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16DF8-43FA-4A8D-8203-3610504F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E170FE-4B77-4DDC-AC1D-BA03E8AD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2DFBA-B720-4E3A-8CEF-3A2514C4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D5BC8-695A-451A-92D8-91E15BAC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E9439-B28D-4AFF-B4E3-E87709D7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78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E35E2-C642-4ED2-B1C7-DE7D3CF9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153BD-F657-409F-9D25-C2D4990BB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54E9B-1E71-4106-BC70-3964B7C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C362A-8331-4DB9-B2F5-CE55210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89BC8-639C-44C8-8CEB-2D054D5F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D444AB-694E-4104-B8AA-A82B2C4EF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9D5304-2F40-4795-BED6-9BE54B7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404CC-B5DF-4122-8AE8-06A1EFA2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4846C-36AA-4494-AF40-D9BC0654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B8CB3-D980-4C35-8245-F7105FF7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70429-BEAD-47EB-884C-E14F0E7A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41224-57AC-46F7-B3A3-A90D823F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8A52A-EFE4-4181-BEDA-18A795C5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A28FB-53D4-4902-BB8B-FDF2AA41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AF671-8B6B-4F56-824F-28E429C6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6EEF8-EB74-4294-A232-935AE905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CD018-E804-491E-9FF0-24F23B8D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E66EA-6420-4861-84B7-9AB4ACCD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D9570-9645-4233-BF48-53D9645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0FAE0-2AB0-41D6-A65C-C5F05197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802CA-EFCE-4D34-92CF-9A749A59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6A6C7-2B9F-4F2A-A7FF-94BE856B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5C55EC-9A84-43AB-B454-AD77FFBF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DE4B86-47F3-4826-A036-E08FE75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692E92-664C-47FD-9C3C-99900551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425B3A-8AD2-401A-AF53-58DB793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67D19-AD1F-47DE-89EB-114D11EE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A45AC-F903-456E-82A1-3C4072D9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E56E0-F9ED-4116-B691-6909B5DC5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0AE61B-852A-4D17-99CC-F07099EB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D6E071-4655-4E2F-915B-57FAF6A52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D14F03-CE8F-499F-86F1-FF0704FD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44FCA1-B045-4C2A-91B0-929D8734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6E170B-64C0-4623-95E3-4961632A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7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1B1EC-40B1-45ED-A6B4-7D12652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B50541-879E-404C-B861-C7C0E9F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123469-E102-484F-B478-6E11035B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44EE81-56D5-4336-9873-D6472BBE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3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32DFAC-CCD0-4F88-9460-3D51EA50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F33D8F-3D07-4D33-8ECC-80EB3ECC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240DEF-E755-4FF6-91FA-063A22FA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00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4A7-6CFA-4405-9903-72D59774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D9665-D57C-4390-8630-ACC5E3C6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651FBA-6502-44EA-A671-6180BC62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BF870E-3B1A-4DF5-A851-EB0C3AA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5E0D1C-4529-436C-BB16-27E38929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6628F-FE3C-4A23-B593-993BB7F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3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D7C75-19FC-4964-AC80-94BACAE0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63482F-76AC-4B77-BCE5-9EC982E25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ADEEB2-FB9D-4991-86DD-4EF6C7C7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CE58B-EAD7-4FE2-B21E-0FA02626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0DF5E-5589-45E3-A86D-A4602AF5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A2B61-030A-44AC-88D0-7C201837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86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5AE85D-552C-46D2-907E-CB572704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0A37C-2A0A-4399-BCFC-92520B3B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C9878-29CA-469E-A11D-A97EE365B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E569-6248-4C40-B63A-8A62194C8192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07A46-FF32-4AE7-9BF2-DAA1717D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D8934-4F52-44CD-832B-92E53B2E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EF5B-C863-46EF-BD90-25094FBAE3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31AE-6201-4713-97FF-5E6FD72E2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1DC99F-9F86-4D4F-A913-7743BB23F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5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31AE-6201-4713-97FF-5E6FD72E2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1DC99F-9F86-4D4F-A913-7743BB23F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0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0919E-6F18-4D25-813A-7905DA24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C3B36-23FE-4A13-93B2-CFF675F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Procedues</a:t>
            </a:r>
            <a:endParaRPr lang="de-DE" dirty="0"/>
          </a:p>
          <a:p>
            <a:r>
              <a:rPr lang="de-DE" dirty="0"/>
              <a:t>Aufbau</a:t>
            </a:r>
          </a:p>
          <a:p>
            <a:r>
              <a:rPr lang="de-DE" dirty="0"/>
              <a:t>Anwendungen</a:t>
            </a:r>
          </a:p>
          <a:p>
            <a:r>
              <a:rPr lang="de-DE" dirty="0"/>
              <a:t>Vorteile</a:t>
            </a:r>
          </a:p>
          <a:p>
            <a:r>
              <a:rPr lang="de-DE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18749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3A64-6507-4214-B390-6247CAD2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E56E29-26E7-4E5C-AD0E-D77F53DC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Datenbank</a:t>
            </a:r>
          </a:p>
          <a:p>
            <a:r>
              <a:rPr lang="de-DE" dirty="0"/>
              <a:t>Gespeicherte Funktionen</a:t>
            </a:r>
          </a:p>
          <a:p>
            <a:r>
              <a:rPr lang="de-DE" dirty="0"/>
              <a:t>MySQL-DB: SQL</a:t>
            </a:r>
          </a:p>
          <a:p>
            <a:r>
              <a:rPr lang="de-DE" dirty="0"/>
              <a:t>Rückgabewert: integer </a:t>
            </a:r>
          </a:p>
          <a:p>
            <a:r>
              <a:rPr lang="de-DE" dirty="0"/>
              <a:t>Variablen als OUTPUT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5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22DB8-91AF-41DA-A4CC-AFB087B2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4AAA9-7390-42D8-A7BF-0A6A0EB3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Querrys</a:t>
            </a:r>
            <a:endParaRPr lang="de-DE" dirty="0"/>
          </a:p>
          <a:p>
            <a:r>
              <a:rPr lang="de-DE" dirty="0"/>
              <a:t>Inserts</a:t>
            </a:r>
          </a:p>
          <a:p>
            <a:r>
              <a:rPr lang="de-DE" dirty="0"/>
              <a:t>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5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42D74-1820-4CE3-9ABF-621D63B5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99B7C-1FFC-4B2A-9F17-75556A18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verschiedenen Nutzern genutzt</a:t>
            </a:r>
          </a:p>
          <a:p>
            <a:r>
              <a:rPr lang="de-DE" dirty="0"/>
              <a:t>Sicherheit</a:t>
            </a:r>
          </a:p>
          <a:p>
            <a:pPr lvl="1"/>
            <a:r>
              <a:rPr lang="de-DE" dirty="0"/>
              <a:t>Rechte definierbar</a:t>
            </a:r>
          </a:p>
          <a:p>
            <a:pPr lvl="1"/>
            <a:r>
              <a:rPr lang="de-DE" dirty="0"/>
              <a:t>Zugriff auf Tabelle festlegbar</a:t>
            </a:r>
          </a:p>
          <a:p>
            <a:r>
              <a:rPr lang="de-DE" dirty="0"/>
              <a:t>Einfacher Aufruf aus Programmen </a:t>
            </a:r>
            <a:r>
              <a:rPr lang="de-DE"/>
              <a:t>=&gt; kein SQL in JAVA/C++ .. 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1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616A5-9EF1-49F3-93C7-B94E2FEB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074C062-0A40-43D1-9932-5F10D9D6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232" y="153578"/>
            <a:ext cx="7778750" cy="60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E867-5F23-405D-A390-361C22B7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8C82925-1525-435E-98E2-7EC70527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69" y="1456077"/>
            <a:ext cx="9707880" cy="44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FEAC1-3D0B-493B-A017-D200667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69A6E48-F32F-4337-BDA6-E4C51078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2" y="140314"/>
            <a:ext cx="3902495" cy="6717686"/>
          </a:xfrm>
        </p:spPr>
      </p:pic>
    </p:spTree>
    <p:extLst>
      <p:ext uri="{BB962C8B-B14F-4D97-AF65-F5344CB8AC3E}">
        <p14:creationId xmlns:p14="http://schemas.microsoft.com/office/powerpoint/2010/main" val="153756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BB3C-E974-4999-A1CD-72053754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46A3ED9-F1B3-4B40-B4BA-E80E9754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45" y="0"/>
            <a:ext cx="8640424" cy="68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Stored Procedures</vt:lpstr>
      <vt:lpstr>Inhalt</vt:lpstr>
      <vt:lpstr>Was sind Stored Procedures</vt:lpstr>
      <vt:lpstr>Anwendung</vt:lpstr>
      <vt:lpstr>Vorteile</vt:lpstr>
      <vt:lpstr>Aufbau</vt:lpstr>
      <vt:lpstr>Aufbau</vt:lpstr>
      <vt:lpstr>Aufbau</vt:lpstr>
      <vt:lpstr>Anwendung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Niklas Rajsp</dc:creator>
  <cp:lastModifiedBy>Niklas Rajsp</cp:lastModifiedBy>
  <cp:revision>4</cp:revision>
  <dcterms:created xsi:type="dcterms:W3CDTF">2020-06-22T22:23:41Z</dcterms:created>
  <dcterms:modified xsi:type="dcterms:W3CDTF">2020-06-22T22:48:45Z</dcterms:modified>
</cp:coreProperties>
</file>