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65" r:id="rId3"/>
    <p:sldId id="501" r:id="rId4"/>
    <p:sldId id="497" r:id="rId5"/>
    <p:sldId id="257" r:id="rId6"/>
    <p:sldId id="50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C1A4"/>
    <a:srgbClr val="C88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59"/>
    <p:restoredTop sz="95878"/>
  </p:normalViewPr>
  <p:slideViewPr>
    <p:cSldViewPr snapToGrid="0" snapToObjects="1">
      <p:cViewPr varScale="1">
        <p:scale>
          <a:sx n="72" d="100"/>
          <a:sy n="72" d="100"/>
        </p:scale>
        <p:origin x="2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54737-BC08-9546-850A-9D7170C7F393}" type="doc">
      <dgm:prSet loTypeId="urn:microsoft.com/office/officeart/2005/8/layout/process5" loCatId="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A9B62D74-3CE6-024D-9AE3-10083936B0A7}">
      <dgm:prSet phldrT="[Text]"/>
      <dgm:spPr/>
      <dgm:t>
        <a:bodyPr/>
        <a:lstStyle/>
        <a:p>
          <a:r>
            <a:rPr lang="en-GB" dirty="0"/>
            <a:t>Image pre-processing</a:t>
          </a:r>
        </a:p>
      </dgm:t>
    </dgm:pt>
    <dgm:pt modelId="{B10ECE2C-EEBA-D548-8FBC-BAD187337A22}" type="parTrans" cxnId="{AE3DCA42-897F-E34A-A886-B7D56F86222F}">
      <dgm:prSet/>
      <dgm:spPr/>
      <dgm:t>
        <a:bodyPr/>
        <a:lstStyle/>
        <a:p>
          <a:endParaRPr lang="en-GB"/>
        </a:p>
      </dgm:t>
    </dgm:pt>
    <dgm:pt modelId="{3DBB712C-DE34-1F47-B161-93730F3C55F7}" type="sibTrans" cxnId="{AE3DCA42-897F-E34A-A886-B7D56F86222F}">
      <dgm:prSet/>
      <dgm:spPr/>
      <dgm:t>
        <a:bodyPr/>
        <a:lstStyle/>
        <a:p>
          <a:endParaRPr lang="en-GB"/>
        </a:p>
      </dgm:t>
    </dgm:pt>
    <dgm:pt modelId="{2AA92CE3-D3A9-4646-8DCF-B70E9703F775}">
      <dgm:prSet phldrT="[Text]"/>
      <dgm:spPr/>
      <dgm:t>
        <a:bodyPr/>
        <a:lstStyle/>
        <a:p>
          <a:r>
            <a:rPr lang="en-GB" dirty="0"/>
            <a:t>Preparation for segmentation</a:t>
          </a:r>
        </a:p>
      </dgm:t>
    </dgm:pt>
    <dgm:pt modelId="{105A3CEC-E4D8-1E46-863F-0A51308EEE57}" type="parTrans" cxnId="{25004B48-0F16-DE4D-9BA1-2AEE5EB79F52}">
      <dgm:prSet/>
      <dgm:spPr/>
      <dgm:t>
        <a:bodyPr/>
        <a:lstStyle/>
        <a:p>
          <a:endParaRPr lang="en-GB"/>
        </a:p>
      </dgm:t>
    </dgm:pt>
    <dgm:pt modelId="{4E989A11-B864-1944-9B88-CB7460C987AB}" type="sibTrans" cxnId="{25004B48-0F16-DE4D-9BA1-2AEE5EB79F52}">
      <dgm:prSet/>
      <dgm:spPr/>
      <dgm:t>
        <a:bodyPr/>
        <a:lstStyle/>
        <a:p>
          <a:endParaRPr lang="en-GB"/>
        </a:p>
      </dgm:t>
    </dgm:pt>
    <dgm:pt modelId="{71DEA034-CC62-854A-9E31-EEBF55861410}">
      <dgm:prSet phldrT="[Text]"/>
      <dgm:spPr/>
      <dgm:t>
        <a:bodyPr/>
        <a:lstStyle/>
        <a:p>
          <a:r>
            <a:rPr lang="en-GB" dirty="0"/>
            <a:t>Segmentation</a:t>
          </a:r>
        </a:p>
      </dgm:t>
    </dgm:pt>
    <dgm:pt modelId="{ED6200E4-35E7-6C43-8484-C87D317BCF60}" type="parTrans" cxnId="{056090AF-274C-9644-9EE4-4DE6EE5DD4F2}">
      <dgm:prSet/>
      <dgm:spPr/>
      <dgm:t>
        <a:bodyPr/>
        <a:lstStyle/>
        <a:p>
          <a:endParaRPr lang="en-GB"/>
        </a:p>
      </dgm:t>
    </dgm:pt>
    <dgm:pt modelId="{652F1FA2-5C7E-C94F-A3DF-4ADFC5469F8D}" type="sibTrans" cxnId="{056090AF-274C-9644-9EE4-4DE6EE5DD4F2}">
      <dgm:prSet/>
      <dgm:spPr/>
      <dgm:t>
        <a:bodyPr/>
        <a:lstStyle/>
        <a:p>
          <a:endParaRPr lang="en-GB"/>
        </a:p>
      </dgm:t>
    </dgm:pt>
    <dgm:pt modelId="{7B34D258-BFAA-584C-9CAA-FC23267462E9}">
      <dgm:prSet phldrT="[Text]"/>
      <dgm:spPr/>
      <dgm:t>
        <a:bodyPr/>
        <a:lstStyle/>
        <a:p>
          <a:r>
            <a:rPr lang="de-DE" b="0" dirty="0" err="1"/>
            <a:t>Quantify</a:t>
          </a:r>
          <a:r>
            <a:rPr lang="de-DE" b="0" dirty="0"/>
            <a:t> </a:t>
          </a:r>
          <a:r>
            <a:rPr lang="de-DE" b="0" dirty="0" err="1"/>
            <a:t>accuracy</a:t>
          </a:r>
          <a:r>
            <a:rPr lang="de-DE" b="0" dirty="0"/>
            <a:t> </a:t>
          </a:r>
          <a:r>
            <a:rPr lang="de-DE" b="0" dirty="0" err="1"/>
            <a:t>of</a:t>
          </a:r>
          <a:r>
            <a:rPr lang="de-DE" b="0" dirty="0"/>
            <a:t> </a:t>
          </a:r>
          <a:r>
            <a:rPr lang="de-DE" b="0" dirty="0" err="1"/>
            <a:t>segmentation</a:t>
          </a:r>
          <a:endParaRPr lang="en-GB" b="0" dirty="0"/>
        </a:p>
      </dgm:t>
    </dgm:pt>
    <dgm:pt modelId="{A7718C56-5171-9B45-8242-A66CD71DF1C3}" type="parTrans" cxnId="{EC2C08CA-8A13-7943-9BC6-C3B721D1F158}">
      <dgm:prSet/>
      <dgm:spPr/>
      <dgm:t>
        <a:bodyPr/>
        <a:lstStyle/>
        <a:p>
          <a:endParaRPr lang="en-GB"/>
        </a:p>
      </dgm:t>
    </dgm:pt>
    <dgm:pt modelId="{D58939DD-079A-084C-AB96-991AAE8DD660}" type="sibTrans" cxnId="{EC2C08CA-8A13-7943-9BC6-C3B721D1F158}">
      <dgm:prSet/>
      <dgm:spPr/>
      <dgm:t>
        <a:bodyPr/>
        <a:lstStyle/>
        <a:p>
          <a:endParaRPr lang="en-GB"/>
        </a:p>
      </dgm:t>
    </dgm:pt>
    <dgm:pt modelId="{A0606C86-ED89-2A49-AC66-60D05904DD4D}">
      <dgm:prSet phldrT="[Text]"/>
      <dgm:spPr/>
      <dgm:t>
        <a:bodyPr/>
        <a:lstStyle/>
        <a:p>
          <a:r>
            <a:rPr lang="en-GB" dirty="0"/>
            <a:t>Feature extraction</a:t>
          </a:r>
        </a:p>
      </dgm:t>
    </dgm:pt>
    <dgm:pt modelId="{CF5A90D4-262C-D944-A80C-0DF55CD0B7FE}" type="parTrans" cxnId="{8884304B-9891-F94E-9768-866156327119}">
      <dgm:prSet/>
      <dgm:spPr/>
      <dgm:t>
        <a:bodyPr/>
        <a:lstStyle/>
        <a:p>
          <a:endParaRPr lang="en-GB"/>
        </a:p>
      </dgm:t>
    </dgm:pt>
    <dgm:pt modelId="{25AF31E3-8735-7349-B30A-455C55B92CE9}" type="sibTrans" cxnId="{8884304B-9891-F94E-9768-866156327119}">
      <dgm:prSet/>
      <dgm:spPr/>
      <dgm:t>
        <a:bodyPr/>
        <a:lstStyle/>
        <a:p>
          <a:endParaRPr lang="en-GB"/>
        </a:p>
      </dgm:t>
    </dgm:pt>
    <dgm:pt modelId="{1C61D41A-08A8-FA48-8141-BED407C6B2A6}">
      <dgm:prSet/>
      <dgm:spPr/>
      <dgm:t>
        <a:bodyPr/>
        <a:lstStyle/>
        <a:p>
          <a:r>
            <a:rPr lang="en-GB" dirty="0"/>
            <a:t>Feature selection</a:t>
          </a:r>
        </a:p>
      </dgm:t>
    </dgm:pt>
    <dgm:pt modelId="{44D78E9A-37A2-4D49-8931-F9280D456AEE}" type="parTrans" cxnId="{4C36B8B9-04AE-4A45-9844-DA71D150E2FE}">
      <dgm:prSet/>
      <dgm:spPr/>
      <dgm:t>
        <a:bodyPr/>
        <a:lstStyle/>
        <a:p>
          <a:endParaRPr lang="en-GB"/>
        </a:p>
      </dgm:t>
    </dgm:pt>
    <dgm:pt modelId="{259EAABA-C231-AD40-97CA-CFC68E1C1355}" type="sibTrans" cxnId="{4C36B8B9-04AE-4A45-9844-DA71D150E2FE}">
      <dgm:prSet/>
      <dgm:spPr/>
      <dgm:t>
        <a:bodyPr/>
        <a:lstStyle/>
        <a:p>
          <a:endParaRPr lang="en-GB"/>
        </a:p>
      </dgm:t>
    </dgm:pt>
    <dgm:pt modelId="{3EE5E473-6254-6842-8E41-5EF543441FE7}">
      <dgm:prSet/>
      <dgm:spPr/>
      <dgm:t>
        <a:bodyPr/>
        <a:lstStyle/>
        <a:p>
          <a:r>
            <a:rPr lang="en-GB" dirty="0"/>
            <a:t>Data normalization</a:t>
          </a:r>
        </a:p>
      </dgm:t>
    </dgm:pt>
    <dgm:pt modelId="{1AA8E562-EA2C-B644-A2E5-DC923C15A0BD}" type="parTrans" cxnId="{8498C8D0-2619-ED4C-8442-4AC0DE737A6F}">
      <dgm:prSet/>
      <dgm:spPr/>
      <dgm:t>
        <a:bodyPr/>
        <a:lstStyle/>
        <a:p>
          <a:endParaRPr lang="en-GB"/>
        </a:p>
      </dgm:t>
    </dgm:pt>
    <dgm:pt modelId="{CAC58C0A-9E1A-F941-8824-5D93A86A1200}" type="sibTrans" cxnId="{8498C8D0-2619-ED4C-8442-4AC0DE737A6F}">
      <dgm:prSet/>
      <dgm:spPr/>
      <dgm:t>
        <a:bodyPr/>
        <a:lstStyle/>
        <a:p>
          <a:endParaRPr lang="en-GB"/>
        </a:p>
      </dgm:t>
    </dgm:pt>
    <dgm:pt modelId="{E5955674-4E1A-EB43-AD3A-ED35FC5A8BE2}">
      <dgm:prSet/>
      <dgm:spPr/>
      <dgm:t>
        <a:bodyPr/>
        <a:lstStyle/>
        <a:p>
          <a:r>
            <a:rPr lang="de-DE" b="1"/>
            <a:t>Quantitative phenotype description</a:t>
          </a:r>
          <a:endParaRPr lang="de-DE" b="1" dirty="0"/>
        </a:p>
      </dgm:t>
    </dgm:pt>
    <dgm:pt modelId="{FF7B94C0-C2AD-904B-A932-3115623E174D}" type="parTrans" cxnId="{D5C6DDCD-605C-7F43-8FC7-5ACD246DAF3A}">
      <dgm:prSet/>
      <dgm:spPr/>
      <dgm:t>
        <a:bodyPr/>
        <a:lstStyle/>
        <a:p>
          <a:endParaRPr lang="en-GB"/>
        </a:p>
      </dgm:t>
    </dgm:pt>
    <dgm:pt modelId="{6FA7BBC8-E2D3-0C45-BEB5-02066F442A50}" type="sibTrans" cxnId="{D5C6DDCD-605C-7F43-8FC7-5ACD246DAF3A}">
      <dgm:prSet/>
      <dgm:spPr/>
      <dgm:t>
        <a:bodyPr/>
        <a:lstStyle/>
        <a:p>
          <a:endParaRPr lang="en-GB"/>
        </a:p>
      </dgm:t>
    </dgm:pt>
    <dgm:pt modelId="{1FCF85D2-8E30-C44D-8747-9FAB9526AB14}" type="pres">
      <dgm:prSet presAssocID="{0EA54737-BC08-9546-850A-9D7170C7F393}" presName="diagram" presStyleCnt="0">
        <dgm:presLayoutVars>
          <dgm:dir/>
          <dgm:resizeHandles val="exact"/>
        </dgm:presLayoutVars>
      </dgm:prSet>
      <dgm:spPr/>
    </dgm:pt>
    <dgm:pt modelId="{8E4AF2CF-6E41-9847-ACA9-6DF9070C3B5F}" type="pres">
      <dgm:prSet presAssocID="{A9B62D74-3CE6-024D-9AE3-10083936B0A7}" presName="node" presStyleLbl="node1" presStyleIdx="0" presStyleCnt="8">
        <dgm:presLayoutVars>
          <dgm:bulletEnabled val="1"/>
        </dgm:presLayoutVars>
      </dgm:prSet>
      <dgm:spPr/>
    </dgm:pt>
    <dgm:pt modelId="{9166E6C1-4066-A044-B17D-1D17ED3D7341}" type="pres">
      <dgm:prSet presAssocID="{3DBB712C-DE34-1F47-B161-93730F3C55F7}" presName="sibTrans" presStyleLbl="sibTrans2D1" presStyleIdx="0" presStyleCnt="7"/>
      <dgm:spPr/>
    </dgm:pt>
    <dgm:pt modelId="{40BB86DC-AD30-754B-8891-603F50739449}" type="pres">
      <dgm:prSet presAssocID="{3DBB712C-DE34-1F47-B161-93730F3C55F7}" presName="connectorText" presStyleLbl="sibTrans2D1" presStyleIdx="0" presStyleCnt="7"/>
      <dgm:spPr/>
    </dgm:pt>
    <dgm:pt modelId="{7A3C875E-43A3-4A46-A129-978B5E82CF86}" type="pres">
      <dgm:prSet presAssocID="{2AA92CE3-D3A9-4646-8DCF-B70E9703F775}" presName="node" presStyleLbl="node1" presStyleIdx="1" presStyleCnt="8">
        <dgm:presLayoutVars>
          <dgm:bulletEnabled val="1"/>
        </dgm:presLayoutVars>
      </dgm:prSet>
      <dgm:spPr/>
    </dgm:pt>
    <dgm:pt modelId="{DC791D03-7582-A34A-B58F-226E85B875DA}" type="pres">
      <dgm:prSet presAssocID="{4E989A11-B864-1944-9B88-CB7460C987AB}" presName="sibTrans" presStyleLbl="sibTrans2D1" presStyleIdx="1" presStyleCnt="7"/>
      <dgm:spPr/>
    </dgm:pt>
    <dgm:pt modelId="{095CD062-0BFE-D24D-A9E3-074D0B648D3F}" type="pres">
      <dgm:prSet presAssocID="{4E989A11-B864-1944-9B88-CB7460C987AB}" presName="connectorText" presStyleLbl="sibTrans2D1" presStyleIdx="1" presStyleCnt="7"/>
      <dgm:spPr/>
    </dgm:pt>
    <dgm:pt modelId="{FF10D6EC-9707-D44F-BB80-9782642D35BB}" type="pres">
      <dgm:prSet presAssocID="{71DEA034-CC62-854A-9E31-EEBF55861410}" presName="node" presStyleLbl="node1" presStyleIdx="2" presStyleCnt="8">
        <dgm:presLayoutVars>
          <dgm:bulletEnabled val="1"/>
        </dgm:presLayoutVars>
      </dgm:prSet>
      <dgm:spPr/>
    </dgm:pt>
    <dgm:pt modelId="{A88A4604-C119-494F-94DF-6E399ED48404}" type="pres">
      <dgm:prSet presAssocID="{652F1FA2-5C7E-C94F-A3DF-4ADFC5469F8D}" presName="sibTrans" presStyleLbl="sibTrans2D1" presStyleIdx="2" presStyleCnt="7"/>
      <dgm:spPr/>
    </dgm:pt>
    <dgm:pt modelId="{BB61CF73-EE38-4C47-8905-BC15F95A5F47}" type="pres">
      <dgm:prSet presAssocID="{652F1FA2-5C7E-C94F-A3DF-4ADFC5469F8D}" presName="connectorText" presStyleLbl="sibTrans2D1" presStyleIdx="2" presStyleCnt="7"/>
      <dgm:spPr/>
    </dgm:pt>
    <dgm:pt modelId="{A52A3857-37CC-6941-862C-E0E3BF035A3A}" type="pres">
      <dgm:prSet presAssocID="{7B34D258-BFAA-584C-9CAA-FC23267462E9}" presName="node" presStyleLbl="node1" presStyleIdx="3" presStyleCnt="8">
        <dgm:presLayoutVars>
          <dgm:bulletEnabled val="1"/>
        </dgm:presLayoutVars>
      </dgm:prSet>
      <dgm:spPr/>
    </dgm:pt>
    <dgm:pt modelId="{130FC417-7A1C-5046-ABCC-91EF59AAC9D1}" type="pres">
      <dgm:prSet presAssocID="{D58939DD-079A-084C-AB96-991AAE8DD660}" presName="sibTrans" presStyleLbl="sibTrans2D1" presStyleIdx="3" presStyleCnt="7"/>
      <dgm:spPr/>
    </dgm:pt>
    <dgm:pt modelId="{D011C407-06A7-344F-A57F-9ED8C7E6E52A}" type="pres">
      <dgm:prSet presAssocID="{D58939DD-079A-084C-AB96-991AAE8DD660}" presName="connectorText" presStyleLbl="sibTrans2D1" presStyleIdx="3" presStyleCnt="7"/>
      <dgm:spPr/>
    </dgm:pt>
    <dgm:pt modelId="{FF7DEC4B-FF45-8A4D-8235-9D822DA9201F}" type="pres">
      <dgm:prSet presAssocID="{A0606C86-ED89-2A49-AC66-60D05904DD4D}" presName="node" presStyleLbl="node1" presStyleIdx="4" presStyleCnt="8">
        <dgm:presLayoutVars>
          <dgm:bulletEnabled val="1"/>
        </dgm:presLayoutVars>
      </dgm:prSet>
      <dgm:spPr/>
    </dgm:pt>
    <dgm:pt modelId="{9AEF4082-9744-4143-9572-A04179310BA3}" type="pres">
      <dgm:prSet presAssocID="{25AF31E3-8735-7349-B30A-455C55B92CE9}" presName="sibTrans" presStyleLbl="sibTrans2D1" presStyleIdx="4" presStyleCnt="7"/>
      <dgm:spPr/>
    </dgm:pt>
    <dgm:pt modelId="{A448F87E-422A-4C45-9FE6-C14D8A7DD4DE}" type="pres">
      <dgm:prSet presAssocID="{25AF31E3-8735-7349-B30A-455C55B92CE9}" presName="connectorText" presStyleLbl="sibTrans2D1" presStyleIdx="4" presStyleCnt="7"/>
      <dgm:spPr/>
    </dgm:pt>
    <dgm:pt modelId="{74F13766-5F8C-0C49-A37B-D9F7DD89DC16}" type="pres">
      <dgm:prSet presAssocID="{1C61D41A-08A8-FA48-8141-BED407C6B2A6}" presName="node" presStyleLbl="node1" presStyleIdx="5" presStyleCnt="8">
        <dgm:presLayoutVars>
          <dgm:bulletEnabled val="1"/>
        </dgm:presLayoutVars>
      </dgm:prSet>
      <dgm:spPr/>
    </dgm:pt>
    <dgm:pt modelId="{1D9F39BB-60FF-324C-A8B5-93CA102EAFCA}" type="pres">
      <dgm:prSet presAssocID="{259EAABA-C231-AD40-97CA-CFC68E1C1355}" presName="sibTrans" presStyleLbl="sibTrans2D1" presStyleIdx="5" presStyleCnt="7"/>
      <dgm:spPr/>
    </dgm:pt>
    <dgm:pt modelId="{75A2A075-D5CF-924B-B7D3-4207AAFF4E2A}" type="pres">
      <dgm:prSet presAssocID="{259EAABA-C231-AD40-97CA-CFC68E1C1355}" presName="connectorText" presStyleLbl="sibTrans2D1" presStyleIdx="5" presStyleCnt="7"/>
      <dgm:spPr/>
    </dgm:pt>
    <dgm:pt modelId="{600C72C0-36D8-D94F-8241-A5F9E741FBA9}" type="pres">
      <dgm:prSet presAssocID="{3EE5E473-6254-6842-8E41-5EF543441FE7}" presName="node" presStyleLbl="node1" presStyleIdx="6" presStyleCnt="8">
        <dgm:presLayoutVars>
          <dgm:bulletEnabled val="1"/>
        </dgm:presLayoutVars>
      </dgm:prSet>
      <dgm:spPr/>
    </dgm:pt>
    <dgm:pt modelId="{372916BB-FC7B-9942-9CF1-8A9E697F815F}" type="pres">
      <dgm:prSet presAssocID="{CAC58C0A-9E1A-F941-8824-5D93A86A1200}" presName="sibTrans" presStyleLbl="sibTrans2D1" presStyleIdx="6" presStyleCnt="7"/>
      <dgm:spPr/>
    </dgm:pt>
    <dgm:pt modelId="{C86A01FB-8B70-A94E-9D7B-DB1A3C59C225}" type="pres">
      <dgm:prSet presAssocID="{CAC58C0A-9E1A-F941-8824-5D93A86A1200}" presName="connectorText" presStyleLbl="sibTrans2D1" presStyleIdx="6" presStyleCnt="7"/>
      <dgm:spPr/>
    </dgm:pt>
    <dgm:pt modelId="{C55B6316-64FA-2542-BEF0-8C3276968B90}" type="pres">
      <dgm:prSet presAssocID="{E5955674-4E1A-EB43-AD3A-ED35FC5A8BE2}" presName="node" presStyleLbl="node1" presStyleIdx="7" presStyleCnt="8">
        <dgm:presLayoutVars>
          <dgm:bulletEnabled val="1"/>
        </dgm:presLayoutVars>
      </dgm:prSet>
      <dgm:spPr/>
    </dgm:pt>
  </dgm:ptLst>
  <dgm:cxnLst>
    <dgm:cxn modelId="{29643202-437E-1B42-905E-86A1D6197A2F}" type="presOf" srcId="{0EA54737-BC08-9546-850A-9D7170C7F393}" destId="{1FCF85D2-8E30-C44D-8747-9FAB9526AB14}" srcOrd="0" destOrd="0" presId="urn:microsoft.com/office/officeart/2005/8/layout/process5"/>
    <dgm:cxn modelId="{25D51003-4601-F54C-AD79-EA9416BB138F}" type="presOf" srcId="{652F1FA2-5C7E-C94F-A3DF-4ADFC5469F8D}" destId="{A88A4604-C119-494F-94DF-6E399ED48404}" srcOrd="0" destOrd="0" presId="urn:microsoft.com/office/officeart/2005/8/layout/process5"/>
    <dgm:cxn modelId="{822CB70C-2D85-934B-96E4-976C20260489}" type="presOf" srcId="{3DBB712C-DE34-1F47-B161-93730F3C55F7}" destId="{9166E6C1-4066-A044-B17D-1D17ED3D7341}" srcOrd="0" destOrd="0" presId="urn:microsoft.com/office/officeart/2005/8/layout/process5"/>
    <dgm:cxn modelId="{6E121E0D-1EA2-024E-ADDE-A63F864DC443}" type="presOf" srcId="{652F1FA2-5C7E-C94F-A3DF-4ADFC5469F8D}" destId="{BB61CF73-EE38-4C47-8905-BC15F95A5F47}" srcOrd="1" destOrd="0" presId="urn:microsoft.com/office/officeart/2005/8/layout/process5"/>
    <dgm:cxn modelId="{9ABCC924-E480-9F44-AE29-9B342CD15AC4}" type="presOf" srcId="{D58939DD-079A-084C-AB96-991AAE8DD660}" destId="{130FC417-7A1C-5046-ABCC-91EF59AAC9D1}" srcOrd="0" destOrd="0" presId="urn:microsoft.com/office/officeart/2005/8/layout/process5"/>
    <dgm:cxn modelId="{A50F412F-642A-0041-8D7A-19A70C3BA41F}" type="presOf" srcId="{CAC58C0A-9E1A-F941-8824-5D93A86A1200}" destId="{C86A01FB-8B70-A94E-9D7B-DB1A3C59C225}" srcOrd="1" destOrd="0" presId="urn:microsoft.com/office/officeart/2005/8/layout/process5"/>
    <dgm:cxn modelId="{D30ED62F-D494-2B4A-9BFB-093E04EB8977}" type="presOf" srcId="{1C61D41A-08A8-FA48-8141-BED407C6B2A6}" destId="{74F13766-5F8C-0C49-A37B-D9F7DD89DC16}" srcOrd="0" destOrd="0" presId="urn:microsoft.com/office/officeart/2005/8/layout/process5"/>
    <dgm:cxn modelId="{AE3DCA42-897F-E34A-A886-B7D56F86222F}" srcId="{0EA54737-BC08-9546-850A-9D7170C7F393}" destId="{A9B62D74-3CE6-024D-9AE3-10083936B0A7}" srcOrd="0" destOrd="0" parTransId="{B10ECE2C-EEBA-D548-8FBC-BAD187337A22}" sibTransId="{3DBB712C-DE34-1F47-B161-93730F3C55F7}"/>
    <dgm:cxn modelId="{25004B48-0F16-DE4D-9BA1-2AEE5EB79F52}" srcId="{0EA54737-BC08-9546-850A-9D7170C7F393}" destId="{2AA92CE3-D3A9-4646-8DCF-B70E9703F775}" srcOrd="1" destOrd="0" parTransId="{105A3CEC-E4D8-1E46-863F-0A51308EEE57}" sibTransId="{4E989A11-B864-1944-9B88-CB7460C987AB}"/>
    <dgm:cxn modelId="{8884304B-9891-F94E-9768-866156327119}" srcId="{0EA54737-BC08-9546-850A-9D7170C7F393}" destId="{A0606C86-ED89-2A49-AC66-60D05904DD4D}" srcOrd="4" destOrd="0" parTransId="{CF5A90D4-262C-D944-A80C-0DF55CD0B7FE}" sibTransId="{25AF31E3-8735-7349-B30A-455C55B92CE9}"/>
    <dgm:cxn modelId="{2AA2785D-FE9A-B34F-BFA7-E12D31C628AE}" type="presOf" srcId="{71DEA034-CC62-854A-9E31-EEBF55861410}" destId="{FF10D6EC-9707-D44F-BB80-9782642D35BB}" srcOrd="0" destOrd="0" presId="urn:microsoft.com/office/officeart/2005/8/layout/process5"/>
    <dgm:cxn modelId="{0211E15D-563B-D045-A0D8-DACAEF84103E}" type="presOf" srcId="{3EE5E473-6254-6842-8E41-5EF543441FE7}" destId="{600C72C0-36D8-D94F-8241-A5F9E741FBA9}" srcOrd="0" destOrd="0" presId="urn:microsoft.com/office/officeart/2005/8/layout/process5"/>
    <dgm:cxn modelId="{2730456B-EF4C-964B-A1E8-FC38A9FD85D1}" type="presOf" srcId="{D58939DD-079A-084C-AB96-991AAE8DD660}" destId="{D011C407-06A7-344F-A57F-9ED8C7E6E52A}" srcOrd="1" destOrd="0" presId="urn:microsoft.com/office/officeart/2005/8/layout/process5"/>
    <dgm:cxn modelId="{AFDAEC76-1856-5849-A153-295943114229}" type="presOf" srcId="{259EAABA-C231-AD40-97CA-CFC68E1C1355}" destId="{75A2A075-D5CF-924B-B7D3-4207AAFF4E2A}" srcOrd="1" destOrd="0" presId="urn:microsoft.com/office/officeart/2005/8/layout/process5"/>
    <dgm:cxn modelId="{8EE46179-6B92-3047-A87D-E1DDEE008879}" type="presOf" srcId="{7B34D258-BFAA-584C-9CAA-FC23267462E9}" destId="{A52A3857-37CC-6941-862C-E0E3BF035A3A}" srcOrd="0" destOrd="0" presId="urn:microsoft.com/office/officeart/2005/8/layout/process5"/>
    <dgm:cxn modelId="{AE7A917E-C7C2-9345-9576-7FF6DD73171C}" type="presOf" srcId="{3DBB712C-DE34-1F47-B161-93730F3C55F7}" destId="{40BB86DC-AD30-754B-8891-603F50739449}" srcOrd="1" destOrd="0" presId="urn:microsoft.com/office/officeart/2005/8/layout/process5"/>
    <dgm:cxn modelId="{45E4A281-5771-0B43-871D-54FCAECA1C85}" type="presOf" srcId="{4E989A11-B864-1944-9B88-CB7460C987AB}" destId="{DC791D03-7582-A34A-B58F-226E85B875DA}" srcOrd="0" destOrd="0" presId="urn:microsoft.com/office/officeart/2005/8/layout/process5"/>
    <dgm:cxn modelId="{4733CA8B-2BAB-9E47-A9AA-7A22B87949AF}" type="presOf" srcId="{A9B62D74-3CE6-024D-9AE3-10083936B0A7}" destId="{8E4AF2CF-6E41-9847-ACA9-6DF9070C3B5F}" srcOrd="0" destOrd="0" presId="urn:microsoft.com/office/officeart/2005/8/layout/process5"/>
    <dgm:cxn modelId="{EF871194-1E39-E145-ACB4-AC1262467B61}" type="presOf" srcId="{2AA92CE3-D3A9-4646-8DCF-B70E9703F775}" destId="{7A3C875E-43A3-4A46-A129-978B5E82CF86}" srcOrd="0" destOrd="0" presId="urn:microsoft.com/office/officeart/2005/8/layout/process5"/>
    <dgm:cxn modelId="{96C30C97-BE1A-694F-91F0-B3455BDC3DEA}" type="presOf" srcId="{E5955674-4E1A-EB43-AD3A-ED35FC5A8BE2}" destId="{C55B6316-64FA-2542-BEF0-8C3276968B90}" srcOrd="0" destOrd="0" presId="urn:microsoft.com/office/officeart/2005/8/layout/process5"/>
    <dgm:cxn modelId="{123AB9A0-59BB-2143-BC4D-69BDA6A856F3}" type="presOf" srcId="{4E989A11-B864-1944-9B88-CB7460C987AB}" destId="{095CD062-0BFE-D24D-A9E3-074D0B648D3F}" srcOrd="1" destOrd="0" presId="urn:microsoft.com/office/officeart/2005/8/layout/process5"/>
    <dgm:cxn modelId="{056090AF-274C-9644-9EE4-4DE6EE5DD4F2}" srcId="{0EA54737-BC08-9546-850A-9D7170C7F393}" destId="{71DEA034-CC62-854A-9E31-EEBF55861410}" srcOrd="2" destOrd="0" parTransId="{ED6200E4-35E7-6C43-8484-C87D317BCF60}" sibTransId="{652F1FA2-5C7E-C94F-A3DF-4ADFC5469F8D}"/>
    <dgm:cxn modelId="{4C36B8B9-04AE-4A45-9844-DA71D150E2FE}" srcId="{0EA54737-BC08-9546-850A-9D7170C7F393}" destId="{1C61D41A-08A8-FA48-8141-BED407C6B2A6}" srcOrd="5" destOrd="0" parTransId="{44D78E9A-37A2-4D49-8931-F9280D456AEE}" sibTransId="{259EAABA-C231-AD40-97CA-CFC68E1C1355}"/>
    <dgm:cxn modelId="{116C34BC-AB1F-1D4F-9920-A55941BEA1BE}" type="presOf" srcId="{A0606C86-ED89-2A49-AC66-60D05904DD4D}" destId="{FF7DEC4B-FF45-8A4D-8235-9D822DA9201F}" srcOrd="0" destOrd="0" presId="urn:microsoft.com/office/officeart/2005/8/layout/process5"/>
    <dgm:cxn modelId="{EC2C08CA-8A13-7943-9BC6-C3B721D1F158}" srcId="{0EA54737-BC08-9546-850A-9D7170C7F393}" destId="{7B34D258-BFAA-584C-9CAA-FC23267462E9}" srcOrd="3" destOrd="0" parTransId="{A7718C56-5171-9B45-8242-A66CD71DF1C3}" sibTransId="{D58939DD-079A-084C-AB96-991AAE8DD660}"/>
    <dgm:cxn modelId="{1592D4CC-BA34-4E40-B4BC-5B1A59887355}" type="presOf" srcId="{259EAABA-C231-AD40-97CA-CFC68E1C1355}" destId="{1D9F39BB-60FF-324C-A8B5-93CA102EAFCA}" srcOrd="0" destOrd="0" presId="urn:microsoft.com/office/officeart/2005/8/layout/process5"/>
    <dgm:cxn modelId="{D5C6DDCD-605C-7F43-8FC7-5ACD246DAF3A}" srcId="{0EA54737-BC08-9546-850A-9D7170C7F393}" destId="{E5955674-4E1A-EB43-AD3A-ED35FC5A8BE2}" srcOrd="7" destOrd="0" parTransId="{FF7B94C0-C2AD-904B-A932-3115623E174D}" sibTransId="{6FA7BBC8-E2D3-0C45-BEB5-02066F442A50}"/>
    <dgm:cxn modelId="{8498C8D0-2619-ED4C-8442-4AC0DE737A6F}" srcId="{0EA54737-BC08-9546-850A-9D7170C7F393}" destId="{3EE5E473-6254-6842-8E41-5EF543441FE7}" srcOrd="6" destOrd="0" parTransId="{1AA8E562-EA2C-B644-A2E5-DC923C15A0BD}" sibTransId="{CAC58C0A-9E1A-F941-8824-5D93A86A1200}"/>
    <dgm:cxn modelId="{2A2CCFDD-1E05-3942-AEDC-BC686F704685}" type="presOf" srcId="{CAC58C0A-9E1A-F941-8824-5D93A86A1200}" destId="{372916BB-FC7B-9942-9CF1-8A9E697F815F}" srcOrd="0" destOrd="0" presId="urn:microsoft.com/office/officeart/2005/8/layout/process5"/>
    <dgm:cxn modelId="{F3B16AE7-3BB0-B340-87A8-6DDDC1CE1FD1}" type="presOf" srcId="{25AF31E3-8735-7349-B30A-455C55B92CE9}" destId="{A448F87E-422A-4C45-9FE6-C14D8A7DD4DE}" srcOrd="1" destOrd="0" presId="urn:microsoft.com/office/officeart/2005/8/layout/process5"/>
    <dgm:cxn modelId="{A8D86DEC-9A05-BB4D-B79B-578CBEDD9C8A}" type="presOf" srcId="{25AF31E3-8735-7349-B30A-455C55B92CE9}" destId="{9AEF4082-9744-4143-9572-A04179310BA3}" srcOrd="0" destOrd="0" presId="urn:microsoft.com/office/officeart/2005/8/layout/process5"/>
    <dgm:cxn modelId="{940F5ACD-E041-5749-AD98-346E10E47861}" type="presParOf" srcId="{1FCF85D2-8E30-C44D-8747-9FAB9526AB14}" destId="{8E4AF2CF-6E41-9847-ACA9-6DF9070C3B5F}" srcOrd="0" destOrd="0" presId="urn:microsoft.com/office/officeart/2005/8/layout/process5"/>
    <dgm:cxn modelId="{7859486D-D262-7547-B526-D8211185CDAF}" type="presParOf" srcId="{1FCF85D2-8E30-C44D-8747-9FAB9526AB14}" destId="{9166E6C1-4066-A044-B17D-1D17ED3D7341}" srcOrd="1" destOrd="0" presId="urn:microsoft.com/office/officeart/2005/8/layout/process5"/>
    <dgm:cxn modelId="{DDA44A93-DC11-8745-AFEB-36135915A8F1}" type="presParOf" srcId="{9166E6C1-4066-A044-B17D-1D17ED3D7341}" destId="{40BB86DC-AD30-754B-8891-603F50739449}" srcOrd="0" destOrd="0" presId="urn:microsoft.com/office/officeart/2005/8/layout/process5"/>
    <dgm:cxn modelId="{4DD9FD05-9582-094F-8CA4-EB4CDD0456AD}" type="presParOf" srcId="{1FCF85D2-8E30-C44D-8747-9FAB9526AB14}" destId="{7A3C875E-43A3-4A46-A129-978B5E82CF86}" srcOrd="2" destOrd="0" presId="urn:microsoft.com/office/officeart/2005/8/layout/process5"/>
    <dgm:cxn modelId="{503119BC-F36E-C249-A910-F83417F366A3}" type="presParOf" srcId="{1FCF85D2-8E30-C44D-8747-9FAB9526AB14}" destId="{DC791D03-7582-A34A-B58F-226E85B875DA}" srcOrd="3" destOrd="0" presId="urn:microsoft.com/office/officeart/2005/8/layout/process5"/>
    <dgm:cxn modelId="{AE50B8B1-D03C-F54C-A8A7-2B2E202A3C99}" type="presParOf" srcId="{DC791D03-7582-A34A-B58F-226E85B875DA}" destId="{095CD062-0BFE-D24D-A9E3-074D0B648D3F}" srcOrd="0" destOrd="0" presId="urn:microsoft.com/office/officeart/2005/8/layout/process5"/>
    <dgm:cxn modelId="{A3F5B376-B2A9-E344-8017-793543FFB22D}" type="presParOf" srcId="{1FCF85D2-8E30-C44D-8747-9FAB9526AB14}" destId="{FF10D6EC-9707-D44F-BB80-9782642D35BB}" srcOrd="4" destOrd="0" presId="urn:microsoft.com/office/officeart/2005/8/layout/process5"/>
    <dgm:cxn modelId="{E0E995E9-46A5-E440-B4B4-1D48249F1915}" type="presParOf" srcId="{1FCF85D2-8E30-C44D-8747-9FAB9526AB14}" destId="{A88A4604-C119-494F-94DF-6E399ED48404}" srcOrd="5" destOrd="0" presId="urn:microsoft.com/office/officeart/2005/8/layout/process5"/>
    <dgm:cxn modelId="{734C6FCA-9E46-6D45-93CE-2A78C50B6D4A}" type="presParOf" srcId="{A88A4604-C119-494F-94DF-6E399ED48404}" destId="{BB61CF73-EE38-4C47-8905-BC15F95A5F47}" srcOrd="0" destOrd="0" presId="urn:microsoft.com/office/officeart/2005/8/layout/process5"/>
    <dgm:cxn modelId="{4A39A8B1-9A98-1E4C-A2D8-ED85D6DC16B2}" type="presParOf" srcId="{1FCF85D2-8E30-C44D-8747-9FAB9526AB14}" destId="{A52A3857-37CC-6941-862C-E0E3BF035A3A}" srcOrd="6" destOrd="0" presId="urn:microsoft.com/office/officeart/2005/8/layout/process5"/>
    <dgm:cxn modelId="{8A8A5DD6-84A5-B944-A2B6-B4AF5CAD3249}" type="presParOf" srcId="{1FCF85D2-8E30-C44D-8747-9FAB9526AB14}" destId="{130FC417-7A1C-5046-ABCC-91EF59AAC9D1}" srcOrd="7" destOrd="0" presId="urn:microsoft.com/office/officeart/2005/8/layout/process5"/>
    <dgm:cxn modelId="{A039B79C-6176-914F-AB97-FA517F1F1DEA}" type="presParOf" srcId="{130FC417-7A1C-5046-ABCC-91EF59AAC9D1}" destId="{D011C407-06A7-344F-A57F-9ED8C7E6E52A}" srcOrd="0" destOrd="0" presId="urn:microsoft.com/office/officeart/2005/8/layout/process5"/>
    <dgm:cxn modelId="{B832D2B6-961A-FE41-BE5F-795441067EAB}" type="presParOf" srcId="{1FCF85D2-8E30-C44D-8747-9FAB9526AB14}" destId="{FF7DEC4B-FF45-8A4D-8235-9D822DA9201F}" srcOrd="8" destOrd="0" presId="urn:microsoft.com/office/officeart/2005/8/layout/process5"/>
    <dgm:cxn modelId="{58DC5A93-D2AD-E441-A3B6-D7C7EA3D173B}" type="presParOf" srcId="{1FCF85D2-8E30-C44D-8747-9FAB9526AB14}" destId="{9AEF4082-9744-4143-9572-A04179310BA3}" srcOrd="9" destOrd="0" presId="urn:microsoft.com/office/officeart/2005/8/layout/process5"/>
    <dgm:cxn modelId="{D1FBA5F9-A9A4-2241-85E3-27EA1335E904}" type="presParOf" srcId="{9AEF4082-9744-4143-9572-A04179310BA3}" destId="{A448F87E-422A-4C45-9FE6-C14D8A7DD4DE}" srcOrd="0" destOrd="0" presId="urn:microsoft.com/office/officeart/2005/8/layout/process5"/>
    <dgm:cxn modelId="{51395971-0623-C743-8F72-1FD6ABE68460}" type="presParOf" srcId="{1FCF85D2-8E30-C44D-8747-9FAB9526AB14}" destId="{74F13766-5F8C-0C49-A37B-D9F7DD89DC16}" srcOrd="10" destOrd="0" presId="urn:microsoft.com/office/officeart/2005/8/layout/process5"/>
    <dgm:cxn modelId="{3E1C6598-D147-DB45-90D9-3267FDE79BC6}" type="presParOf" srcId="{1FCF85D2-8E30-C44D-8747-9FAB9526AB14}" destId="{1D9F39BB-60FF-324C-A8B5-93CA102EAFCA}" srcOrd="11" destOrd="0" presId="urn:microsoft.com/office/officeart/2005/8/layout/process5"/>
    <dgm:cxn modelId="{2308644E-6B10-4548-8D87-7367FFFFDB4C}" type="presParOf" srcId="{1D9F39BB-60FF-324C-A8B5-93CA102EAFCA}" destId="{75A2A075-D5CF-924B-B7D3-4207AAFF4E2A}" srcOrd="0" destOrd="0" presId="urn:microsoft.com/office/officeart/2005/8/layout/process5"/>
    <dgm:cxn modelId="{E8D583DA-A4E4-4D4D-8FAD-052EEA58D958}" type="presParOf" srcId="{1FCF85D2-8E30-C44D-8747-9FAB9526AB14}" destId="{600C72C0-36D8-D94F-8241-A5F9E741FBA9}" srcOrd="12" destOrd="0" presId="urn:microsoft.com/office/officeart/2005/8/layout/process5"/>
    <dgm:cxn modelId="{5082A066-D345-B94F-B053-0C850BDEFB5E}" type="presParOf" srcId="{1FCF85D2-8E30-C44D-8747-9FAB9526AB14}" destId="{372916BB-FC7B-9942-9CF1-8A9E697F815F}" srcOrd="13" destOrd="0" presId="urn:microsoft.com/office/officeart/2005/8/layout/process5"/>
    <dgm:cxn modelId="{720CAE62-7DED-194C-806B-585108D64FCB}" type="presParOf" srcId="{372916BB-FC7B-9942-9CF1-8A9E697F815F}" destId="{C86A01FB-8B70-A94E-9D7B-DB1A3C59C225}" srcOrd="0" destOrd="0" presId="urn:microsoft.com/office/officeart/2005/8/layout/process5"/>
    <dgm:cxn modelId="{DCEF6892-3272-094E-A587-E8313F96A2B3}" type="presParOf" srcId="{1FCF85D2-8E30-C44D-8747-9FAB9526AB14}" destId="{C55B6316-64FA-2542-BEF0-8C3276968B90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AF2CF-6E41-9847-ACA9-6DF9070C3B5F}">
      <dsp:nvSpPr>
        <dsp:cNvPr id="0" name=""/>
        <dsp:cNvSpPr/>
      </dsp:nvSpPr>
      <dsp:spPr>
        <a:xfrm>
          <a:off x="4621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Image pre-processing</a:t>
          </a:r>
        </a:p>
      </dsp:txBody>
      <dsp:txXfrm>
        <a:off x="40127" y="594812"/>
        <a:ext cx="1949441" cy="1141260"/>
      </dsp:txXfrm>
    </dsp:sp>
    <dsp:sp modelId="{9166E6C1-4066-A044-B17D-1D17ED3D7341}">
      <dsp:nvSpPr>
        <dsp:cNvPr id="0" name=""/>
        <dsp:cNvSpPr/>
      </dsp:nvSpPr>
      <dsp:spPr>
        <a:xfrm>
          <a:off x="220287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202874" y="1015120"/>
        <a:ext cx="299835" cy="300644"/>
      </dsp:txXfrm>
    </dsp:sp>
    <dsp:sp modelId="{7A3C875E-43A3-4A46-A129-978B5E82CF86}">
      <dsp:nvSpPr>
        <dsp:cNvPr id="0" name=""/>
        <dsp:cNvSpPr/>
      </dsp:nvSpPr>
      <dsp:spPr>
        <a:xfrm>
          <a:off x="2833255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65506"/>
                <a:satOff val="-2488"/>
                <a:lumOff val="-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65506"/>
                <a:satOff val="-2488"/>
                <a:lumOff val="-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65506"/>
                <a:satOff val="-2488"/>
                <a:lumOff val="-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Preparation for segmentation</a:t>
          </a:r>
        </a:p>
      </dsp:txBody>
      <dsp:txXfrm>
        <a:off x="2868761" y="594812"/>
        <a:ext cx="1949441" cy="1141260"/>
      </dsp:txXfrm>
    </dsp:sp>
    <dsp:sp modelId="{DC791D03-7582-A34A-B58F-226E85B875DA}">
      <dsp:nvSpPr>
        <dsp:cNvPr id="0" name=""/>
        <dsp:cNvSpPr/>
      </dsp:nvSpPr>
      <dsp:spPr>
        <a:xfrm>
          <a:off x="5031509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5031509" y="1015120"/>
        <a:ext cx="299835" cy="300644"/>
      </dsp:txXfrm>
    </dsp:sp>
    <dsp:sp modelId="{FF10D6EC-9707-D44F-BB80-9782642D35BB}">
      <dsp:nvSpPr>
        <dsp:cNvPr id="0" name=""/>
        <dsp:cNvSpPr/>
      </dsp:nvSpPr>
      <dsp:spPr>
        <a:xfrm>
          <a:off x="5661890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31012"/>
                <a:satOff val="-4977"/>
                <a:lumOff val="-33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931012"/>
                <a:satOff val="-4977"/>
                <a:lumOff val="-33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931012"/>
                <a:satOff val="-4977"/>
                <a:lumOff val="-33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Segmentation</a:t>
          </a:r>
        </a:p>
      </dsp:txBody>
      <dsp:txXfrm>
        <a:off x="5697396" y="594812"/>
        <a:ext cx="1949441" cy="1141260"/>
      </dsp:txXfrm>
    </dsp:sp>
    <dsp:sp modelId="{A88A4604-C119-494F-94DF-6E399ED48404}">
      <dsp:nvSpPr>
        <dsp:cNvPr id="0" name=""/>
        <dsp:cNvSpPr/>
      </dsp:nvSpPr>
      <dsp:spPr>
        <a:xfrm>
          <a:off x="7860144" y="914906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7860144" y="1015120"/>
        <a:ext cx="299835" cy="300644"/>
      </dsp:txXfrm>
    </dsp:sp>
    <dsp:sp modelId="{A52A3857-37CC-6941-862C-E0E3BF035A3A}">
      <dsp:nvSpPr>
        <dsp:cNvPr id="0" name=""/>
        <dsp:cNvSpPr/>
      </dsp:nvSpPr>
      <dsp:spPr>
        <a:xfrm>
          <a:off x="8490525" y="559306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896518"/>
                <a:satOff val="-7465"/>
                <a:lumOff val="-50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896518"/>
                <a:satOff val="-7465"/>
                <a:lumOff val="-50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896518"/>
                <a:satOff val="-7465"/>
                <a:lumOff val="-50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dirty="0" err="1"/>
            <a:t>Quantify</a:t>
          </a:r>
          <a:r>
            <a:rPr lang="de-DE" sz="2300" b="0" kern="1200" dirty="0"/>
            <a:t> </a:t>
          </a:r>
          <a:r>
            <a:rPr lang="de-DE" sz="2300" b="0" kern="1200" dirty="0" err="1"/>
            <a:t>accuracy</a:t>
          </a:r>
          <a:r>
            <a:rPr lang="de-DE" sz="2300" b="0" kern="1200" dirty="0"/>
            <a:t> </a:t>
          </a:r>
          <a:r>
            <a:rPr lang="de-DE" sz="2300" b="0" kern="1200" dirty="0" err="1"/>
            <a:t>of</a:t>
          </a:r>
          <a:r>
            <a:rPr lang="de-DE" sz="2300" b="0" kern="1200" dirty="0"/>
            <a:t> </a:t>
          </a:r>
          <a:r>
            <a:rPr lang="de-DE" sz="2300" b="0" kern="1200" dirty="0" err="1"/>
            <a:t>segmentation</a:t>
          </a:r>
          <a:endParaRPr lang="en-GB" sz="2300" b="0" kern="1200" dirty="0"/>
        </a:p>
      </dsp:txBody>
      <dsp:txXfrm>
        <a:off x="8526031" y="594812"/>
        <a:ext cx="1949441" cy="1141260"/>
      </dsp:txXfrm>
    </dsp:sp>
    <dsp:sp modelId="{130FC417-7A1C-5046-ABCC-91EF59AAC9D1}">
      <dsp:nvSpPr>
        <dsp:cNvPr id="0" name=""/>
        <dsp:cNvSpPr/>
      </dsp:nvSpPr>
      <dsp:spPr>
        <a:xfrm rot="5400000">
          <a:off x="9286584" y="1913010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-5400000">
        <a:off x="9350431" y="1949378"/>
        <a:ext cx="300644" cy="299835"/>
      </dsp:txXfrm>
    </dsp:sp>
    <dsp:sp modelId="{FF7DEC4B-FF45-8A4D-8235-9D822DA9201F}">
      <dsp:nvSpPr>
        <dsp:cNvPr id="0" name=""/>
        <dsp:cNvSpPr/>
      </dsp:nvSpPr>
      <dsp:spPr>
        <a:xfrm>
          <a:off x="8490525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862025"/>
                <a:satOff val="-9954"/>
                <a:lumOff val="-6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862025"/>
                <a:satOff val="-9954"/>
                <a:lumOff val="-6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862025"/>
                <a:satOff val="-9954"/>
                <a:lumOff val="-6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Feature extraction</a:t>
          </a:r>
        </a:p>
      </dsp:txBody>
      <dsp:txXfrm>
        <a:off x="8526031" y="2615265"/>
        <a:ext cx="1949441" cy="1141260"/>
      </dsp:txXfrm>
    </dsp:sp>
    <dsp:sp modelId="{9AEF4082-9744-4143-9572-A04179310BA3}">
      <dsp:nvSpPr>
        <dsp:cNvPr id="0" name=""/>
        <dsp:cNvSpPr/>
      </dsp:nvSpPr>
      <dsp:spPr>
        <a:xfrm rot="10800000">
          <a:off x="788438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8012890" y="3035573"/>
        <a:ext cx="299835" cy="300644"/>
      </dsp:txXfrm>
    </dsp:sp>
    <dsp:sp modelId="{74F13766-5F8C-0C49-A37B-D9F7DD89DC16}">
      <dsp:nvSpPr>
        <dsp:cNvPr id="0" name=""/>
        <dsp:cNvSpPr/>
      </dsp:nvSpPr>
      <dsp:spPr>
        <a:xfrm>
          <a:off x="5661890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827531"/>
                <a:satOff val="-12442"/>
                <a:lumOff val="-84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7531"/>
                <a:satOff val="-12442"/>
                <a:lumOff val="-84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7531"/>
                <a:satOff val="-12442"/>
                <a:lumOff val="-84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Feature selection</a:t>
          </a:r>
        </a:p>
      </dsp:txBody>
      <dsp:txXfrm>
        <a:off x="5697396" y="2615265"/>
        <a:ext cx="1949441" cy="1141260"/>
      </dsp:txXfrm>
    </dsp:sp>
    <dsp:sp modelId="{1D9F39BB-60FF-324C-A8B5-93CA102EAFCA}">
      <dsp:nvSpPr>
        <dsp:cNvPr id="0" name=""/>
        <dsp:cNvSpPr/>
      </dsp:nvSpPr>
      <dsp:spPr>
        <a:xfrm rot="10800000">
          <a:off x="5055754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5184255" y="3035573"/>
        <a:ext cx="299835" cy="300644"/>
      </dsp:txXfrm>
    </dsp:sp>
    <dsp:sp modelId="{600C72C0-36D8-D94F-8241-A5F9E741FBA9}">
      <dsp:nvSpPr>
        <dsp:cNvPr id="0" name=""/>
        <dsp:cNvSpPr/>
      </dsp:nvSpPr>
      <dsp:spPr>
        <a:xfrm>
          <a:off x="2833255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5793037"/>
                <a:satOff val="-14931"/>
                <a:lumOff val="-100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793037"/>
                <a:satOff val="-14931"/>
                <a:lumOff val="-100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793037"/>
                <a:satOff val="-14931"/>
                <a:lumOff val="-100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Data normalization</a:t>
          </a:r>
        </a:p>
      </dsp:txBody>
      <dsp:txXfrm>
        <a:off x="2868761" y="2615265"/>
        <a:ext cx="1949441" cy="1141260"/>
      </dsp:txXfrm>
    </dsp:sp>
    <dsp:sp modelId="{372916BB-FC7B-9942-9CF1-8A9E697F815F}">
      <dsp:nvSpPr>
        <dsp:cNvPr id="0" name=""/>
        <dsp:cNvSpPr/>
      </dsp:nvSpPr>
      <dsp:spPr>
        <a:xfrm rot="10800000">
          <a:off x="2227119" y="2935359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 rot="10800000">
        <a:off x="2355620" y="3035573"/>
        <a:ext cx="299835" cy="300644"/>
      </dsp:txXfrm>
    </dsp:sp>
    <dsp:sp modelId="{C55B6316-64FA-2542-BEF0-8C3276968B90}">
      <dsp:nvSpPr>
        <dsp:cNvPr id="0" name=""/>
        <dsp:cNvSpPr/>
      </dsp:nvSpPr>
      <dsp:spPr>
        <a:xfrm>
          <a:off x="4621" y="2579759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/>
            <a:t>Quantitative phenotype description</a:t>
          </a:r>
          <a:endParaRPr lang="de-DE" sz="2300" b="1" kern="1200" dirty="0"/>
        </a:p>
      </dsp:txBody>
      <dsp:txXfrm>
        <a:off x="40127" y="2615265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268FA-27D7-0142-8100-A0D57BDE4218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F8FC5-2B9B-0B4C-AE2A-C71D445B92D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51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241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324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FF92-07D0-9C44-8895-2837A6E36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4DE7-05A0-8946-8B58-3142D026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EC0BC-8384-4E4E-81C5-084E22D7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7BB13-B10E-BB4A-8A3D-C4AECDEB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08CB-5FE4-C94E-AE4C-F0C1478A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749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0FF3-0CCD-4145-80CE-A3F99EBF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1E443-9157-B140-B7A5-6C4327776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656D-11A7-8C4A-99F0-A06CD97B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F587-69BE-7B4E-879A-314CF627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9FB6-1DA7-2448-BA3E-A46C2416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07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CA4E7-5266-A742-92E2-313F1190B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4634F-91C6-DB45-B550-75F85923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A17D9-B929-064F-ABBC-2AA31E2A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E117-9A15-DE49-AB0D-65F2D226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03DA7-0C30-D944-9FEB-CFA4E50E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072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3361-EF68-A543-8E6D-B6E1B5D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4F64B-0787-0742-899E-4803F72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55DF-168A-6245-A0B4-CC5560A4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727E9-4D4D-5F44-A30B-3A834BF0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3E31-8007-4043-AF55-87A4835A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44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270A-5600-7944-BE77-8B54B5C4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C6A8-6D8F-F041-B8DD-0E098F2F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7523-D4A5-5240-B854-A75CF632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49CA-B90E-1945-82BC-5B8FDEDF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B6D9-E533-1F4E-90D3-FEB102AC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085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0A5E-7EA8-364D-B69C-81BD72EC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10F5-6C44-EB4C-AA23-31F6C32D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997C9-9E2B-E24F-8B09-272F3EB2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C346C-9E21-6F49-93AF-A9B0AC7B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B5D9F-C093-3B49-8495-3BBF45F07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A4A36-FB90-AB48-956C-FC4F76FA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534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55AB-32ED-8143-8512-C48BF6E1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BEBC9-FE0A-F049-8F7D-D27FC77A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7587E-0065-9E46-BAD6-04D3F32C6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BCA65-F068-904D-BEC4-A68E0937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B06DB-351A-4F4A-A705-1164D3099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100B0-48B3-C94F-A003-95AAD5B8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30FF9-48D4-8440-8B69-07D247B3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FDFE8-593A-7D44-BE54-E7DA08C7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363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FA2F-7662-A84C-B7D4-5CF78A4D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EFDA6-7E45-6C42-8BB9-D2948319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2E26C-90A8-974C-84E5-FD0486EB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AB1A5-B410-0E45-8560-B279B721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36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95DE2-504E-6C4A-BBF5-462497038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8E57D-91B6-F24D-A27F-340565A3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10E29-A77D-994E-8E79-231A525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255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699-1F0C-C443-AB1D-2C13012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616B-0E98-8F47-A5C6-DDE15E9B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4658-0284-C740-A06C-A15132C3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077FA-ED97-7848-B9FF-C2266C00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0AC20-A32D-8D47-AF70-BF462E4F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F696-31E4-534A-9B34-55D5A725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598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8EEF-56D3-9F48-AD71-D1BFFC0E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99085-0646-934B-ABA2-ADDD1CB2B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93B6A-9DDE-B740-BC3C-22AD0778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1F93F-4CB6-0447-8C44-75645FF82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555B8-721A-1347-82FB-D6CB5ED1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2ADD-5CEA-6044-9BD9-8D706158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396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2D04D-8597-1F4F-ADFE-4808AAA0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A5AC-BDA2-1C43-94A7-14B9D299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595C3-5EA3-624C-9E99-445F630A9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7B1F-6C12-2346-8A2C-542149A6D800}" type="datetimeFigureOut">
              <a:rPr lang="en-DE" smtClean="0"/>
              <a:t>16.02.22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551D4-45C8-3D4B-AA6A-D8707F3B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8595A-3571-514A-AAA5-85FF30A17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1918-3696-CC47-AF00-F4922D3E544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969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A186-1319-0448-9B8B-E508F8EE3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28" y="1600199"/>
            <a:ext cx="12082072" cy="1909763"/>
          </a:xfrm>
          <a:noFill/>
          <a:ln>
            <a:solidFill>
              <a:srgbClr val="04C1A4"/>
            </a:solidFill>
          </a:ln>
          <a:effectLst>
            <a:softEdge rad="283727"/>
          </a:effectLst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WP3 High-dimensional 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profiling</a:t>
            </a:r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of</a:t>
            </a:r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drug</a:t>
            </a:r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effects</a:t>
            </a:r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in 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organoids</a:t>
            </a:r>
            <a:endParaRPr lang="en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2DCD0-3995-8C46-8214-95F932A89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78" y="4429920"/>
            <a:ext cx="9983972" cy="1655762"/>
          </a:xfrm>
        </p:spPr>
        <p:txBody>
          <a:bodyPr>
            <a:norm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Michael Boutros, Niklas Rindtorff, Kim Boonekamp, Johannes Betge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57904-5572-0A47-BE62-F2BDB3B5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47" y="6007397"/>
            <a:ext cx="3581336" cy="5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0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543987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283727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WP3 High-dimensional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profiling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of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drug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effects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in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organoids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98" name="Google Shape;198;p23" descr="Figure_1_Article_v2.png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8002" y="2195838"/>
            <a:ext cx="11175996" cy="22851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13794BA-1B42-0145-BC53-830F533C6C0F}"/>
              </a:ext>
            </a:extLst>
          </p:cNvPr>
          <p:cNvSpPr/>
          <p:nvPr/>
        </p:nvSpPr>
        <p:spPr>
          <a:xfrm>
            <a:off x="2291644" y="4771238"/>
            <a:ext cx="1811867" cy="367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PBMC addition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0A658B-5227-6748-A3D0-EFCFE1CF4E19}"/>
              </a:ext>
            </a:extLst>
          </p:cNvPr>
          <p:cNvSpPr/>
          <p:nvPr/>
        </p:nvSpPr>
        <p:spPr>
          <a:xfrm>
            <a:off x="6376910" y="4758416"/>
            <a:ext cx="5307088" cy="3678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PBMC tumor cell interactions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C2E1C-CFCF-9F4F-8161-C4C9DAF6148E}"/>
              </a:ext>
            </a:extLst>
          </p:cNvPr>
          <p:cNvSpPr txBox="1"/>
          <p:nvPr/>
        </p:nvSpPr>
        <p:spPr>
          <a:xfrm>
            <a:off x="1834062" y="5429298"/>
            <a:ext cx="272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Experimental adaptations of</a:t>
            </a:r>
          </a:p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existing pipeline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BA721-E313-A344-85A4-D33B52E28E78}"/>
              </a:ext>
            </a:extLst>
          </p:cNvPr>
          <p:cNvSpPr txBox="1"/>
          <p:nvPr/>
        </p:nvSpPr>
        <p:spPr>
          <a:xfrm>
            <a:off x="7767210" y="5403654"/>
            <a:ext cx="2279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Adaptations to </a:t>
            </a:r>
          </a:p>
          <a:p>
            <a:pPr algn="ctr"/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computational pipeline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64FC7-C807-3443-9DC0-56C298B23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252"/>
          <a:stretch/>
        </p:blipFill>
        <p:spPr>
          <a:xfrm>
            <a:off x="10711038" y="6218280"/>
            <a:ext cx="1209501" cy="4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0" y="-125503"/>
            <a:ext cx="12192000" cy="1543987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283727"/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On-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going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adaptations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of</a:t>
            </a:r>
            <a:r>
              <a:rPr lang="de-DE" sz="28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experimental </a:t>
            </a:r>
            <a:r>
              <a:rPr lang="de-DE" sz="28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pipelines</a:t>
            </a:r>
            <a:endParaRPr sz="2800" b="1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764FC7-C807-3443-9DC0-56C298B23A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52"/>
          <a:stretch/>
        </p:blipFill>
        <p:spPr>
          <a:xfrm>
            <a:off x="186544" y="6270969"/>
            <a:ext cx="1209501" cy="433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974C9-6327-0848-9C5E-96A0964EDD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6045" y="1543987"/>
            <a:ext cx="2261556" cy="22615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E99F89-9A77-B746-8E6F-D88CC12C8C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6045" y="3907478"/>
            <a:ext cx="2261556" cy="226155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D15C6C-B0D2-5E4A-ABC2-66265B0BA7B4}"/>
              </a:ext>
            </a:extLst>
          </p:cNvPr>
          <p:cNvSpPr txBox="1"/>
          <p:nvPr/>
        </p:nvSpPr>
        <p:spPr>
          <a:xfrm>
            <a:off x="3863069" y="2741694"/>
            <a:ext cx="37240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1. Combining organoid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nd immune cell culture conditions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2. Impact on high-content imaging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nd image-analysis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27F4A-6FD8-784E-8370-E475FA3637C8}"/>
              </a:ext>
            </a:extLst>
          </p:cNvPr>
          <p:cNvSpPr txBox="1"/>
          <p:nvPr/>
        </p:nvSpPr>
        <p:spPr>
          <a:xfrm rot="16200000">
            <a:off x="444196" y="2572417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High hydrogel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A6B02E-FDBD-F749-8D42-CF16C3EA2163}"/>
              </a:ext>
            </a:extLst>
          </p:cNvPr>
          <p:cNvSpPr txBox="1"/>
          <p:nvPr/>
        </p:nvSpPr>
        <p:spPr>
          <a:xfrm rot="16200000">
            <a:off x="323970" y="4868979"/>
            <a:ext cx="1688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latin typeface="Arial" panose="020B0604020202020204" pitchFamily="34" charset="0"/>
                <a:cs typeface="Arial" panose="020B0604020202020204" pitchFamily="34" charset="0"/>
              </a:rPr>
              <a:t>Low/no hydrogel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02F1-5311-2242-B25F-161F68A2D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36" y="1595157"/>
            <a:ext cx="2628102" cy="1582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0193CB-077C-1D48-A380-191E158F5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9267" y="4370794"/>
            <a:ext cx="2467941" cy="15829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A17249-D5C7-9E4F-9819-DF5B3FB10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0295" y="3228757"/>
            <a:ext cx="2580601" cy="840322"/>
          </a:xfrm>
          <a:prstGeom prst="rect">
            <a:avLst/>
          </a:prstGeom>
        </p:spPr>
      </p:pic>
      <p:sp>
        <p:nvSpPr>
          <p:cNvPr id="19" name="Google Shape;194;p23">
            <a:extLst>
              <a:ext uri="{FF2B5EF4-FFF2-40B4-BE49-F238E27FC236}">
                <a16:creationId xmlns:a16="http://schemas.microsoft.com/office/drawing/2014/main" id="{9CB3E08A-2011-1643-B103-8B5403D01992}"/>
              </a:ext>
            </a:extLst>
          </p:cNvPr>
          <p:cNvSpPr txBox="1">
            <a:spLocks/>
          </p:cNvSpPr>
          <p:nvPr/>
        </p:nvSpPr>
        <p:spPr>
          <a:xfrm>
            <a:off x="7367744" y="1140104"/>
            <a:ext cx="4578560" cy="50062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ffectLst>
            <a:softEdge rad="69961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Maximum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intensity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projection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0" name="Google Shape;194;p23">
            <a:extLst>
              <a:ext uri="{FF2B5EF4-FFF2-40B4-BE49-F238E27FC236}">
                <a16:creationId xmlns:a16="http://schemas.microsoft.com/office/drawing/2014/main" id="{DC35DA50-160A-DC40-A64E-A40E6B1AF92E}"/>
              </a:ext>
            </a:extLst>
          </p:cNvPr>
          <p:cNvSpPr txBox="1">
            <a:spLocks/>
          </p:cNvSpPr>
          <p:nvPr/>
        </p:nvSpPr>
        <p:spPr>
          <a:xfrm>
            <a:off x="7155514" y="6012050"/>
            <a:ext cx="5118877" cy="55241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softEdge rad="69961"/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Adapted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projection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and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</a:p>
          <a:p>
            <a:pPr algn="ctr"/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segmentation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18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methods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0D8894-4B98-7343-A3E3-F984EC1D93F8}"/>
              </a:ext>
            </a:extLst>
          </p:cNvPr>
          <p:cNvSpPr/>
          <p:nvPr/>
        </p:nvSpPr>
        <p:spPr>
          <a:xfrm>
            <a:off x="7853086" y="1104246"/>
            <a:ext cx="3639670" cy="30898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729CA-AF2E-D742-AD87-03081B9C2F66}"/>
              </a:ext>
            </a:extLst>
          </p:cNvPr>
          <p:cNvSpPr/>
          <p:nvPr/>
        </p:nvSpPr>
        <p:spPr>
          <a:xfrm>
            <a:off x="7853088" y="4244740"/>
            <a:ext cx="3639670" cy="25016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50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AD6A5-811E-BF47-A4D8-DB5CA6C5A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2340"/>
            <a:ext cx="10515600" cy="1318217"/>
          </a:xfrm>
          <a:solidFill>
            <a:schemeClr val="bg1">
              <a:lumMod val="95000"/>
            </a:schemeClr>
          </a:solidFill>
        </p:spPr>
        <p:txBody>
          <a:bodyPr tIns="108000">
            <a:norm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 1 plate x 384 conditions x 6 fields x 5 focal planes x 3 channels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= 34560 images at 8.4MB / raw image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~ 2.9TB data / plate</a:t>
            </a:r>
          </a:p>
        </p:txBody>
      </p:sp>
      <p:sp>
        <p:nvSpPr>
          <p:cNvPr id="4" name="Google Shape;194;p23">
            <a:extLst>
              <a:ext uri="{FF2B5EF4-FFF2-40B4-BE49-F238E27FC236}">
                <a16:creationId xmlns:a16="http://schemas.microsoft.com/office/drawing/2014/main" id="{5674E939-2634-5448-9975-5281FA563E9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3987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283727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High-content </a:t>
            </a:r>
            <a:r>
              <a:rPr lang="de-DE" sz="32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imaging</a:t>
            </a:r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32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data</a:t>
            </a:r>
            <a:r>
              <a:rPr lang="de-DE" sz="32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</a:t>
            </a:r>
            <a:r>
              <a:rPr lang="de-DE" sz="32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properties</a:t>
            </a:r>
            <a:endParaRPr lang="de-DE" sz="3200" b="1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Google Shape;194;p23">
            <a:extLst>
              <a:ext uri="{FF2B5EF4-FFF2-40B4-BE49-F238E27FC236}">
                <a16:creationId xmlns:a16="http://schemas.microsoft.com/office/drawing/2014/main" id="{5BD5EEE8-972A-FB4E-A750-E23490B252BF}"/>
              </a:ext>
            </a:extLst>
          </p:cNvPr>
          <p:cNvSpPr txBox="1">
            <a:spLocks/>
          </p:cNvSpPr>
          <p:nvPr/>
        </p:nvSpPr>
        <p:spPr>
          <a:xfrm>
            <a:off x="-1" y="1426350"/>
            <a:ext cx="12192000" cy="369332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91684"/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Raw</a:t>
            </a:r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Data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properties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Google Shape;194;p23">
            <a:extLst>
              <a:ext uri="{FF2B5EF4-FFF2-40B4-BE49-F238E27FC236}">
                <a16:creationId xmlns:a16="http://schemas.microsoft.com/office/drawing/2014/main" id="{4EAB2D19-2B35-7F4E-A737-3FCA5BA0E92E}"/>
              </a:ext>
            </a:extLst>
          </p:cNvPr>
          <p:cNvSpPr txBox="1">
            <a:spLocks/>
          </p:cNvSpPr>
          <p:nvPr/>
        </p:nvSpPr>
        <p:spPr>
          <a:xfrm>
            <a:off x="0" y="3737756"/>
            <a:ext cx="12192000" cy="369332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91684"/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Intermediate Data </a:t>
            </a:r>
            <a:r>
              <a:rPr lang="de-DE" sz="3200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properties</a:t>
            </a:r>
            <a:endParaRPr lang="de-DE" sz="3200" dirty="0"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50379-E16D-C045-A4CB-B3AF8BE32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50" y="3829878"/>
            <a:ext cx="9360897" cy="249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3C5901-9DA7-2B4D-9F61-BBACF2E811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52"/>
          <a:stretch/>
        </p:blipFill>
        <p:spPr>
          <a:xfrm>
            <a:off x="10607217" y="6188150"/>
            <a:ext cx="1495138" cy="5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58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98F291-AEAF-A843-967C-48F21B047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370562"/>
              </p:ext>
            </p:extLst>
          </p:nvPr>
        </p:nvGraphicFramePr>
        <p:xfrm>
          <a:off x="838200" y="155668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oogle Shape;194;p23">
            <a:extLst>
              <a:ext uri="{FF2B5EF4-FFF2-40B4-BE49-F238E27FC236}">
                <a16:creationId xmlns:a16="http://schemas.microsoft.com/office/drawing/2014/main" id="{3CAB8896-A1C8-274F-8B71-8D6F8906E0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43987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283727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Adaptation image-analysis </a:t>
            </a:r>
            <a:r>
              <a:rPr kumimoji="0" lang="de-DE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pipelines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3E44FED-5527-6840-989A-8B18821A2A7A}"/>
              </a:ext>
            </a:extLst>
          </p:cNvPr>
          <p:cNvSpPr/>
          <p:nvPr/>
        </p:nvSpPr>
        <p:spPr>
          <a:xfrm>
            <a:off x="6490446" y="1757081"/>
            <a:ext cx="2043953" cy="1613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D852D85-4A0C-724E-B8C6-EB901C587AA2}"/>
              </a:ext>
            </a:extLst>
          </p:cNvPr>
          <p:cNvSpPr/>
          <p:nvPr/>
        </p:nvSpPr>
        <p:spPr>
          <a:xfrm>
            <a:off x="6490446" y="5567081"/>
            <a:ext cx="2043953" cy="16136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54F78-C7E0-824A-9138-505C13FCFF9B}"/>
              </a:ext>
            </a:extLst>
          </p:cNvPr>
          <p:cNvSpPr txBox="1"/>
          <p:nvPr/>
        </p:nvSpPr>
        <p:spPr>
          <a:xfrm>
            <a:off x="3965489" y="6108419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>
                <a:latin typeface="Arial" panose="020B0604020202020204" pitchFamily="34" charset="0"/>
                <a:cs typeface="Arial" panose="020B0604020202020204" pitchFamily="34" charset="0"/>
              </a:rPr>
              <a:t>Scalability, Adaptability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DF01B-6DC8-9043-9611-7451129BF18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252"/>
          <a:stretch/>
        </p:blipFill>
        <p:spPr>
          <a:xfrm>
            <a:off x="10607217" y="6188150"/>
            <a:ext cx="1495138" cy="5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6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94;p23">
            <a:extLst>
              <a:ext uri="{FF2B5EF4-FFF2-40B4-BE49-F238E27FC236}">
                <a16:creationId xmlns:a16="http://schemas.microsoft.com/office/drawing/2014/main" id="{CC54C5FB-3123-9141-B617-67AC2254CDAE}"/>
              </a:ext>
            </a:extLst>
          </p:cNvPr>
          <p:cNvSpPr txBox="1">
            <a:spLocks/>
          </p:cNvSpPr>
          <p:nvPr/>
        </p:nvSpPr>
        <p:spPr>
          <a:xfrm>
            <a:off x="0" y="294807"/>
            <a:ext cx="12192000" cy="1543987"/>
          </a:xfrm>
          <a:prstGeom prst="rect">
            <a:avLst/>
          </a:prstGeom>
          <a:noFill/>
          <a:ln>
            <a:solidFill>
              <a:srgbClr val="04C1A4"/>
            </a:solidFill>
          </a:ln>
          <a:effectLst>
            <a:softEdge rad="283727"/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Current</a:t>
            </a:r>
            <a:r>
              <a:rPr lang="de-DE" sz="36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 Goals WP3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BC2B6FAC-609A-5F4C-9DC1-70092DC7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349499"/>
            <a:ext cx="7772400" cy="3441700"/>
          </a:xfrm>
          <a:prstGeom prst="rect">
            <a:avLst/>
          </a:prstGeom>
        </p:spPr>
      </p:pic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243BB0A5-18A5-8D4F-B6A8-0AF522241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134" y="1894680"/>
            <a:ext cx="3666066" cy="4351338"/>
          </a:xfrm>
        </p:spPr>
        <p:txBody>
          <a:bodyPr>
            <a:normAutofit fontScale="92500" lnSpcReduction="10000"/>
          </a:bodyPr>
          <a:lstStyle/>
          <a:p>
            <a:pPr marL="590543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Image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perturbations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&amp; PBMC</a:t>
            </a:r>
          </a:p>
          <a:p>
            <a:pPr marL="590543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43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QC alternative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culture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793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43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containerized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organoid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phenotype-profiling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4793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43" indent="-285750"/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Optimize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image-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profiling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single-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organoid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90543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543" indent="-28575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08A1D-9E5A-344C-AEEB-924655D86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252"/>
          <a:stretch/>
        </p:blipFill>
        <p:spPr>
          <a:xfrm>
            <a:off x="10607217" y="6188150"/>
            <a:ext cx="1495138" cy="53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1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4008</TotalTime>
  <Words>181</Words>
  <Application>Microsoft Macintosh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WP3 High-dimensional profiling of drug effects in organoids</vt:lpstr>
      <vt:lpstr>WP3 High-dimensional profiling of drug effects in organoids</vt:lpstr>
      <vt:lpstr>On-going adaptations of experimental pipelines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Boonekamp</dc:creator>
  <cp:lastModifiedBy>Microsoft Office User</cp:lastModifiedBy>
  <cp:revision>18</cp:revision>
  <dcterms:created xsi:type="dcterms:W3CDTF">2022-02-07T15:30:28Z</dcterms:created>
  <dcterms:modified xsi:type="dcterms:W3CDTF">2022-02-16T21:39:44Z</dcterms:modified>
</cp:coreProperties>
</file>