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AC"/>
    <a:srgbClr val="32C77C"/>
    <a:srgbClr val="E6AF00"/>
    <a:srgbClr val="A2397E"/>
    <a:srgbClr val="A63E82"/>
    <a:srgbClr val="C57BCC"/>
    <a:srgbClr val="2BAC6C"/>
    <a:srgbClr val="327CC7"/>
    <a:srgbClr val="7BCD9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F0FC-25CE-40AD-8CFF-6ED6C3083B6E}" v="120" dt="2018-09-07T20:47:18.275"/>
    <p1510:client id="{5634777E-6FEB-4230-B8E3-6F6C6D766434}" v="389" dt="2018-09-08T11:07:3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undo redo custSel addSld modSld">
      <pc:chgData name="Max Meuten" userId="1b66fd4c7ecdcb99" providerId="LiveId" clId="{5634777E-6FEB-4230-B8E3-6F6C6D766434}" dt="2018-09-08T11:07:03.355" v="382"/>
      <pc:docMkLst>
        <pc:docMk/>
      </pc:docMkLst>
      <pc:sldChg chg="modSp">
        <pc:chgData name="Max Meuten" userId="1b66fd4c7ecdcb99" providerId="LiveId" clId="{5634777E-6FEB-4230-B8E3-6F6C6D766434}" dt="2018-09-07T21:30:02.660" v="5"/>
        <pc:sldMkLst>
          <pc:docMk/>
          <pc:sldMk cId="3636437148" sldId="264"/>
        </pc:sldMkLst>
        <pc:spChg chg="mod">
          <ac:chgData name="Max Meuten" userId="1b66fd4c7ecdcb99" providerId="LiveId" clId="{5634777E-6FEB-4230-B8E3-6F6C6D766434}" dt="2018-09-07T21:30:02.660" v="5"/>
          <ac:spMkLst>
            <pc:docMk/>
            <pc:sldMk cId="3636437148" sldId="264"/>
            <ac:spMk id="26" creationId="{3EEA3DCB-23E2-4133-BDC7-1F1C324CCA81}"/>
          </ac:spMkLst>
        </pc:spChg>
      </pc:sldChg>
      <pc:sldChg chg="addSp delSp modSp add">
        <pc:chgData name="Max Meuten" userId="1b66fd4c7ecdcb99" providerId="LiveId" clId="{5634777E-6FEB-4230-B8E3-6F6C6D766434}" dt="2018-09-08T01:09:56.580" v="379" actId="14826"/>
        <pc:sldMkLst>
          <pc:docMk/>
          <pc:sldMk cId="127925174" sldId="265"/>
        </pc:sldMkLst>
        <pc:spChg chg="mod">
          <ac:chgData name="Max Meuten" userId="1b66fd4c7ecdcb99" providerId="LiveId" clId="{5634777E-6FEB-4230-B8E3-6F6C6D766434}" dt="2018-09-07T21:57:22.270" v="211" actId="1035"/>
          <ac:spMkLst>
            <pc:docMk/>
            <pc:sldMk cId="127925174" sldId="265"/>
            <ac:spMk id="2" creationId="{FD50216E-3DF2-49AD-BEB7-75E1F50623B6}"/>
          </ac:spMkLst>
        </pc:spChg>
        <pc:spChg chg="mod">
          <ac:chgData name="Max Meuten" userId="1b66fd4c7ecdcb99" providerId="LiveId" clId="{5634777E-6FEB-4230-B8E3-6F6C6D766434}" dt="2018-09-08T00:55:18.551" v="374" actId="1037"/>
          <ac:spMkLst>
            <pc:docMk/>
            <pc:sldMk cId="127925174" sldId="265"/>
            <ac:spMk id="4" creationId="{F876528C-AA37-4178-9058-43DEB5276211}"/>
          </ac:spMkLst>
        </pc:spChg>
        <pc:spChg chg="mod">
          <ac:chgData name="Max Meuten" userId="1b66fd4c7ecdcb99" providerId="LiveId" clId="{5634777E-6FEB-4230-B8E3-6F6C6D766434}" dt="2018-09-08T00:55:12.186" v="372" actId="1038"/>
          <ac:spMkLst>
            <pc:docMk/>
            <pc:sldMk cId="127925174" sldId="265"/>
            <ac:spMk id="12" creationId="{C7210E9D-D622-4E20-9528-27E49C029A39}"/>
          </ac:spMkLst>
        </pc:spChg>
        <pc:spChg chg="del">
          <ac:chgData name="Max Meuten" userId="1b66fd4c7ecdcb99" providerId="LiveId" clId="{5634777E-6FEB-4230-B8E3-6F6C6D766434}" dt="2018-09-07T21:53:12.349" v="16" actId="478"/>
          <ac:spMkLst>
            <pc:docMk/>
            <pc:sldMk cId="127925174" sldId="265"/>
            <ac:spMk id="15" creationId="{04029AD0-5D90-4BD8-8296-B44F62EDB8E4}"/>
          </ac:spMkLst>
        </pc:spChg>
        <pc:spChg chg="mod">
          <ac:chgData name="Max Meuten" userId="1b66fd4c7ecdcb99" providerId="LiveId" clId="{5634777E-6FEB-4230-B8E3-6F6C6D766434}" dt="2018-09-08T00:54:59.813" v="360" actId="1037"/>
          <ac:spMkLst>
            <pc:docMk/>
            <pc:sldMk cId="127925174" sldId="265"/>
            <ac:spMk id="16" creationId="{87309DD0-9CF9-4B80-BB7C-BAA2167F64B1}"/>
          </ac:spMkLst>
        </pc:spChg>
        <pc:spChg chg="mod">
          <ac:chgData name="Max Meuten" userId="1b66fd4c7ecdcb99" providerId="LiveId" clId="{5634777E-6FEB-4230-B8E3-6F6C6D766434}" dt="2018-09-08T00:55:04.076" v="364" actId="1037"/>
          <ac:spMkLst>
            <pc:docMk/>
            <pc:sldMk cId="127925174" sldId="265"/>
            <ac:spMk id="20" creationId="{2CF1C19A-7684-4FE6-AA6C-7D2C3F820D64}"/>
          </ac:spMkLst>
        </pc:spChg>
        <pc:spChg chg="mod">
          <ac:chgData name="Max Meuten" userId="1b66fd4c7ecdcb99" providerId="LiveId" clId="{5634777E-6FEB-4230-B8E3-6F6C6D766434}" dt="2018-09-08T00:55:21.850" v="378" actId="1037"/>
          <ac:spMkLst>
            <pc:docMk/>
            <pc:sldMk cId="127925174" sldId="265"/>
            <ac:spMk id="21" creationId="{B74D88FB-BF84-4E59-B034-72D592A0DC5F}"/>
          </ac:spMkLst>
        </pc:spChg>
        <pc:spChg chg="mod">
          <ac:chgData name="Max Meuten" userId="1b66fd4c7ecdcb99" providerId="LiveId" clId="{5634777E-6FEB-4230-B8E3-6F6C6D766434}" dt="2018-09-07T22:18:58.092" v="348" actId="207"/>
          <ac:spMkLst>
            <pc:docMk/>
            <pc:sldMk cId="127925174" sldId="265"/>
            <ac:spMk id="22" creationId="{2DE8C402-2765-4CE4-81E5-D224025D565C}"/>
          </ac:spMkLst>
        </pc:spChg>
        <pc:spChg chg="del">
          <ac:chgData name="Max Meuten" userId="1b66fd4c7ecdcb99" providerId="LiveId" clId="{5634777E-6FEB-4230-B8E3-6F6C6D766434}" dt="2018-09-07T21:53:05.209" v="10" actId="478"/>
          <ac:spMkLst>
            <pc:docMk/>
            <pc:sldMk cId="127925174" sldId="265"/>
            <ac:spMk id="24" creationId="{CE095D9A-3339-4137-9A8E-9D8134C4F361}"/>
          </ac:spMkLst>
        </pc:spChg>
        <pc:spChg chg="mod">
          <ac:chgData name="Max Meuten" userId="1b66fd4c7ecdcb99" providerId="LiveId" clId="{5634777E-6FEB-4230-B8E3-6F6C6D766434}" dt="2018-09-07T22:08:42.531" v="319" actId="14100"/>
          <ac:spMkLst>
            <pc:docMk/>
            <pc:sldMk cId="127925174" sldId="265"/>
            <ac:spMk id="26" creationId="{3EEA3DCB-23E2-4133-BDC7-1F1C324CCA81}"/>
          </ac:spMkLst>
        </pc:spChg>
        <pc:spChg chg="del">
          <ac:chgData name="Max Meuten" userId="1b66fd4c7ecdcb99" providerId="LiveId" clId="{5634777E-6FEB-4230-B8E3-6F6C6D766434}" dt="2018-09-07T21:53:08.175" v="12" actId="478"/>
          <ac:spMkLst>
            <pc:docMk/>
            <pc:sldMk cId="127925174" sldId="265"/>
            <ac:spMk id="27" creationId="{49589D95-07C0-4996-90D4-F107D3E71625}"/>
          </ac:spMkLst>
        </pc:spChg>
        <pc:spChg chg="del">
          <ac:chgData name="Max Meuten" userId="1b66fd4c7ecdcb99" providerId="LiveId" clId="{5634777E-6FEB-4230-B8E3-6F6C6D766434}" dt="2018-09-07T21:53:10.592" v="15" actId="478"/>
          <ac:spMkLst>
            <pc:docMk/>
            <pc:sldMk cId="127925174" sldId="265"/>
            <ac:spMk id="28" creationId="{EBBD78B3-DD94-4927-9432-BCB31A90F0C9}"/>
          </ac:spMkLst>
        </pc:spChg>
        <pc:spChg chg="del">
          <ac:chgData name="Max Meuten" userId="1b66fd4c7ecdcb99" providerId="LiveId" clId="{5634777E-6FEB-4230-B8E3-6F6C6D766434}" dt="2018-09-07T21:53:34.416" v="21" actId="478"/>
          <ac:spMkLst>
            <pc:docMk/>
            <pc:sldMk cId="127925174" sldId="265"/>
            <ac:spMk id="29" creationId="{08E5EC55-6B31-4422-8D0E-ECA92CEF0308}"/>
          </ac:spMkLst>
        </pc:spChg>
        <pc:spChg chg="del">
          <ac:chgData name="Max Meuten" userId="1b66fd4c7ecdcb99" providerId="LiveId" clId="{5634777E-6FEB-4230-B8E3-6F6C6D766434}" dt="2018-09-07T21:53:09.117" v="14" actId="478"/>
          <ac:spMkLst>
            <pc:docMk/>
            <pc:sldMk cId="127925174" sldId="265"/>
            <ac:spMk id="30" creationId="{0F95E0FC-F7C3-43AD-AD2A-14CFEB15A029}"/>
          </ac:spMkLst>
        </pc:spChg>
        <pc:spChg chg="del">
          <ac:chgData name="Max Meuten" userId="1b66fd4c7ecdcb99" providerId="LiveId" clId="{5634777E-6FEB-4230-B8E3-6F6C6D766434}" dt="2018-09-07T21:53:06.657" v="11" actId="478"/>
          <ac:spMkLst>
            <pc:docMk/>
            <pc:sldMk cId="127925174" sldId="265"/>
            <ac:spMk id="31" creationId="{6A58A6BB-56F4-4E23-AEB3-8773C7C82FED}"/>
          </ac:spMkLst>
        </pc:spChg>
        <pc:spChg chg="del">
          <ac:chgData name="Max Meuten" userId="1b66fd4c7ecdcb99" providerId="LiveId" clId="{5634777E-6FEB-4230-B8E3-6F6C6D766434}" dt="2018-09-07T21:53:08.418" v="13" actId="478"/>
          <ac:spMkLst>
            <pc:docMk/>
            <pc:sldMk cId="127925174" sldId="265"/>
            <ac:spMk id="32" creationId="{B6473569-8602-4564-8B30-F6D9976C0A90}"/>
          </ac:spMkLst>
        </pc:spChg>
        <pc:spChg chg="del">
          <ac:chgData name="Max Meuten" userId="1b66fd4c7ecdcb99" providerId="LiveId" clId="{5634777E-6FEB-4230-B8E3-6F6C6D766434}" dt="2018-09-07T21:57:35.727" v="212" actId="478"/>
          <ac:spMkLst>
            <pc:docMk/>
            <pc:sldMk cId="127925174" sldId="265"/>
            <ac:spMk id="33" creationId="{2D5895D4-80F1-4023-986A-A632313171BA}"/>
          </ac:spMkLst>
        </pc:spChg>
        <pc:graphicFrameChg chg="add del mod ord">
          <ac:chgData name="Max Meuten" userId="1b66fd4c7ecdcb99" providerId="LiveId" clId="{5634777E-6FEB-4230-B8E3-6F6C6D766434}" dt="2018-09-07T22:07:32.029" v="225" actId="478"/>
          <ac:graphicFrameMkLst>
            <pc:docMk/>
            <pc:sldMk cId="127925174" sldId="265"/>
            <ac:graphicFrameMk id="6" creationId="{200A7437-9B32-44BE-8BCA-D70372991DE9}"/>
          </ac:graphicFrameMkLst>
        </pc:graphicFrameChg>
        <pc:picChg chg="mod">
          <ac:chgData name="Max Meuten" userId="1b66fd4c7ecdcb99" providerId="LiveId" clId="{5634777E-6FEB-4230-B8E3-6F6C6D766434}" dt="2018-09-07T22:07:56.493" v="289" actId="1035"/>
          <ac:picMkLst>
            <pc:docMk/>
            <pc:sldMk cId="127925174" sldId="265"/>
            <ac:picMk id="3" creationId="{FAB2DFFB-9574-48A1-B6DA-817864161632}"/>
          </ac:picMkLst>
        </pc:picChg>
        <pc:picChg chg="add del">
          <ac:chgData name="Max Meuten" userId="1b66fd4c7ecdcb99" providerId="LiveId" clId="{5634777E-6FEB-4230-B8E3-6F6C6D766434}" dt="2018-09-07T21:53:04.052" v="9" actId="478"/>
          <ac:picMkLst>
            <pc:docMk/>
            <pc:sldMk cId="127925174" sldId="265"/>
            <ac:picMk id="5" creationId="{5F9172F3-A5CF-4B8A-9076-6409FD580A9E}"/>
          </ac:picMkLst>
        </pc:picChg>
        <pc:picChg chg="add del mod ord">
          <ac:chgData name="Max Meuten" userId="1b66fd4c7ecdcb99" providerId="LiveId" clId="{5634777E-6FEB-4230-B8E3-6F6C6D766434}" dt="2018-09-07T22:07:25.688" v="222" actId="14826"/>
          <ac:picMkLst>
            <pc:docMk/>
            <pc:sldMk cId="127925174" sldId="265"/>
            <ac:picMk id="8" creationId="{19A1442D-D099-47FF-B769-647ECA0EFBA9}"/>
          </ac:picMkLst>
        </pc:picChg>
        <pc:picChg chg="add mod ord">
          <ac:chgData name="Max Meuten" userId="1b66fd4c7ecdcb99" providerId="LiveId" clId="{5634777E-6FEB-4230-B8E3-6F6C6D766434}" dt="2018-09-07T22:07:38.188" v="228" actId="167"/>
          <ac:picMkLst>
            <pc:docMk/>
            <pc:sldMk cId="127925174" sldId="265"/>
            <ac:picMk id="10" creationId="{B587F85C-8F9F-47FD-A257-72B7A98E8ACC}"/>
          </ac:picMkLst>
        </pc:picChg>
        <pc:picChg chg="del">
          <ac:chgData name="Max Meuten" userId="1b66fd4c7ecdcb99" providerId="LiveId" clId="{5634777E-6FEB-4230-B8E3-6F6C6D766434}" dt="2018-09-07T21:53:03.457" v="8" actId="478"/>
          <ac:picMkLst>
            <pc:docMk/>
            <pc:sldMk cId="127925174" sldId="265"/>
            <ac:picMk id="14" creationId="{DA0A999E-B518-4867-A02F-1E910B6B8F12}"/>
          </ac:picMkLst>
        </pc:picChg>
        <pc:picChg chg="mod">
          <ac:chgData name="Max Meuten" userId="1b66fd4c7ecdcb99" providerId="LiveId" clId="{5634777E-6FEB-4230-B8E3-6F6C6D766434}" dt="2018-09-08T01:09:56.580" v="379" actId="14826"/>
          <ac:picMkLst>
            <pc:docMk/>
            <pc:sldMk cId="127925174" sldId="265"/>
            <ac:picMk id="18" creationId="{F735A203-310C-4E20-AE85-E2A8ED7324EA}"/>
          </ac:picMkLst>
        </pc:picChg>
        <pc:picChg chg="mod">
          <ac:chgData name="Max Meuten" userId="1b66fd4c7ecdcb99" providerId="LiveId" clId="{5634777E-6FEB-4230-B8E3-6F6C6D766434}" dt="2018-09-07T21:57:20.139" v="208" actId="1035"/>
          <ac:picMkLst>
            <pc:docMk/>
            <pc:sldMk cId="127925174" sldId="265"/>
            <ac:picMk id="42" creationId="{8A824618-9DC9-4541-942E-315EDBBF4F7A}"/>
          </ac:picMkLst>
        </pc:picChg>
      </pc:sldChg>
      <pc:sldChg chg="add addCm delCm">
        <pc:chgData name="Max Meuten" userId="1b66fd4c7ecdcb99" providerId="LiveId" clId="{5634777E-6FEB-4230-B8E3-6F6C6D766434}" dt="2018-09-08T11:07:03.355" v="382"/>
        <pc:sldMkLst>
          <pc:docMk/>
          <pc:sldMk cId="275398869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08.09.2018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1010-6F02-4B1F-A8BF-194EC63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158A3-73F2-439B-8086-0EE0364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Gamescom</a:t>
            </a:r>
            <a:r>
              <a:rPr lang="de-DE" dirty="0"/>
              <a:t> 2018: Mobile erstmals größer als PC , mit dem Trend gehen </a:t>
            </a:r>
            <a:r>
              <a:rPr lang="de-DE" dirty="0" err="1"/>
              <a:t>blabla</a:t>
            </a:r>
            <a:endParaRPr lang="de-DE" dirty="0"/>
          </a:p>
          <a:p>
            <a:r>
              <a:rPr lang="de-DE" dirty="0" err="1"/>
              <a:t>Modability</a:t>
            </a:r>
            <a:r>
              <a:rPr lang="de-DE" dirty="0"/>
              <a:t> – </a:t>
            </a:r>
            <a:r>
              <a:rPr lang="de-DE" dirty="0" err="1"/>
              <a:t>customizable</a:t>
            </a:r>
            <a:r>
              <a:rPr lang="de-DE" dirty="0"/>
              <a:t>, Code so gebaut das schnell weitere Features und Funktionen hinzugefügt werden können</a:t>
            </a:r>
          </a:p>
          <a:p>
            <a:r>
              <a:rPr lang="de-DE" dirty="0"/>
              <a:t>Bis zu 6 Spieler ohne </a:t>
            </a:r>
            <a:r>
              <a:rPr lang="de-DE" dirty="0" err="1"/>
              <a:t>unterbrechung</a:t>
            </a:r>
            <a:r>
              <a:rPr lang="de-DE" dirty="0"/>
              <a:t> </a:t>
            </a:r>
            <a:r>
              <a:rPr lang="de-DE" dirty="0" err="1"/>
              <a:t>joinen</a:t>
            </a:r>
            <a:endParaRPr lang="de-DE" dirty="0"/>
          </a:p>
          <a:p>
            <a:r>
              <a:rPr lang="de-DE" dirty="0" err="1"/>
              <a:t>Scoreboard</a:t>
            </a:r>
            <a:r>
              <a:rPr lang="de-DE" dirty="0"/>
              <a:t> und Gewinner</a:t>
            </a:r>
          </a:p>
          <a:p>
            <a:r>
              <a:rPr lang="de-DE" dirty="0"/>
              <a:t>Verschiedene Arten von KI-Gegnern</a:t>
            </a:r>
          </a:p>
          <a:p>
            <a:r>
              <a:rPr lang="de-DE" dirty="0"/>
              <a:t>Intuitive Steuerung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B17D-7C5C-403E-9BD5-D49A8D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7CD81-4985-40AE-A03C-E249AFFD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Editor – Custom Maps</a:t>
            </a:r>
          </a:p>
          <a:p>
            <a:r>
              <a:rPr lang="de-DE" dirty="0"/>
              <a:t>Mobile Steuerung</a:t>
            </a:r>
          </a:p>
          <a:p>
            <a:r>
              <a:rPr lang="de-DE" dirty="0"/>
              <a:t>AI Bots</a:t>
            </a:r>
          </a:p>
          <a:p>
            <a:r>
              <a:rPr lang="de-DE" dirty="0"/>
              <a:t>Multiplayer – bis zu 6 Spieler</a:t>
            </a:r>
          </a:p>
          <a:p>
            <a:r>
              <a:rPr lang="de-DE" dirty="0" err="1"/>
              <a:t>Powerups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JS ES6 &amp; HTML5 &amp; CSS3</a:t>
            </a:r>
          </a:p>
          <a:p>
            <a:r>
              <a:rPr lang="de-DE" dirty="0"/>
              <a:t>Max Meuten &amp; Niklas Wilke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A0A999E-B518-4867-A02F-1E910B6B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6473569-8602-4564-8B30-F6D9976C0A90}"/>
              </a:ext>
            </a:extLst>
          </p:cNvPr>
          <p:cNvSpPr/>
          <p:nvPr/>
        </p:nvSpPr>
        <p:spPr>
          <a:xfrm>
            <a:off x="3390900" y="4953000"/>
            <a:ext cx="1046336" cy="1391839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589D95-07C0-4996-90D4-F107D3E71625}"/>
              </a:ext>
            </a:extLst>
          </p:cNvPr>
          <p:cNvSpPr/>
          <p:nvPr/>
        </p:nvSpPr>
        <p:spPr>
          <a:xfrm>
            <a:off x="988033" y="3353657"/>
            <a:ext cx="1926617" cy="1827943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95E0FC-F7C3-43AD-AD2A-14CFEB15A029}"/>
              </a:ext>
            </a:extLst>
          </p:cNvPr>
          <p:cNvSpPr/>
          <p:nvPr/>
        </p:nvSpPr>
        <p:spPr>
          <a:xfrm>
            <a:off x="4044397" y="894007"/>
            <a:ext cx="3541875" cy="1804135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E5EC55-6B31-4422-8D0E-ECA92CEF0308}"/>
              </a:ext>
            </a:extLst>
          </p:cNvPr>
          <p:cNvSpPr/>
          <p:nvPr/>
        </p:nvSpPr>
        <p:spPr>
          <a:xfrm>
            <a:off x="4845465" y="252413"/>
            <a:ext cx="3375589" cy="1614013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029AD0-5D90-4BD8-8296-B44F62EDB8E4}"/>
              </a:ext>
            </a:extLst>
          </p:cNvPr>
          <p:cNvSpPr/>
          <p:nvPr/>
        </p:nvSpPr>
        <p:spPr>
          <a:xfrm>
            <a:off x="8954333" y="73280"/>
            <a:ext cx="3162300" cy="6717324"/>
          </a:xfrm>
          <a:prstGeom prst="rect">
            <a:avLst/>
          </a:prstGeom>
          <a:solidFill>
            <a:srgbClr val="C57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049744" y="1127757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 ES6</a:t>
            </a:r>
          </a:p>
          <a:p>
            <a:pPr algn="ctr"/>
            <a:r>
              <a:rPr lang="de-DE" sz="1100" dirty="0"/>
              <a:t>4486 </a:t>
            </a:r>
            <a:r>
              <a:rPr lang="de-DE" sz="1100" dirty="0" err="1"/>
              <a:t>lines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110857" y="1125876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CSS3</a:t>
            </a:r>
          </a:p>
          <a:p>
            <a:pPr algn="ctr"/>
            <a:r>
              <a:rPr lang="de-DE" sz="1100" dirty="0"/>
              <a:t>1399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8954333" y="283882"/>
            <a:ext cx="2995612" cy="470580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Product Sans" panose="020B0403030502040203" pitchFamily="34" charset="0"/>
              </a:rPr>
              <a:t>Max Meuten und Niklas Wilke</a:t>
            </a:r>
          </a:p>
        </p:txBody>
      </p:sp>
      <p:pic>
        <p:nvPicPr>
          <p:cNvPr id="18" name="Grafik 17" descr="Ein Bild, das Elektronik, iPod enthält.&#10;&#10;Mit sehr hoher Zuverlässigkeit generierte Beschreibung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5" y="4255725"/>
            <a:ext cx="6191634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71969" y="1125877"/>
            <a:ext cx="849576" cy="52513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HTML5</a:t>
            </a:r>
          </a:p>
          <a:p>
            <a:pPr algn="ctr"/>
            <a:r>
              <a:rPr lang="de-DE" sz="1100" dirty="0"/>
              <a:t>599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834653" y="1196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904299" y="1194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E095D9A-3339-4137-9A8E-9D8134C4F361}"/>
              </a:ext>
            </a:extLst>
          </p:cNvPr>
          <p:cNvSpPr/>
          <p:nvPr/>
        </p:nvSpPr>
        <p:spPr>
          <a:xfrm>
            <a:off x="287338" y="3933489"/>
            <a:ext cx="3784985" cy="2626855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58A6BB-56F4-4E23-AEB3-8773C7C82FED}"/>
              </a:ext>
            </a:extLst>
          </p:cNvPr>
          <p:cNvSpPr/>
          <p:nvPr/>
        </p:nvSpPr>
        <p:spPr>
          <a:xfrm>
            <a:off x="92869" y="3952538"/>
            <a:ext cx="3969930" cy="2793543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287338" y="4117970"/>
            <a:ext cx="3608387" cy="244237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BBD78B3-DD94-4927-9432-BCB31A90F0C9}"/>
              </a:ext>
            </a:extLst>
          </p:cNvPr>
          <p:cNvSpPr/>
          <p:nvPr/>
        </p:nvSpPr>
        <p:spPr>
          <a:xfrm>
            <a:off x="4163252" y="17972"/>
            <a:ext cx="4399633" cy="555909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895" y="127462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D5895D4-80F1-4023-986A-A632313171BA}"/>
              </a:ext>
            </a:extLst>
          </p:cNvPr>
          <p:cNvSpPr/>
          <p:nvPr/>
        </p:nvSpPr>
        <p:spPr>
          <a:xfrm>
            <a:off x="211971" y="3943014"/>
            <a:ext cx="121404" cy="121582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8906474" y="3771864"/>
            <a:ext cx="27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481694" y="397208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7646727" y="2386865"/>
            <a:ext cx="1662235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</a:t>
            </a:r>
            <a:b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</a:br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2" y="3606967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D8C09A8-F71D-4F33-A2CE-CC54CA7DDD8C}"/>
              </a:ext>
            </a:extLst>
          </p:cNvPr>
          <p:cNvGrpSpPr/>
          <p:nvPr/>
        </p:nvGrpSpPr>
        <p:grpSpPr>
          <a:xfrm>
            <a:off x="8694326" y="310114"/>
            <a:ext cx="3011486" cy="528088"/>
            <a:chOff x="4948236" y="1113176"/>
            <a:chExt cx="3011486" cy="528088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87309DD0-9CF9-4B80-BB7C-BAA2167F64B1}"/>
                </a:ext>
              </a:extLst>
            </p:cNvPr>
            <p:cNvSpPr/>
            <p:nvPr/>
          </p:nvSpPr>
          <p:spPr>
            <a:xfrm>
              <a:off x="4948236" y="1116129"/>
              <a:ext cx="788988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E6AF00"/>
                  </a:solidFill>
                </a:rPr>
                <a:t>JS ES6</a:t>
              </a:r>
            </a:p>
            <a:p>
              <a:pPr algn="ctr"/>
              <a:r>
                <a:rPr lang="de-DE" sz="1100" dirty="0">
                  <a:solidFill>
                    <a:srgbClr val="E6AF00"/>
                  </a:solidFill>
                </a:rPr>
                <a:t>4486 </a:t>
              </a:r>
              <a:r>
                <a:rPr lang="de-DE" sz="1100" dirty="0" err="1">
                  <a:solidFill>
                    <a:srgbClr val="E6AF00"/>
                  </a:solidFill>
                </a:rPr>
                <a:t>lines</a:t>
              </a:r>
              <a:endParaRPr lang="de-DE" dirty="0">
                <a:solidFill>
                  <a:srgbClr val="E6AF00"/>
                </a:solidFill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F1C19A-7684-4FE6-AA6C-7D2C3F820D64}"/>
                </a:ext>
              </a:extLst>
            </p:cNvPr>
            <p:cNvSpPr/>
            <p:nvPr/>
          </p:nvSpPr>
          <p:spPr>
            <a:xfrm>
              <a:off x="6041356" y="1116128"/>
              <a:ext cx="800380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1"/>
                  </a:solidFill>
                </a:rPr>
                <a:t>CSS3</a:t>
              </a:r>
            </a:p>
            <a:p>
              <a:pPr algn="ctr"/>
              <a:r>
                <a:rPr lang="de-DE" sz="1100" dirty="0">
                  <a:solidFill>
                    <a:schemeClr val="accent1"/>
                  </a:solidFill>
                </a:rPr>
                <a:t>1399 </a:t>
              </a:r>
              <a:r>
                <a:rPr lang="de-DE" sz="1100" dirty="0" err="1">
                  <a:solidFill>
                    <a:schemeClr val="accent1"/>
                  </a:solidFill>
                </a:rPr>
                <a:t>lines</a:t>
              </a:r>
              <a:endParaRPr lang="de-DE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7210E9D-D622-4E20-9528-27E49C029A39}"/>
                </a:ext>
              </a:extLst>
            </p:cNvPr>
            <p:cNvSpPr/>
            <p:nvPr/>
          </p:nvSpPr>
          <p:spPr>
            <a:xfrm>
              <a:off x="7111641" y="1113176"/>
              <a:ext cx="848081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2"/>
                  </a:solidFill>
                </a:rPr>
                <a:t>HTML5</a:t>
              </a:r>
            </a:p>
            <a:p>
              <a:pPr algn="ctr"/>
              <a:r>
                <a:rPr lang="de-DE" sz="1100" dirty="0">
                  <a:solidFill>
                    <a:schemeClr val="accent2"/>
                  </a:solidFill>
                </a:rPr>
                <a:t>599 </a:t>
              </a:r>
              <a:r>
                <a:rPr lang="de-DE" sz="1100" dirty="0" err="1">
                  <a:solidFill>
                    <a:schemeClr val="accent2"/>
                  </a:solidFill>
                </a:rPr>
                <a:t>lines</a:t>
              </a:r>
              <a:endParaRPr lang="de-DE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876528C-AA37-4178-9058-43DEB5276211}"/>
                </a:ext>
              </a:extLst>
            </p:cNvPr>
            <p:cNvSpPr txBox="1"/>
            <p:nvPr/>
          </p:nvSpPr>
          <p:spPr>
            <a:xfrm>
              <a:off x="5745752" y="1193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74D88FB-BF84-4E59-B034-72D592A0DC5F}"/>
                </a:ext>
              </a:extLst>
            </p:cNvPr>
            <p:cNvSpPr txBox="1"/>
            <p:nvPr/>
          </p:nvSpPr>
          <p:spPr>
            <a:xfrm>
              <a:off x="6832100" y="1193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9236160" y="4611015"/>
            <a:ext cx="2877382" cy="103917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3">
                  <a:extLst/>
                </a:blip>
              </a:buBlip>
            </a:pP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Steuere deinen Panzer</a:t>
            </a:r>
            <a:b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</a:b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6108" y="2823547"/>
            <a:ext cx="3133680" cy="783420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6A9CA1D-8C82-4E4A-8605-51E7D57959AD}"/>
              </a:ext>
            </a:extLst>
          </p:cNvPr>
          <p:cNvSpPr/>
          <p:nvPr/>
        </p:nvSpPr>
        <p:spPr>
          <a:xfrm>
            <a:off x="2304617" y="161259"/>
            <a:ext cx="3252903" cy="153392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3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320E487-B26D-4C16-9E89-7D7E7C0874B0}"/>
              </a:ext>
            </a:extLst>
          </p:cNvPr>
          <p:cNvGrpSpPr/>
          <p:nvPr/>
        </p:nvGrpSpPr>
        <p:grpSpPr>
          <a:xfrm>
            <a:off x="210521" y="2826786"/>
            <a:ext cx="1662235" cy="569415"/>
            <a:chOff x="2314452" y="1085009"/>
            <a:chExt cx="1662235" cy="569415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D585E929-F5D3-4BC9-B137-AB39F62C6FCE}"/>
                </a:ext>
              </a:extLst>
            </p:cNvPr>
            <p:cNvSpPr/>
            <p:nvPr/>
          </p:nvSpPr>
          <p:spPr>
            <a:xfrm>
              <a:off x="2314452" y="1085009"/>
              <a:ext cx="1662235" cy="56941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8250">
                <a:spcBef>
                  <a:spcPts val="600"/>
                </a:spcBef>
                <a:buSzPct val="100000"/>
              </a:pPr>
              <a: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  <a:t>Spiele mit bis zu</a:t>
              </a:r>
              <a:b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</a:br>
              <a: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  <a:t> 6x       Spielern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D14FBB9-C3B5-4193-99CC-D37103BF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88981" flipH="1">
              <a:off x="2742593" y="1388026"/>
              <a:ext cx="234525" cy="22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7646727" y="2386865"/>
            <a:ext cx="1662235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</a:t>
            </a:r>
            <a:b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</a:br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2" y="3606967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D8C09A8-F71D-4F33-A2CE-CC54CA7DDD8C}"/>
              </a:ext>
            </a:extLst>
          </p:cNvPr>
          <p:cNvGrpSpPr/>
          <p:nvPr/>
        </p:nvGrpSpPr>
        <p:grpSpPr>
          <a:xfrm>
            <a:off x="8694326" y="310114"/>
            <a:ext cx="3011486" cy="528088"/>
            <a:chOff x="4948236" y="1113176"/>
            <a:chExt cx="3011486" cy="528088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87309DD0-9CF9-4B80-BB7C-BAA2167F64B1}"/>
                </a:ext>
              </a:extLst>
            </p:cNvPr>
            <p:cNvSpPr/>
            <p:nvPr/>
          </p:nvSpPr>
          <p:spPr>
            <a:xfrm>
              <a:off x="4948236" y="1116129"/>
              <a:ext cx="788988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rgbClr val="E6AF00"/>
                  </a:solidFill>
                </a:rPr>
                <a:t>JS ES6</a:t>
              </a:r>
            </a:p>
            <a:p>
              <a:pPr algn="ctr"/>
              <a:r>
                <a:rPr lang="de-DE" sz="1100" dirty="0">
                  <a:solidFill>
                    <a:srgbClr val="E6AF00"/>
                  </a:solidFill>
                </a:rPr>
                <a:t>4486 </a:t>
              </a:r>
              <a:r>
                <a:rPr lang="de-DE" sz="1100" dirty="0" err="1">
                  <a:solidFill>
                    <a:srgbClr val="E6AF00"/>
                  </a:solidFill>
                </a:rPr>
                <a:t>lines</a:t>
              </a:r>
              <a:endParaRPr lang="de-DE" dirty="0">
                <a:solidFill>
                  <a:srgbClr val="E6AF00"/>
                </a:solidFill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F1C19A-7684-4FE6-AA6C-7D2C3F820D64}"/>
                </a:ext>
              </a:extLst>
            </p:cNvPr>
            <p:cNvSpPr/>
            <p:nvPr/>
          </p:nvSpPr>
          <p:spPr>
            <a:xfrm>
              <a:off x="6041356" y="1116128"/>
              <a:ext cx="800380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1"/>
                  </a:solidFill>
                </a:rPr>
                <a:t>CSS3</a:t>
              </a:r>
            </a:p>
            <a:p>
              <a:pPr algn="ctr"/>
              <a:r>
                <a:rPr lang="de-DE" sz="1100" dirty="0">
                  <a:solidFill>
                    <a:schemeClr val="accent1"/>
                  </a:solidFill>
                </a:rPr>
                <a:t>1399 </a:t>
              </a:r>
              <a:r>
                <a:rPr lang="de-DE" sz="1100" dirty="0" err="1">
                  <a:solidFill>
                    <a:schemeClr val="accent1"/>
                  </a:solidFill>
                </a:rPr>
                <a:t>lines</a:t>
              </a:r>
              <a:endParaRPr lang="de-DE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7210E9D-D622-4E20-9528-27E49C029A39}"/>
                </a:ext>
              </a:extLst>
            </p:cNvPr>
            <p:cNvSpPr/>
            <p:nvPr/>
          </p:nvSpPr>
          <p:spPr>
            <a:xfrm>
              <a:off x="7111641" y="1113176"/>
              <a:ext cx="848081" cy="52513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accent2"/>
                  </a:solidFill>
                </a:rPr>
                <a:t>HTML5</a:t>
              </a:r>
            </a:p>
            <a:p>
              <a:pPr algn="ctr"/>
              <a:r>
                <a:rPr lang="de-DE" sz="1100" dirty="0">
                  <a:solidFill>
                    <a:schemeClr val="accent2"/>
                  </a:solidFill>
                </a:rPr>
                <a:t>599 </a:t>
              </a:r>
              <a:r>
                <a:rPr lang="de-DE" sz="1100" dirty="0" err="1">
                  <a:solidFill>
                    <a:schemeClr val="accent2"/>
                  </a:solidFill>
                </a:rPr>
                <a:t>lines</a:t>
              </a:r>
              <a:endParaRPr lang="de-DE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876528C-AA37-4178-9058-43DEB5276211}"/>
                </a:ext>
              </a:extLst>
            </p:cNvPr>
            <p:cNvSpPr txBox="1"/>
            <p:nvPr/>
          </p:nvSpPr>
          <p:spPr>
            <a:xfrm>
              <a:off x="5745752" y="1193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74D88FB-BF84-4E59-B034-72D592A0DC5F}"/>
                </a:ext>
              </a:extLst>
            </p:cNvPr>
            <p:cNvSpPr txBox="1"/>
            <p:nvPr/>
          </p:nvSpPr>
          <p:spPr>
            <a:xfrm>
              <a:off x="6832100" y="1193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9236160" y="4611015"/>
            <a:ext cx="2877382" cy="103917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Steuere deinen Panzer</a:t>
            </a:r>
            <a:b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</a:b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32C77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6108" y="2823547"/>
            <a:ext cx="3133680" cy="783420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6A9CA1D-8C82-4E4A-8605-51E7D57959AD}"/>
              </a:ext>
            </a:extLst>
          </p:cNvPr>
          <p:cNvSpPr/>
          <p:nvPr/>
        </p:nvSpPr>
        <p:spPr>
          <a:xfrm>
            <a:off x="2304617" y="161259"/>
            <a:ext cx="3252903" cy="153392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320E487-B26D-4C16-9E89-7D7E7C0874B0}"/>
              </a:ext>
            </a:extLst>
          </p:cNvPr>
          <p:cNvGrpSpPr/>
          <p:nvPr/>
        </p:nvGrpSpPr>
        <p:grpSpPr>
          <a:xfrm>
            <a:off x="210521" y="2826786"/>
            <a:ext cx="1662235" cy="569415"/>
            <a:chOff x="2314452" y="1085009"/>
            <a:chExt cx="1662235" cy="569415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D585E929-F5D3-4BC9-B137-AB39F62C6FCE}"/>
                </a:ext>
              </a:extLst>
            </p:cNvPr>
            <p:cNvSpPr/>
            <p:nvPr/>
          </p:nvSpPr>
          <p:spPr>
            <a:xfrm>
              <a:off x="2314452" y="1085009"/>
              <a:ext cx="1662235" cy="569415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8250">
                <a:spcBef>
                  <a:spcPts val="600"/>
                </a:spcBef>
                <a:buSzPct val="100000"/>
              </a:pPr>
              <a: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  <a:t>Spiele mit bis zu</a:t>
              </a:r>
              <a:b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</a:br>
              <a:r>
                <a:rPr lang="de-DE" sz="1600" dirty="0">
                  <a:solidFill>
                    <a:srgbClr val="2B6CAC"/>
                  </a:solidFill>
                  <a:latin typeface="Product Sans" panose="020B0403030502040203" pitchFamily="34" charset="0"/>
                  <a:ea typeface="Gaegu" pitchFamily="2" charset="0"/>
                </a:rPr>
                <a:t> 6x       Spielern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D14FBB9-C3B5-4193-99CC-D37103BF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688981" flipH="1">
              <a:off x="2742593" y="1388026"/>
              <a:ext cx="234525" cy="222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17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Product Sans</vt:lpstr>
      <vt:lpstr>Office</vt:lpstr>
      <vt:lpstr>FACTS</vt:lpstr>
      <vt:lpstr>Features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Niklas Wilke / BFWS416A</cp:lastModifiedBy>
  <cp:revision>31</cp:revision>
  <dcterms:created xsi:type="dcterms:W3CDTF">2018-07-16T09:59:42Z</dcterms:created>
  <dcterms:modified xsi:type="dcterms:W3CDTF">2018-09-08T21:57:48Z</dcterms:modified>
</cp:coreProperties>
</file>