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euten" initials="MM" lastIdx="1" clrIdx="0">
    <p:extLst>
      <p:ext uri="{19B8F6BF-5375-455C-9EA6-DF929625EA0E}">
        <p15:presenceInfo xmlns:p15="http://schemas.microsoft.com/office/powerpoint/2012/main" userId="1b66fd4c7ecdc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CAC"/>
    <a:srgbClr val="C54A49"/>
    <a:srgbClr val="FAF4F6"/>
    <a:srgbClr val="FFC637"/>
    <a:srgbClr val="AA3651"/>
    <a:srgbClr val="086644"/>
    <a:srgbClr val="0DAB76"/>
    <a:srgbClr val="4B8EAC"/>
    <a:srgbClr val="7EB3CC"/>
    <a:srgbClr val="3C7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161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17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.wmf"/><Relationship Id="rId25" Type="http://schemas.openxmlformats.org/officeDocument/2006/relationships/image" Target="../media/image21.sv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1.wmf"/><Relationship Id="rId23" Type="http://schemas.openxmlformats.org/officeDocument/2006/relationships/image" Target="../media/image19.svg"/><Relationship Id="rId10" Type="http://schemas.openxmlformats.org/officeDocument/2006/relationships/image" Target="../media/image10.png"/><Relationship Id="rId19" Type="http://schemas.openxmlformats.org/officeDocument/2006/relationships/image" Target="../media/image15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EE15F7-CFFA-4DAE-8503-A3DC7591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1"/>
            <a:ext cx="12192000" cy="685800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60120" y="973362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  <a:latin typeface="Product Sans" panose="020B0403030502040203" pitchFamily="34" charset="0"/>
              </a:rPr>
              <a:t>JS ES6</a:t>
            </a:r>
          </a:p>
          <a:p>
            <a:pPr algn="ctr"/>
            <a:r>
              <a:rPr lang="de-DE" sz="800" dirty="0">
                <a:solidFill>
                  <a:srgbClr val="E6AF00"/>
                </a:solidFill>
                <a:latin typeface="Source Code Pro" panose="020B0509030403020204" pitchFamily="49" charset="0"/>
              </a:rPr>
              <a:t>4486 </a:t>
            </a:r>
            <a:r>
              <a:rPr lang="de-DE" sz="800" dirty="0" err="1">
                <a:solidFill>
                  <a:srgbClr val="E6AF00"/>
                </a:solidFill>
                <a:latin typeface="Source Code Pro" panose="020B0509030403020204" pitchFamily="49" charset="0"/>
              </a:rPr>
              <a:t>lines</a:t>
            </a:r>
            <a:endParaRPr lang="de-DE" sz="1100" dirty="0">
              <a:solidFill>
                <a:srgbClr val="E6AF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424468" y="2479677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Product Sans" panose="020B0403030502040203" pitchFamily="34" charset="0"/>
              </a:rPr>
              <a:t>CSS3</a:t>
            </a:r>
          </a:p>
          <a:p>
            <a:pPr algn="ctr"/>
            <a:r>
              <a:rPr lang="de-DE" sz="800" dirty="0">
                <a:solidFill>
                  <a:schemeClr val="accent1"/>
                </a:solidFill>
                <a:latin typeface="Source Code Pro" panose="020B0509030403020204" pitchFamily="49" charset="0"/>
              </a:rPr>
              <a:t>1399 </a:t>
            </a:r>
            <a:r>
              <a:rPr lang="de-DE" sz="800" dirty="0" err="1">
                <a:solidFill>
                  <a:schemeClr val="accent1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1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4487236" y="1057275"/>
            <a:ext cx="2597150" cy="31800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von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Max Meuten </a:t>
            </a:r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und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45" y="4247906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2173974" y="1792350"/>
            <a:ext cx="884078" cy="54127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Product Sans" panose="020B0403030502040203" pitchFamily="34" charset="0"/>
              </a:rPr>
              <a:t>HTML5</a:t>
            </a:r>
          </a:p>
          <a:p>
            <a:pPr algn="ctr"/>
            <a:r>
              <a:rPr lang="de-DE" sz="800" dirty="0">
                <a:solidFill>
                  <a:schemeClr val="accent2"/>
                </a:solidFill>
                <a:latin typeface="Source Code Pro" panose="020B0509030403020204" pitchFamily="49" charset="0"/>
              </a:rPr>
              <a:t>599 </a:t>
            </a:r>
            <a:r>
              <a:rPr lang="de-DE" sz="800" dirty="0" err="1">
                <a:solidFill>
                  <a:schemeClr val="accent2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813" flipH="1">
            <a:off x="6153019" y="5197387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4444543" y="1876605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631633" y="412782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Steuere deinen Panzer mit</a:t>
            </a:r>
            <a:b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Sammle </a:t>
            </a:r>
            <a:r>
              <a:rPr lang="de-DE" sz="1600" dirty="0" err="1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 ein um dir</a:t>
            </a:r>
            <a:b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Besiege Bots für Bonuspunkte</a:t>
            </a:r>
            <a:endParaRPr lang="de-DE" sz="1600" dirty="0">
              <a:solidFill>
                <a:srgbClr val="2B6CAC"/>
              </a:solidFill>
              <a:latin typeface="Gaegu" pitchFamily="2" charset="0"/>
              <a:ea typeface="Gaegu" pitchFamily="2" charset="0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6006" flipH="1">
            <a:off x="7355229" y="2066823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433" y="163937"/>
            <a:ext cx="3750675" cy="93766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55649" flipH="1">
            <a:off x="2726622" y="3021453"/>
            <a:ext cx="234525" cy="2226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2E4FA4-65F1-4674-BE21-7685E20D02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2" y="6250024"/>
            <a:ext cx="247112" cy="247112"/>
          </a:xfrm>
          <a:prstGeom prst="rect">
            <a:avLst/>
          </a:prstGeom>
        </p:spPr>
      </p:pic>
      <p:pic>
        <p:nvPicPr>
          <p:cNvPr id="11" name="Grafik 10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7C4F219D-2F51-4F19-B3A2-67241E8DBA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0" y="6115457"/>
            <a:ext cx="247112" cy="247112"/>
          </a:xfrm>
          <a:prstGeom prst="rect">
            <a:avLst/>
          </a:prstGeom>
        </p:spPr>
      </p:pic>
      <p:pic>
        <p:nvPicPr>
          <p:cNvPr id="14" name="Grafik 13" descr="Ein Bild, das Vektorgrafiken enthält.&#10;&#10;Mit sehr hoher Zuverlässigkeit generierte Beschreibung">
            <a:extLst>
              <a:ext uri="{FF2B5EF4-FFF2-40B4-BE49-F238E27FC236}">
                <a16:creationId xmlns:a16="http://schemas.microsoft.com/office/drawing/2014/main" id="{1307C259-1E59-4065-B17C-971299DE14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89" y="6254013"/>
            <a:ext cx="247112" cy="247112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A541BEAA-CD42-47D9-AFE2-1F9DDE5506DF}"/>
              </a:ext>
            </a:extLst>
          </p:cNvPr>
          <p:cNvSpPr txBox="1"/>
          <p:nvPr/>
        </p:nvSpPr>
        <p:spPr>
          <a:xfrm>
            <a:off x="6442814" y="6564259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0567810-DDCB-4F8D-A824-1FAE33462035}"/>
              </a:ext>
            </a:extLst>
          </p:cNvPr>
          <p:cNvSpPr txBox="1"/>
          <p:nvPr/>
        </p:nvSpPr>
        <p:spPr>
          <a:xfrm>
            <a:off x="5620784" y="6435274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65+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D5677E-890D-4343-A320-C4E89C8071EE}"/>
              </a:ext>
            </a:extLst>
          </p:cNvPr>
          <p:cNvSpPr txBox="1"/>
          <p:nvPr/>
        </p:nvSpPr>
        <p:spPr>
          <a:xfrm>
            <a:off x="4801863" y="6564259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>
                <a:ln w="3175">
                  <a:noFill/>
                </a:ln>
                <a:solidFill>
                  <a:srgbClr val="AA36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62+</a:t>
            </a:r>
          </a:p>
        </p:txBody>
      </p:sp>
      <p:graphicFrame>
        <p:nvGraphicFramePr>
          <p:cNvPr id="43" name="Objekt 42">
            <a:extLst>
              <a:ext uri="{FF2B5EF4-FFF2-40B4-BE49-F238E27FC236}">
                <a16:creationId xmlns:a16="http://schemas.microsoft.com/office/drawing/2014/main" id="{DA8D5167-6867-47E2-8826-08C68D592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47440"/>
              </p:ext>
            </p:extLst>
          </p:nvPr>
        </p:nvGraphicFramePr>
        <p:xfrm>
          <a:off x="739397" y="5981408"/>
          <a:ext cx="212384" cy="21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14" imgW="431640" imgH="431640" progId="Photoshop.Image.16">
                  <p:embed/>
                </p:oleObj>
              </mc:Choice>
              <mc:Fallback>
                <p:oleObj name="Image" r:id="rId14" imgW="431640" imgH="431640" progId="Photoshop.Image.16">
                  <p:embed/>
                  <p:pic>
                    <p:nvPicPr>
                      <p:cNvPr id="43" name="Objekt 42">
                        <a:extLst>
                          <a:ext uri="{FF2B5EF4-FFF2-40B4-BE49-F238E27FC236}">
                            <a16:creationId xmlns:a16="http://schemas.microsoft.com/office/drawing/2014/main" id="{DA8D5167-6867-47E2-8826-08C68D592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9397" y="5981408"/>
                        <a:ext cx="212384" cy="21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>
            <a:extLst>
              <a:ext uri="{FF2B5EF4-FFF2-40B4-BE49-F238E27FC236}">
                <a16:creationId xmlns:a16="http://schemas.microsoft.com/office/drawing/2014/main" id="{FAF5442B-65B6-4A83-B799-2639AE20B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80181"/>
              </p:ext>
            </p:extLst>
          </p:nvPr>
        </p:nvGraphicFramePr>
        <p:xfrm>
          <a:off x="746540" y="5427514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Image" r:id="rId16" imgW="431640" imgH="431640" progId="Photoshop.Image.16">
                  <p:embed/>
                </p:oleObj>
              </mc:Choice>
              <mc:Fallback>
                <p:oleObj name="Image" r:id="rId16" imgW="431640" imgH="431640" progId="Photoshop.Image.16">
                  <p:embed/>
                  <p:pic>
                    <p:nvPicPr>
                      <p:cNvPr id="44" name="Objekt 43">
                        <a:extLst>
                          <a:ext uri="{FF2B5EF4-FFF2-40B4-BE49-F238E27FC236}">
                            <a16:creationId xmlns:a16="http://schemas.microsoft.com/office/drawing/2014/main" id="{FAF5442B-65B6-4A83-B799-2639AE20B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6540" y="5427514"/>
                        <a:ext cx="212385" cy="21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48">
            <a:extLst>
              <a:ext uri="{FF2B5EF4-FFF2-40B4-BE49-F238E27FC236}">
                <a16:creationId xmlns:a16="http://schemas.microsoft.com/office/drawing/2014/main" id="{917A09C1-35E8-4917-AD03-DCCCD1ED0F17}"/>
              </a:ext>
            </a:extLst>
          </p:cNvPr>
          <p:cNvSpPr/>
          <p:nvPr/>
        </p:nvSpPr>
        <p:spPr>
          <a:xfrm>
            <a:off x="743446" y="4860410"/>
            <a:ext cx="212384" cy="163772"/>
          </a:xfrm>
          <a:prstGeom prst="rect">
            <a:avLst/>
          </a:prstGeom>
          <a:solidFill>
            <a:srgbClr val="F4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B51741E-6997-4AB2-9DAA-CD2218EA13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8226" y="4886568"/>
            <a:ext cx="141443" cy="141443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id="{E88B5E06-C2BC-4E5A-A020-17F713705A97}"/>
              </a:ext>
            </a:extLst>
          </p:cNvPr>
          <p:cNvSpPr/>
          <p:nvPr/>
        </p:nvSpPr>
        <p:spPr>
          <a:xfrm>
            <a:off x="694143" y="3963420"/>
            <a:ext cx="3013674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Der riesen Multiplayer </a:t>
            </a:r>
            <a:r>
              <a:rPr lang="de-DE" sz="1600" dirty="0" err="1">
                <a:latin typeface="Gaegu"/>
                <a:ea typeface="Gaegu" pitchFamily="2" charset="0"/>
              </a:rPr>
              <a:t>Spass</a:t>
            </a:r>
            <a:r>
              <a:rPr lang="de-DE" sz="1600" dirty="0">
                <a:latin typeface="Gaegu"/>
                <a:ea typeface="Gaegu" pitchFamily="2" charset="0"/>
              </a:rPr>
              <a:t>!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13F1506-8920-4D00-AFE8-C6AC935CDBF3}"/>
              </a:ext>
            </a:extLst>
          </p:cNvPr>
          <p:cNvSpPr/>
          <p:nvPr/>
        </p:nvSpPr>
        <p:spPr>
          <a:xfrm>
            <a:off x="8663485" y="74760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 err="1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NodeJS</a:t>
            </a: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-Backend mit Websocket Verbindung zum Frontend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Realtime </a:t>
            </a:r>
            <a:r>
              <a:rPr lang="de-DE" sz="1600" dirty="0" err="1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Collision</a:t>
            </a: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-Berechnung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Einfaches hinzufügen neuer </a:t>
            </a:r>
            <a:r>
              <a:rPr lang="de-DE" sz="1600" dirty="0" err="1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 durch </a:t>
            </a:r>
            <a:r>
              <a:rPr lang="de-DE" sz="1600" dirty="0" err="1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json</a:t>
            </a:r>
            <a:r>
              <a:rPr lang="de-DE" sz="1600" dirty="0">
                <a:solidFill>
                  <a:srgbClr val="FFC637"/>
                </a:solidFill>
                <a:latin typeface="Gaegu" pitchFamily="2" charset="0"/>
                <a:ea typeface="Gaegu" pitchFamily="2" charset="0"/>
              </a:rPr>
              <a:t>-Dateien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Baue eigene Level im Editor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D499571-B422-47B8-AC65-80238836D113}"/>
              </a:ext>
            </a:extLst>
          </p:cNvPr>
          <p:cNvSpPr/>
          <p:nvPr/>
        </p:nvSpPr>
        <p:spPr>
          <a:xfrm>
            <a:off x="8903720" y="568920"/>
            <a:ext cx="2728368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Technische Features</a:t>
            </a:r>
          </a:p>
        </p:txBody>
      </p:sp>
      <p:graphicFrame>
        <p:nvGraphicFramePr>
          <p:cNvPr id="36" name="Objekt 35">
            <a:extLst>
              <a:ext uri="{FF2B5EF4-FFF2-40B4-BE49-F238E27FC236}">
                <a16:creationId xmlns:a16="http://schemas.microsoft.com/office/drawing/2014/main" id="{BE5D258A-096B-48E0-ACC0-A9130CAFE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11065"/>
              </p:ext>
            </p:extLst>
          </p:nvPr>
        </p:nvGraphicFramePr>
        <p:xfrm>
          <a:off x="8777896" y="2039888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Image" r:id="rId16" imgW="431640" imgH="431640" progId="Photoshop.Image.16">
                  <p:embed/>
                </p:oleObj>
              </mc:Choice>
              <mc:Fallback>
                <p:oleObj name="Image" r:id="rId16" imgW="431640" imgH="431640" progId="Photoshop.Image.16">
                  <p:embed/>
                  <p:pic>
                    <p:nvPicPr>
                      <p:cNvPr id="44" name="Objekt 43">
                        <a:extLst>
                          <a:ext uri="{FF2B5EF4-FFF2-40B4-BE49-F238E27FC236}">
                            <a16:creationId xmlns:a16="http://schemas.microsoft.com/office/drawing/2014/main" id="{FAF5442B-65B6-4A83-B799-2639AE20B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77896" y="2039888"/>
                        <a:ext cx="212385" cy="212385"/>
                      </a:xfrm>
                      <a:prstGeom prst="rect">
                        <a:avLst/>
                      </a:prstGeom>
                      <a:solidFill>
                        <a:srgbClr val="FAF4F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hteck 36">
            <a:extLst>
              <a:ext uri="{FF2B5EF4-FFF2-40B4-BE49-F238E27FC236}">
                <a16:creationId xmlns:a16="http://schemas.microsoft.com/office/drawing/2014/main" id="{58D6795A-EBF2-4659-8BEE-DE18371EDEFA}"/>
              </a:ext>
            </a:extLst>
          </p:cNvPr>
          <p:cNvSpPr/>
          <p:nvPr/>
        </p:nvSpPr>
        <p:spPr>
          <a:xfrm>
            <a:off x="8069943" y="3913641"/>
            <a:ext cx="2837437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/>
                <a:ea typeface="Gaegu" pitchFamily="2" charset="0"/>
              </a:rPr>
              <a:t>Steuerung via Smartphone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19657A-5951-4B2D-97C6-6EC33ADE866A}"/>
              </a:ext>
            </a:extLst>
          </p:cNvPr>
          <p:cNvSpPr/>
          <p:nvPr/>
        </p:nvSpPr>
        <p:spPr>
          <a:xfrm>
            <a:off x="8767000" y="2617317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20FACBA-9CB9-45A3-8A1E-C2B5BA029B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10555" y="2637876"/>
            <a:ext cx="143422" cy="143422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A18A425-7D19-4D91-AFB6-423DEC2A83CC}"/>
              </a:ext>
            </a:extLst>
          </p:cNvPr>
          <p:cNvSpPr/>
          <p:nvPr/>
        </p:nvSpPr>
        <p:spPr>
          <a:xfrm>
            <a:off x="8765180" y="1738163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345DE6-A713-4F65-9B23-1B5F9C8D1F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77802" y="1767114"/>
            <a:ext cx="167104" cy="16710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AAA6AD2F-73FF-4FB3-9B78-3058874EB2E9}"/>
              </a:ext>
            </a:extLst>
          </p:cNvPr>
          <p:cNvSpPr/>
          <p:nvPr/>
        </p:nvSpPr>
        <p:spPr>
          <a:xfrm>
            <a:off x="8741592" y="1177041"/>
            <a:ext cx="212385" cy="212385"/>
          </a:xfrm>
          <a:prstGeom prst="rect">
            <a:avLst/>
          </a:prstGeom>
          <a:solidFill>
            <a:srgbClr val="FA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947B54F-1B62-4BB8-B38A-E47A7547A8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00827" y="1203777"/>
            <a:ext cx="135010" cy="1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Gaegu</vt:lpstr>
      <vt:lpstr>Open Sans</vt:lpstr>
      <vt:lpstr>Product Sans</vt:lpstr>
      <vt:lpstr>Source Code Pro</vt:lpstr>
      <vt:lpstr>Office</vt:lpstr>
      <vt:lpstr>Image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Max Meuten</cp:lastModifiedBy>
  <cp:revision>45</cp:revision>
  <dcterms:created xsi:type="dcterms:W3CDTF">2018-07-16T09:59:42Z</dcterms:created>
  <dcterms:modified xsi:type="dcterms:W3CDTF">2018-09-10T16:44:43Z</dcterms:modified>
</cp:coreProperties>
</file>