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E95"/>
    <a:srgbClr val="2BAC6C"/>
    <a:srgbClr val="2B6CAC"/>
    <a:srgbClr val="C54A49"/>
    <a:srgbClr val="FAF4F6"/>
    <a:srgbClr val="FFC637"/>
    <a:srgbClr val="AA3651"/>
    <a:srgbClr val="086644"/>
    <a:srgbClr val="0DAB76"/>
    <a:srgbClr val="4B8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4777E-6FEB-4230-B8E3-6F6C6D766434}" v="34" dt="2018-09-11T19:59:0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custSel modSld">
      <pc:chgData name="Max Meuten" userId="1b66fd4c7ecdcb99" providerId="LiveId" clId="{5634777E-6FEB-4230-B8E3-6F6C6D766434}" dt="2018-09-11T19:59:08.193" v="32"/>
      <pc:docMkLst>
        <pc:docMk/>
      </pc:docMkLst>
      <pc:sldChg chg="addSp delSp modSp modAnim">
        <pc:chgData name="Max Meuten" userId="1b66fd4c7ecdcb99" providerId="LiveId" clId="{5634777E-6FEB-4230-B8E3-6F6C6D766434}" dt="2018-09-11T19:59:08.193" v="32"/>
        <pc:sldMkLst>
          <pc:docMk/>
          <pc:sldMk cId="4151325810" sldId="268"/>
        </pc:sldMkLst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21" creationId="{3D19657A-5951-4B2D-97C6-6EC33ADE866A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3" creationId="{013F1506-8920-4D00-AFE8-C6AC935CDBF3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8" creationId="{BA18A425-7D19-4D91-AFB6-423DEC2A83CC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9" creationId="{AAA6AD2F-73FF-4FB3-9B78-3058874EB2E9}"/>
          </ac:spMkLst>
        </pc:spChg>
        <pc:graphicFrameChg chg="mod">
          <ac:chgData name="Max Meuten" userId="1b66fd4c7ecdcb99" providerId="LiveId" clId="{5634777E-6FEB-4230-B8E3-6F6C6D766434}" dt="2018-09-11T19:44:17.900" v="3" actId="1037"/>
          <ac:graphicFrameMkLst>
            <pc:docMk/>
            <pc:sldMk cId="4151325810" sldId="268"/>
            <ac:graphicFrameMk id="36" creationId="{BE5D258A-096B-48E0-ACC0-A9130CAFE418}"/>
          </ac:graphicFrameMkLst>
        </pc:graphicFrameChg>
        <pc:picChg chg="add mod ord">
          <ac:chgData name="Max Meuten" userId="1b66fd4c7ecdcb99" providerId="LiveId" clId="{5634777E-6FEB-4230-B8E3-6F6C6D766434}" dt="2018-09-11T19:58:16.615" v="26" actId="167"/>
          <ac:picMkLst>
            <pc:docMk/>
            <pc:sldMk cId="4151325810" sldId="268"/>
            <ac:picMk id="2" creationId="{C9B109E3-A894-41BA-AAB1-27CA63B9F382}"/>
          </ac:picMkLst>
        </pc:picChg>
        <pc:picChg chg="del">
          <ac:chgData name="Max Meuten" userId="1b66fd4c7ecdcb99" providerId="LiveId" clId="{5634777E-6FEB-4230-B8E3-6F6C6D766434}" dt="2018-09-11T19:58:22.194" v="30" actId="478"/>
          <ac:picMkLst>
            <pc:docMk/>
            <pc:sldMk cId="4151325810" sldId="268"/>
            <ac:picMk id="7" creationId="{1CCD5DC9-F77A-4645-84A5-6F2FB2119FE2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8" creationId="{A7345DE6-A713-4F65-9B23-1B5F9C8D1FE8}"/>
          </ac:picMkLst>
        </pc:picChg>
        <pc:picChg chg="del">
          <ac:chgData name="Max Meuten" userId="1b66fd4c7ecdcb99" providerId="LiveId" clId="{5634777E-6FEB-4230-B8E3-6F6C6D766434}" dt="2018-09-11T19:58:20.075" v="28" actId="478"/>
          <ac:picMkLst>
            <pc:docMk/>
            <pc:sldMk cId="4151325810" sldId="268"/>
            <ac:picMk id="9" creationId="{4687F255-3C0A-47C0-A962-C09A1F111D73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13" creationId="{D947B54F-1B62-4BB8-B38A-E47A7547A80D}"/>
          </ac:picMkLst>
        </pc:picChg>
        <pc:picChg chg="del mod">
          <ac:chgData name="Max Meuten" userId="1b66fd4c7ecdcb99" providerId="LiveId" clId="{5634777E-6FEB-4230-B8E3-6F6C6D766434}" dt="2018-09-11T19:58:06.746" v="22" actId="478"/>
          <ac:picMkLst>
            <pc:docMk/>
            <pc:sldMk cId="4151325810" sldId="268"/>
            <ac:picMk id="15" creationId="{35EE15F7-CFFA-4DAE-8503-A3DC7591CC10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19" creationId="{B20FACBA-9CB9-45A3-8A1E-C2B5BA029B6C}"/>
          </ac:picMkLst>
        </pc:picChg>
        <pc:picChg chg="del">
          <ac:chgData name="Max Meuten" userId="1b66fd4c7ecdcb99" providerId="LiveId" clId="{5634777E-6FEB-4230-B8E3-6F6C6D766434}" dt="2018-09-11T19:58:18.914" v="27" actId="478"/>
          <ac:picMkLst>
            <pc:docMk/>
            <pc:sldMk cId="4151325810" sldId="268"/>
            <ac:picMk id="23" creationId="{CAF85C63-32BE-4249-8D76-9F0CB7FFCC6E}"/>
          </ac:picMkLst>
        </pc:picChg>
        <pc:picChg chg="del mod">
          <ac:chgData name="Max Meuten" userId="1b66fd4c7ecdcb99" providerId="LiveId" clId="{5634777E-6FEB-4230-B8E3-6F6C6D766434}" dt="2018-09-11T19:58:20.993" v="29" actId="478"/>
          <ac:picMkLst>
            <pc:docMk/>
            <pc:sldMk cId="4151325810" sldId="268"/>
            <ac:picMk id="25" creationId="{D18D3B9A-C449-4783-AB03-2A9B6BCA57A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video" Target="../media/media1.mp4"/><Relationship Id="rId21" Type="http://schemas.openxmlformats.org/officeDocument/2006/relationships/image" Target="../media/image15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.wmf"/><Relationship Id="rId25" Type="http://schemas.openxmlformats.org/officeDocument/2006/relationships/image" Target="../media/image19.svg"/><Relationship Id="rId2" Type="http://schemas.microsoft.com/office/2007/relationships/media" Target="../media/media1.mp4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.wmf"/><Relationship Id="rId23" Type="http://schemas.openxmlformats.org/officeDocument/2006/relationships/image" Target="../media/image17.svg"/><Relationship Id="rId10" Type="http://schemas.openxmlformats.org/officeDocument/2006/relationships/image" Target="../media/image8.svg"/><Relationship Id="rId19" Type="http://schemas.openxmlformats.org/officeDocument/2006/relationships/image" Target="../media/image13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8-09-11 21-56-39">
            <a:hlinkClick r:id="" action="ppaction://media"/>
            <a:extLst>
              <a:ext uri="{FF2B5EF4-FFF2-40B4-BE49-F238E27FC236}">
                <a16:creationId xmlns:a16="http://schemas.microsoft.com/office/drawing/2014/main" id="{C9B109E3-A894-41BA-AAB1-27CA63B9F38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487236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45" y="4247906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631633" y="412782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  <a:endParaRPr lang="de-DE" sz="1600" dirty="0">
              <a:solidFill>
                <a:srgbClr val="2B6CAC"/>
              </a:solidFill>
              <a:latin typeface="Gaegu" pitchFamily="2" charset="0"/>
              <a:ea typeface="Gaegu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0433" y="163937"/>
            <a:ext cx="3750675" cy="9376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6250024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0" y="6115457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9" y="6254013"/>
            <a:ext cx="247112" cy="247112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6442814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5620784" y="643527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4801863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47440"/>
              </p:ext>
            </p:extLst>
          </p:nvPr>
        </p:nvGraphicFramePr>
        <p:xfrm>
          <a:off x="739397" y="5981408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4" imgW="431640" imgH="431640" progId="Photoshop.Image.16">
                  <p:embed/>
                </p:oleObj>
              </mc:Choice>
              <mc:Fallback>
                <p:oleObj name="Image" r:id="rId14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9397" y="5981408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80181"/>
              </p:ext>
            </p:extLst>
          </p:nvPr>
        </p:nvGraphicFramePr>
        <p:xfrm>
          <a:off x="746540" y="5427514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6540" y="5427514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743446" y="4860410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8226" y="4886568"/>
            <a:ext cx="141443" cy="141443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94143" y="3963420"/>
            <a:ext cx="3013674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/>
                <a:ea typeface="Gaegu" pitchFamily="2" charset="0"/>
              </a:rPr>
              <a:t>Spass</a:t>
            </a:r>
            <a:r>
              <a:rPr lang="de-DE" sz="1600" dirty="0">
                <a:latin typeface="Gaegu"/>
                <a:ea typeface="Gaegu" pitchFamily="2" charset="0"/>
              </a:rPr>
              <a:t>!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3F1506-8920-4D00-AFE8-C6AC935CDBF3}"/>
              </a:ext>
            </a:extLst>
          </p:cNvPr>
          <p:cNvSpPr/>
          <p:nvPr/>
        </p:nvSpPr>
        <p:spPr>
          <a:xfrm>
            <a:off x="8646393" y="730508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 err="1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NodeJS</a:t>
            </a: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-Backend mit Websocket Verbindung zum Frontend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Realtime </a:t>
            </a:r>
            <a:r>
              <a:rPr lang="de-DE" sz="1600" dirty="0" err="1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Collision</a:t>
            </a: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-Berechnung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Einfaches hinzufügen neuer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 durch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json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-Dateien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499571-B422-47B8-AC65-80238836D113}"/>
              </a:ext>
            </a:extLst>
          </p:cNvPr>
          <p:cNvSpPr/>
          <p:nvPr/>
        </p:nvSpPr>
        <p:spPr>
          <a:xfrm>
            <a:off x="8903720" y="568920"/>
            <a:ext cx="2728368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Technische Features</a:t>
            </a:r>
          </a:p>
        </p:txBody>
      </p:sp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BE5D258A-096B-48E0-ACC0-A9130C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59957"/>
              </p:ext>
            </p:extLst>
          </p:nvPr>
        </p:nvGraphicFramePr>
        <p:xfrm>
          <a:off x="8760804" y="2022796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36" name="Objekt 35">
                        <a:extLst>
                          <a:ext uri="{FF2B5EF4-FFF2-40B4-BE49-F238E27FC236}">
                            <a16:creationId xmlns:a16="http://schemas.microsoft.com/office/drawing/2014/main" id="{BE5D258A-096B-48E0-ACC0-A9130CAFE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0804" y="2022796"/>
                        <a:ext cx="212385" cy="212385"/>
                      </a:xfrm>
                      <a:prstGeom prst="rect">
                        <a:avLst/>
                      </a:prstGeom>
                      <a:solidFill>
                        <a:srgbClr val="FAF4F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hteck 36">
            <a:extLst>
              <a:ext uri="{FF2B5EF4-FFF2-40B4-BE49-F238E27FC236}">
                <a16:creationId xmlns:a16="http://schemas.microsoft.com/office/drawing/2014/main" id="{58D6795A-EBF2-4659-8BEE-DE18371EDEFA}"/>
              </a:ext>
            </a:extLst>
          </p:cNvPr>
          <p:cNvSpPr/>
          <p:nvPr/>
        </p:nvSpPr>
        <p:spPr>
          <a:xfrm>
            <a:off x="8069943" y="3913641"/>
            <a:ext cx="2837437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Steuerung via Smartphone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19657A-5951-4B2D-97C6-6EC33ADE866A}"/>
              </a:ext>
            </a:extLst>
          </p:cNvPr>
          <p:cNvSpPr/>
          <p:nvPr/>
        </p:nvSpPr>
        <p:spPr>
          <a:xfrm>
            <a:off x="8749908" y="2600225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0FACBA-9CB9-45A3-8A1E-C2B5BA029B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93463" y="2620784"/>
            <a:ext cx="143422" cy="143422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A18A425-7D19-4D91-AFB6-423DEC2A83CC}"/>
              </a:ext>
            </a:extLst>
          </p:cNvPr>
          <p:cNvSpPr/>
          <p:nvPr/>
        </p:nvSpPr>
        <p:spPr>
          <a:xfrm>
            <a:off x="8748088" y="1721071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345DE6-A713-4F65-9B23-1B5F9C8D1F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0710" y="1750022"/>
            <a:ext cx="167104" cy="16710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AA6AD2F-73FF-4FB3-9B78-3058874EB2E9}"/>
              </a:ext>
            </a:extLst>
          </p:cNvPr>
          <p:cNvSpPr/>
          <p:nvPr/>
        </p:nvSpPr>
        <p:spPr>
          <a:xfrm>
            <a:off x="8724500" y="1159949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947B54F-1B62-4BB8-B38A-E47A7547A8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83735" y="1186685"/>
            <a:ext cx="135010" cy="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21</Paragraphs>
  <Slides>1</Slides>
  <Notes>0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46</cp:revision>
  <dcterms:created xsi:type="dcterms:W3CDTF">2018-07-16T09:59:42Z</dcterms:created>
  <dcterms:modified xsi:type="dcterms:W3CDTF">2018-09-11T19:59:12Z</dcterms:modified>
</cp:coreProperties>
</file>