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7BCC"/>
    <a:srgbClr val="2B6CAC"/>
    <a:srgbClr val="2BAC6C"/>
    <a:srgbClr val="32C77C"/>
    <a:srgbClr val="327CC7"/>
    <a:srgbClr val="7BCD9A"/>
    <a:srgbClr val="5B9BD5"/>
    <a:srgbClr val="56B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F0FC-25CE-40AD-8CFF-6ED6C3083B6E}" v="120" dt="2018-09-07T20:47:18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F7212-2126-434A-8F14-F21DE970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137FF-C6EB-43C1-A15B-68AE40FF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3190-19FD-430D-91C0-791B2A5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36D3F-B8AA-436F-9105-238A131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2C9EA-68A8-41F0-B0ED-2B6D647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2491-3034-479D-9CD9-ACEE57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87C95E-9BC6-44B9-BDD5-EF7A9D3B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9EBCB-0C4A-4693-A585-8A066D2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F6527-6CAE-47F5-86B1-3AC96F2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F922F-DB22-4EFD-8CC0-384D2C9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D8B63-8543-43EB-98F7-A7D9C6D3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87E2A-E023-4583-BD1A-FB5A58D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C38FA-60F7-4F3E-ACC4-81D4E08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7941-ED92-4B09-B2E1-159760F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93B48-E966-4F03-9417-E93C002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56F65-C57A-4F8F-87ED-2755D31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F0899-F5E2-4E32-AD3D-A0E8691D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BF6E0-6DE2-4DF6-9381-6CB5ED2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7A4B-4E70-4531-8EB7-5F653F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0531-663E-417E-BFF4-BF68E7E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3DD79-BD2E-439C-A7B4-EF379D6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CE3FE-4EB9-46BC-85FA-A6DD406E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94CD3-7576-4D54-A669-8004B55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3A21-AE65-4A43-8F15-3B10D0C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56C46-7AE0-4191-9E74-3879050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1CFA-A53E-442F-B699-F9366752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1BB28-6A70-4708-8C1A-5A07788A4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0142CF-EAB9-4FD1-88B2-220DFAD4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8B650-9F51-45FC-8951-7AF5125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892C8-550D-4D56-9979-5DE8A79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B07E-8F8D-4D61-8B63-C421DD5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9759-BDF3-42B6-B550-A900FC74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A39A1-F4C2-4B32-8736-738BC002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0ED4C-7D62-4C3B-B90B-CCBE9295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951FFB-5A1C-4787-A13B-DA614FFF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D93A4E-4D3B-4CEC-ABFC-37462C99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EF105E-64D7-4DBE-BA25-38970775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A2B59-5099-4B10-9FD1-80989A3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A04E73-B66D-4836-B5E6-552FF6E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03E4A-260D-40BE-8C41-33D366E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01625-FD6F-41C6-BF5B-E7474692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F6656-0F53-489C-B4C2-61964B1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5F5B4-C459-48B4-9E0E-56BDBF2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EE23-1177-44AC-9D87-B533076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B3F637-D02E-4DFC-BC47-1A7C646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9D6FA-DB06-4F17-8D7B-5636907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829B-14BB-4683-B18A-CA4093B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E13D-21E5-43B0-B94C-F03B0B5E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14E59-6E0D-4543-A785-5CA4FAC5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540F2-CBA2-4643-BB59-E1063BE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DD287-8577-48EE-80E5-267F64E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256A9-440A-453D-9731-E65851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DEC69-4EE5-4F8E-A2E0-BBC315B2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DB35D-42C6-4422-84A5-E5329D42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A4864-2823-4625-BFCD-C99D4E19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408A9-06BC-457D-9A7B-E27F353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5B3C8-72E4-43F7-B0DD-EAE03F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979119-8E4A-4739-A276-6BD01D1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C82232-2DE9-4D0E-9EDF-7BD990A2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58F17-8C37-4900-B421-FAFD2E1C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7AE4C-C244-4845-9C0C-0F79CEB5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15F9-1F71-4A1B-8F45-AFDC7418A1CD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2788D-7AD2-445A-9EE2-EF8AE991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3C634-AE5A-4963-BBC2-463B12E1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31010-6F02-4B1F-A8BF-194EC633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158A3-73F2-439B-8086-0EE0364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Gamescom</a:t>
            </a:r>
            <a:r>
              <a:rPr lang="de-DE" dirty="0"/>
              <a:t> 2018: Mobile erstmals größer als PC , mit dem Trend gehen </a:t>
            </a:r>
            <a:r>
              <a:rPr lang="de-DE" dirty="0" err="1"/>
              <a:t>blabla</a:t>
            </a:r>
            <a:endParaRPr lang="de-DE" dirty="0"/>
          </a:p>
          <a:p>
            <a:r>
              <a:rPr lang="de-DE" dirty="0" err="1"/>
              <a:t>Modability</a:t>
            </a:r>
            <a:r>
              <a:rPr lang="de-DE" dirty="0"/>
              <a:t> – </a:t>
            </a:r>
            <a:r>
              <a:rPr lang="de-DE" dirty="0" err="1"/>
              <a:t>customizable</a:t>
            </a:r>
            <a:r>
              <a:rPr lang="de-DE" dirty="0"/>
              <a:t>, Code so gebaut das schnell weitere Features und Funktionen hinzugefügt werden können</a:t>
            </a:r>
          </a:p>
          <a:p>
            <a:r>
              <a:rPr lang="de-DE" dirty="0"/>
              <a:t>Bis zu 6 Spieler ohne </a:t>
            </a:r>
            <a:r>
              <a:rPr lang="de-DE" dirty="0" err="1"/>
              <a:t>unterbrechung</a:t>
            </a:r>
            <a:r>
              <a:rPr lang="de-DE" dirty="0"/>
              <a:t> </a:t>
            </a:r>
            <a:r>
              <a:rPr lang="de-DE" dirty="0" err="1"/>
              <a:t>joinen</a:t>
            </a:r>
            <a:endParaRPr lang="de-DE" dirty="0"/>
          </a:p>
          <a:p>
            <a:r>
              <a:rPr lang="de-DE" dirty="0" err="1"/>
              <a:t>Scoreboard</a:t>
            </a:r>
            <a:r>
              <a:rPr lang="de-DE" dirty="0"/>
              <a:t> und Gewinner</a:t>
            </a:r>
          </a:p>
          <a:p>
            <a:r>
              <a:rPr lang="de-DE" dirty="0"/>
              <a:t>Verschiedene Arten von KI-Gegnern</a:t>
            </a:r>
          </a:p>
          <a:p>
            <a:r>
              <a:rPr lang="de-DE" dirty="0"/>
              <a:t>Intuitive Steuerung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0B17D-7C5C-403E-9BD5-D49A8DA3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7CD81-4985-40AE-A03C-E249AFFD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Editor – Custom Maps</a:t>
            </a:r>
          </a:p>
          <a:p>
            <a:r>
              <a:rPr lang="de-DE" dirty="0"/>
              <a:t>Mobile Steuerung</a:t>
            </a:r>
          </a:p>
          <a:p>
            <a:r>
              <a:rPr lang="de-DE" dirty="0"/>
              <a:t>AI Bots</a:t>
            </a:r>
          </a:p>
          <a:p>
            <a:r>
              <a:rPr lang="de-DE" dirty="0"/>
              <a:t>Multiplayer – bis zu 6 Spieler</a:t>
            </a:r>
          </a:p>
          <a:p>
            <a:r>
              <a:rPr lang="de-DE" dirty="0" err="1"/>
              <a:t>Powerups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JS ES6 &amp; HTML5 &amp; CSS3</a:t>
            </a:r>
          </a:p>
          <a:p>
            <a:r>
              <a:rPr lang="de-DE" dirty="0"/>
              <a:t>Max Meuten &amp; Niklas Wilke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78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DA0A999E-B518-4867-A02F-1E910B6B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B6473569-8602-4564-8B30-F6D9976C0A90}"/>
              </a:ext>
            </a:extLst>
          </p:cNvPr>
          <p:cNvSpPr/>
          <p:nvPr/>
        </p:nvSpPr>
        <p:spPr>
          <a:xfrm>
            <a:off x="3390900" y="4953000"/>
            <a:ext cx="1046336" cy="1391839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589D95-07C0-4996-90D4-F107D3E71625}"/>
              </a:ext>
            </a:extLst>
          </p:cNvPr>
          <p:cNvSpPr/>
          <p:nvPr/>
        </p:nvSpPr>
        <p:spPr>
          <a:xfrm>
            <a:off x="988033" y="3353657"/>
            <a:ext cx="1926617" cy="1827943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F95E0FC-F7C3-43AD-AD2A-14CFEB15A029}"/>
              </a:ext>
            </a:extLst>
          </p:cNvPr>
          <p:cNvSpPr/>
          <p:nvPr/>
        </p:nvSpPr>
        <p:spPr>
          <a:xfrm>
            <a:off x="4044397" y="894007"/>
            <a:ext cx="3541875" cy="1804135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8E5EC55-6B31-4422-8D0E-ECA92CEF0308}"/>
              </a:ext>
            </a:extLst>
          </p:cNvPr>
          <p:cNvSpPr/>
          <p:nvPr/>
        </p:nvSpPr>
        <p:spPr>
          <a:xfrm>
            <a:off x="4845465" y="252413"/>
            <a:ext cx="3375589" cy="1614013"/>
          </a:xfrm>
          <a:prstGeom prst="rect">
            <a:avLst/>
          </a:prstGeom>
          <a:solidFill>
            <a:srgbClr val="C57BCC"/>
          </a:solidFill>
          <a:ln w="19050">
            <a:solidFill>
              <a:srgbClr val="9F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4029AD0-5D90-4BD8-8296-B44F62EDB8E4}"/>
              </a:ext>
            </a:extLst>
          </p:cNvPr>
          <p:cNvSpPr/>
          <p:nvPr/>
        </p:nvSpPr>
        <p:spPr>
          <a:xfrm>
            <a:off x="8954333" y="73280"/>
            <a:ext cx="3162300" cy="6717324"/>
          </a:xfrm>
          <a:prstGeom prst="rect">
            <a:avLst/>
          </a:prstGeom>
          <a:solidFill>
            <a:srgbClr val="C57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049744" y="1127757"/>
            <a:ext cx="823773" cy="525135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JS ES6</a:t>
            </a:r>
          </a:p>
          <a:p>
            <a:pPr algn="ctr"/>
            <a:r>
              <a:rPr lang="de-DE" sz="1100" dirty="0"/>
              <a:t>4486 </a:t>
            </a:r>
            <a:r>
              <a:rPr lang="de-DE" sz="1100" dirty="0" err="1"/>
              <a:t>lines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110857" y="1125876"/>
            <a:ext cx="823773" cy="525135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CSS3</a:t>
            </a:r>
          </a:p>
          <a:p>
            <a:pPr algn="ctr"/>
            <a:r>
              <a:rPr lang="de-DE" sz="1100" dirty="0"/>
              <a:t>1399 </a:t>
            </a:r>
            <a:r>
              <a:rPr lang="de-DE" sz="1100" dirty="0" err="1"/>
              <a:t>lines</a:t>
            </a:r>
            <a:endParaRPr lang="de-DE" sz="1100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8954333" y="283882"/>
            <a:ext cx="2995612" cy="470580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Product Sans" panose="020B0403030502040203" pitchFamily="34" charset="0"/>
              </a:rPr>
              <a:t>Max Meuten und Niklas Wilke</a:t>
            </a:r>
          </a:p>
        </p:txBody>
      </p:sp>
      <p:pic>
        <p:nvPicPr>
          <p:cNvPr id="18" name="Grafik 17" descr="Ein Bild, das Elektronik, iPod enthält.&#10;&#10;Mit sehr hoher Zuverlässigkeit generierte Beschreibung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35" y="4255725"/>
            <a:ext cx="6191634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71969" y="1125877"/>
            <a:ext cx="849576" cy="525134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HTML5</a:t>
            </a:r>
          </a:p>
          <a:p>
            <a:pPr algn="ctr"/>
            <a:r>
              <a:rPr lang="de-DE" sz="1100" dirty="0"/>
              <a:t>599 </a:t>
            </a:r>
            <a:r>
              <a:rPr lang="de-DE" sz="1100" dirty="0" err="1"/>
              <a:t>lines</a:t>
            </a:r>
            <a:endParaRPr lang="de-DE" sz="11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834653" y="11968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904299" y="11940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CE095D9A-3339-4137-9A8E-9D8134C4F361}"/>
              </a:ext>
            </a:extLst>
          </p:cNvPr>
          <p:cNvSpPr/>
          <p:nvPr/>
        </p:nvSpPr>
        <p:spPr>
          <a:xfrm>
            <a:off x="287338" y="3933489"/>
            <a:ext cx="3784985" cy="2626855"/>
          </a:xfrm>
          <a:prstGeom prst="rect">
            <a:avLst/>
          </a:prstGeom>
          <a:solidFill>
            <a:srgbClr val="C57BCC"/>
          </a:solidFill>
          <a:ln w="19050">
            <a:solidFill>
              <a:srgbClr val="9F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A58A6BB-56F4-4E23-AEB3-8773C7C82FED}"/>
              </a:ext>
            </a:extLst>
          </p:cNvPr>
          <p:cNvSpPr/>
          <p:nvPr/>
        </p:nvSpPr>
        <p:spPr>
          <a:xfrm>
            <a:off x="92869" y="3952538"/>
            <a:ext cx="3969930" cy="2793543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287338" y="4117970"/>
            <a:ext cx="3608387" cy="2442374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EBBD78B3-DD94-4927-9432-BCB31A90F0C9}"/>
              </a:ext>
            </a:extLst>
          </p:cNvPr>
          <p:cNvSpPr/>
          <p:nvPr/>
        </p:nvSpPr>
        <p:spPr>
          <a:xfrm>
            <a:off x="4163252" y="17972"/>
            <a:ext cx="4399633" cy="555909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5895" y="127462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D5895D4-80F1-4023-986A-A632313171BA}"/>
              </a:ext>
            </a:extLst>
          </p:cNvPr>
          <p:cNvSpPr/>
          <p:nvPr/>
        </p:nvSpPr>
        <p:spPr>
          <a:xfrm>
            <a:off x="211971" y="3943014"/>
            <a:ext cx="121404" cy="121582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8906474" y="3771864"/>
            <a:ext cx="276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481694" y="397208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Gaegu</vt:lpstr>
      <vt:lpstr>Product Sans</vt:lpstr>
      <vt:lpstr>Office</vt:lpstr>
      <vt:lpstr>FACTS</vt:lpstr>
      <vt:lpstr>Features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Wilke / BFWS416A</dc:creator>
  <cp:lastModifiedBy>Max Meuten</cp:lastModifiedBy>
  <cp:revision>28</cp:revision>
  <dcterms:created xsi:type="dcterms:W3CDTF">2018-07-16T09:59:42Z</dcterms:created>
  <dcterms:modified xsi:type="dcterms:W3CDTF">2018-09-07T20:47:19Z</dcterms:modified>
</cp:coreProperties>
</file>