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-835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5B782-B29F-4CB3-AE8E-F8127018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DA6B91-53BB-42C2-8479-A87A8DFE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A6D0B-5BB1-49A0-8251-C3E098B0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24D87-6ECF-4EA7-A994-A9113D7B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2D463-4740-4E32-A347-DD0169B1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7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8645B-01C3-4604-8136-521F4AA2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80A537-1700-49E1-BD9F-DEBEE8151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76E46-69CA-4849-8169-DC1B2D1A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D2749-0C0B-4866-AEFB-D415AFB7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7EB433-A545-4BE2-9CB5-9A2BFE9C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2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C15EA4-A273-4CC0-BD50-19CA174EA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61D085-1286-4E19-9FC9-A1CC30A6D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D8593-6A77-48F8-97F2-099B615C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08E54-2919-42FA-9F97-7AA2452E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EDE0E-628D-4CD5-81F4-B74F7B69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4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9409A-8FD4-4780-8CE6-9B2BA47B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B9A91-E786-40F4-A148-0C33B6FD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B2510-A30A-47FE-A6AB-172F465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ECC7B-6D87-4212-B54B-F9A1022A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04283-DEB1-4650-AA2C-5C3180E8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9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D7A3-5239-473D-B8F0-4ECC8FEC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6EFF5-D869-4EAB-ABF7-345C3B7D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DF480E-F316-4E49-9BC2-366DF99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F3078-7B63-4995-A164-4951970D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0116F6-C835-46E1-A4CC-6796AB55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02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DC512-D8D8-4E8F-80BC-0B642833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F6A5C-B625-4F6E-BDE8-386A761AA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2D32A-6637-4D85-B107-953167E7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F2E498-BCE9-4BA5-BBC0-4E8CD779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7683C9-1E0E-4975-9F4A-059A3E0F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7A8AB2-E9FC-4184-A00E-8DC12A5B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0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F3612-C5C8-4C1C-92A2-BC83C712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4E0EBC-4668-42A2-B67C-9D23FEAC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ECAF0-0907-4D61-9E71-0F1ED2AB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767AD0-642A-4ADD-BC43-43D186C42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37785A-43E7-4B6C-91D5-8D589DB76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42E57C-1244-448E-8726-19BF041B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F7CA50-3BAA-4A61-82B9-8A2E54E3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860128-9FB4-4289-9D0A-9C526452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96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6907F-A7AA-4C40-B4FE-A3248663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3575D3-E0CA-4D4F-B47B-A784AD33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F68E50-BEF8-481A-9E5F-D6075DFA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AF408C-A3BF-4B56-8DB2-BD2E625D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9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EE751-641A-42EE-890C-81C8E4E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D67E25-0587-4ACE-BBEF-905F187E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F814E-078A-434A-B3F8-A3F30F51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5348-C753-4B96-9369-B102D8E2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1475F-B628-4335-B9F3-9589DB94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7B846B-004D-411B-9EBB-A8A59A92D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15AA31-E341-4CEF-A2AC-40B9FB3C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46274-1B46-45C3-A2F1-64622063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DFCFE-5EAA-49CB-8F72-2F170118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2CBCF-7C4A-46A0-8938-FFE9BF9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2736E6-0ED7-481B-8738-769F9FA7B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B1EC54-3834-4D79-95BD-C080B5DE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3ACE9-2293-4C45-8A82-D6C7F9E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7ED61-BF14-4982-958B-FA7CB62B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3293E-8807-436C-8CEC-DF79103D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4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E078EA-9D43-4357-B20A-D4006923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D371D-FEEE-44E4-AEA3-C3BEFE19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79DB-44BC-40F1-AA90-A98F4425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F38D-D197-42B2-B239-C4B68369BBFF}" type="datetimeFigureOut">
              <a:rPr lang="de-DE" smtClean="0"/>
              <a:t>28.08.2018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B54965-7533-493E-932D-17D411EC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31369-DF81-4408-93C6-FC30DFD96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E09B-5619-4F3F-8007-07D51142E9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8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3A0894B-70A8-4A73-B522-1F37DC49B1E3}"/>
              </a:ext>
            </a:extLst>
          </p:cNvPr>
          <p:cNvSpPr/>
          <p:nvPr/>
        </p:nvSpPr>
        <p:spPr>
          <a:xfrm>
            <a:off x="5027822" y="2723476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Tank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7420F1A-5F0D-42C1-8B13-61FF1F1A6555}"/>
              </a:ext>
            </a:extLst>
          </p:cNvPr>
          <p:cNvSpPr/>
          <p:nvPr/>
        </p:nvSpPr>
        <p:spPr>
          <a:xfrm>
            <a:off x="1959160" y="2336464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6EF47-6522-40DA-8CA2-5E863D41142B}"/>
              </a:ext>
            </a:extLst>
          </p:cNvPr>
          <p:cNvSpPr/>
          <p:nvPr/>
        </p:nvSpPr>
        <p:spPr>
          <a:xfrm>
            <a:off x="10546368" y="4714371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4CB191-5860-4E87-85BB-18B79B5FE224}"/>
              </a:ext>
            </a:extLst>
          </p:cNvPr>
          <p:cNvSpPr/>
          <p:nvPr/>
        </p:nvSpPr>
        <p:spPr>
          <a:xfrm>
            <a:off x="3572097" y="2479843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EA8603-4619-44E6-8216-2FFA883D81D0}"/>
              </a:ext>
            </a:extLst>
          </p:cNvPr>
          <p:cNvSpPr/>
          <p:nvPr/>
        </p:nvSpPr>
        <p:spPr>
          <a:xfrm>
            <a:off x="9270872" y="2276139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GameEngine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E3B21D-36EF-4322-A45E-F878E326EB30}"/>
              </a:ext>
            </a:extLst>
          </p:cNvPr>
          <p:cNvSpPr/>
          <p:nvPr/>
        </p:nvSpPr>
        <p:spPr>
          <a:xfrm>
            <a:off x="8309749" y="3029321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Powerup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40770D7-DE65-4012-AF3A-A14A1B406767}"/>
              </a:ext>
            </a:extLst>
          </p:cNvPr>
          <p:cNvSpPr/>
          <p:nvPr/>
        </p:nvSpPr>
        <p:spPr>
          <a:xfrm>
            <a:off x="9864454" y="2949911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Point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B9BC11-D4C8-45E9-8647-ADD9F282ADA8}"/>
              </a:ext>
            </a:extLst>
          </p:cNvPr>
          <p:cNvSpPr/>
          <p:nvPr/>
        </p:nvSpPr>
        <p:spPr>
          <a:xfrm>
            <a:off x="6805173" y="3073165"/>
            <a:ext cx="1363827" cy="286759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E0AB37-A8ED-472E-B3B7-B63A95661532}"/>
              </a:ext>
            </a:extLst>
          </p:cNvPr>
          <p:cNvSpPr/>
          <p:nvPr/>
        </p:nvSpPr>
        <p:spPr>
          <a:xfrm>
            <a:off x="978567" y="611101"/>
            <a:ext cx="10218821" cy="545432"/>
          </a:xfrm>
          <a:prstGeom prst="rect">
            <a:avLst/>
          </a:prstGeom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Eventemitter2 (</a:t>
            </a:r>
            <a:r>
              <a:rPr lang="de-DE" dirty="0" err="1"/>
              <a:t>Njs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17844BA-9E8F-4829-93D4-DF3F174D81CD}"/>
              </a:ext>
            </a:extLst>
          </p:cNvPr>
          <p:cNvSpPr/>
          <p:nvPr/>
        </p:nvSpPr>
        <p:spPr>
          <a:xfrm>
            <a:off x="978566" y="80709"/>
            <a:ext cx="10218821" cy="545432"/>
          </a:xfrm>
          <a:prstGeom prst="rect">
            <a:avLst/>
          </a:prstGeom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crypto</a:t>
            </a:r>
            <a:r>
              <a:rPr lang="de-DE" dirty="0"/>
              <a:t> (</a:t>
            </a:r>
            <a:r>
              <a:rPr lang="de-DE" dirty="0" err="1"/>
              <a:t>Njs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)</a:t>
            </a:r>
          </a:p>
        </p:txBody>
      </p: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2D02F7F3-E0D0-4056-A6B0-2E03AFF5E6EA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6200000" flipH="1">
            <a:off x="7460579" y="-216068"/>
            <a:ext cx="1119606" cy="38648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Verbinder: gekrümmt 31">
            <a:extLst>
              <a:ext uri="{FF2B5EF4-FFF2-40B4-BE49-F238E27FC236}">
                <a16:creationId xmlns:a16="http://schemas.microsoft.com/office/drawing/2014/main" id="{D82D9476-4BFA-4100-94B2-A6229B94C2E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rot="5400000">
            <a:off x="3161598" y="-976929"/>
            <a:ext cx="792918" cy="505984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259EB0D1-D5F4-4892-A840-45435BC420E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6200000" flipH="1">
            <a:off x="5829216" y="1415294"/>
            <a:ext cx="1916632" cy="139910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71F452D1-2744-41CE-A851-EA1F6BB2C0AE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5115386" y="1750883"/>
            <a:ext cx="1566943" cy="37824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94AB25F2-BDBC-4176-86B3-8357A43D3D15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16200000" flipH="1">
            <a:off x="6603426" y="641084"/>
            <a:ext cx="1872788" cy="290368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Verbinder: gekrümmt 50">
            <a:extLst>
              <a:ext uri="{FF2B5EF4-FFF2-40B4-BE49-F238E27FC236}">
                <a16:creationId xmlns:a16="http://schemas.microsoft.com/office/drawing/2014/main" id="{255DB354-EA13-4343-BD01-ECE9861CBB84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5400000">
            <a:off x="3774561" y="23046"/>
            <a:ext cx="1179931" cy="344690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CB99E016-CD9F-45B1-88DC-6654B5D6E394}"/>
              </a:ext>
            </a:extLst>
          </p:cNvPr>
          <p:cNvGrpSpPr/>
          <p:nvPr/>
        </p:nvGrpSpPr>
        <p:grpSpPr>
          <a:xfrm>
            <a:off x="346221" y="1949451"/>
            <a:ext cx="1363827" cy="4451348"/>
            <a:chOff x="346221" y="1949451"/>
            <a:chExt cx="1363827" cy="445134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A046C20-91D8-47A0-974B-395575103845}"/>
                </a:ext>
              </a:extLst>
            </p:cNvPr>
            <p:cNvSpPr/>
            <p:nvPr/>
          </p:nvSpPr>
          <p:spPr>
            <a:xfrm>
              <a:off x="346221" y="1949451"/>
              <a:ext cx="1363827" cy="21433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Bullet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CBA9197-07C8-4FD4-8FC3-638710936777}"/>
                </a:ext>
              </a:extLst>
            </p:cNvPr>
            <p:cNvSpPr/>
            <p:nvPr/>
          </p:nvSpPr>
          <p:spPr>
            <a:xfrm>
              <a:off x="346221" y="2163788"/>
              <a:ext cx="1363827" cy="423701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00" dirty="0" err="1"/>
                <a:t>id</a:t>
              </a:r>
              <a:endParaRPr lang="de-DE" sz="1000" dirty="0"/>
            </a:p>
            <a:p>
              <a:r>
                <a:rPr lang="de-DE" sz="1000" dirty="0" err="1"/>
                <a:t>x_start</a:t>
              </a:r>
              <a:endParaRPr lang="de-DE" sz="1000" dirty="0"/>
            </a:p>
            <a:p>
              <a:r>
                <a:rPr lang="de-DE" sz="1000" dirty="0" err="1"/>
                <a:t>Y_start</a:t>
              </a:r>
              <a:endParaRPr lang="de-DE" sz="1000" dirty="0"/>
            </a:p>
            <a:p>
              <a:r>
                <a:rPr lang="de-DE" sz="1000" dirty="0"/>
                <a:t>X</a:t>
              </a:r>
            </a:p>
            <a:p>
              <a:r>
                <a:rPr lang="de-DE" sz="1000" dirty="0"/>
                <a:t>Y</a:t>
              </a:r>
            </a:p>
            <a:p>
              <a:r>
                <a:rPr lang="de-DE" sz="1000" dirty="0"/>
                <a:t>Speed</a:t>
              </a:r>
            </a:p>
            <a:p>
              <a:r>
                <a:rPr lang="de-DE" sz="1000" dirty="0"/>
                <a:t>Bounces</a:t>
              </a:r>
            </a:p>
            <a:p>
              <a:r>
                <a:rPr lang="de-DE" sz="1000" dirty="0" err="1"/>
                <a:t>Max_bounces</a:t>
              </a:r>
              <a:endParaRPr lang="de-DE" sz="1000" dirty="0"/>
            </a:p>
            <a:p>
              <a:r>
                <a:rPr lang="de-DE" sz="1000" dirty="0"/>
                <a:t>Color</a:t>
              </a:r>
            </a:p>
            <a:p>
              <a:r>
                <a:rPr lang="de-DE" sz="1000" dirty="0"/>
                <a:t>Type</a:t>
              </a:r>
            </a:p>
            <a:p>
              <a:r>
                <a:rPr lang="de-DE" sz="1000" dirty="0" err="1"/>
                <a:t>Collision</a:t>
              </a:r>
              <a:endParaRPr lang="de-DE" sz="1000" dirty="0"/>
            </a:p>
            <a:p>
              <a:r>
                <a:rPr lang="de-DE" sz="1000" dirty="0"/>
                <a:t>Damage</a:t>
              </a:r>
            </a:p>
            <a:p>
              <a:r>
                <a:rPr lang="de-DE" sz="1000" dirty="0" err="1"/>
                <a:t>setColor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setAngle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setSpeed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setDamage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setMaxBounces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setType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setCollision</a:t>
              </a:r>
              <a:r>
                <a:rPr lang="de-DE" sz="1000" dirty="0"/>
                <a:t>()</a:t>
              </a:r>
            </a:p>
            <a:p>
              <a:r>
                <a:rPr lang="de-DE" sz="1000" dirty="0" err="1"/>
                <a:t>setOwner</a:t>
              </a:r>
              <a:endParaRPr lang="de-DE" sz="1000" dirty="0"/>
            </a:p>
            <a:p>
              <a:r>
                <a:rPr lang="de-DE" sz="1000" dirty="0" err="1"/>
                <a:t>distanceTo</a:t>
              </a:r>
              <a:endParaRPr lang="de-DE" sz="1000" dirty="0"/>
            </a:p>
            <a:p>
              <a:r>
                <a:rPr lang="de-DE" sz="1000" dirty="0"/>
                <a:t>Bounce</a:t>
              </a:r>
            </a:p>
            <a:p>
              <a:r>
                <a:rPr lang="de-DE" sz="1000" dirty="0"/>
                <a:t>Move</a:t>
              </a:r>
            </a:p>
            <a:p>
              <a:r>
                <a:rPr lang="de-DE" sz="1000" dirty="0"/>
                <a:t>Update</a:t>
              </a:r>
            </a:p>
            <a:p>
              <a:r>
                <a:rPr lang="de-DE" sz="1000" dirty="0" err="1"/>
                <a:t>Despawn</a:t>
              </a:r>
              <a:endParaRPr lang="de-DE" sz="1000" dirty="0"/>
            </a:p>
            <a:p>
              <a:r>
                <a:rPr lang="de-DE" sz="1000" dirty="0" err="1"/>
                <a:t>clone</a:t>
              </a:r>
              <a:endParaRPr lang="de-DE" sz="1000" dirty="0"/>
            </a:p>
            <a:p>
              <a:endParaRPr lang="de-DE" sz="1000" dirty="0"/>
            </a:p>
          </p:txBody>
        </p:sp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DABC139B-E20F-46FD-B3E3-0B81D50A2F7F}"/>
              </a:ext>
            </a:extLst>
          </p:cNvPr>
          <p:cNvSpPr/>
          <p:nvPr/>
        </p:nvSpPr>
        <p:spPr>
          <a:xfrm>
            <a:off x="1959159" y="2623223"/>
            <a:ext cx="1363827" cy="14915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dirty="0"/>
          </a:p>
          <a:p>
            <a:r>
              <a:rPr lang="de-DE" sz="1000" dirty="0" err="1"/>
              <a:t>powerups</a:t>
            </a:r>
            <a:r>
              <a:rPr lang="de-DE" sz="1000" dirty="0"/>
              <a:t>[]</a:t>
            </a:r>
          </a:p>
          <a:p>
            <a:r>
              <a:rPr lang="de-DE" sz="1000" dirty="0" err="1"/>
              <a:t>powerup_location</a:t>
            </a:r>
            <a:r>
              <a:rPr lang="de-DE" sz="1000" dirty="0"/>
              <a:t>[]</a:t>
            </a:r>
          </a:p>
          <a:p>
            <a:r>
              <a:rPr lang="de-DE" sz="1000" dirty="0" err="1"/>
              <a:t>getHeight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getWidth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getTile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getTileAtPos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spawnPowerup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despawnPowerup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checkCollision</a:t>
            </a:r>
            <a:r>
              <a:rPr lang="de-DE" sz="1000" dirty="0"/>
              <a:t>()</a:t>
            </a:r>
          </a:p>
          <a:p>
            <a:endParaRPr lang="de-DE" sz="1000" dirty="0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3BB09DD-9F8D-4F5C-B231-247C60B37964}"/>
              </a:ext>
            </a:extLst>
          </p:cNvPr>
          <p:cNvSpPr/>
          <p:nvPr/>
        </p:nvSpPr>
        <p:spPr>
          <a:xfrm>
            <a:off x="3575697" y="2766602"/>
            <a:ext cx="1363827" cy="35666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dirty="0"/>
          </a:p>
          <a:p>
            <a:r>
              <a:rPr lang="de-DE" sz="1000" dirty="0"/>
              <a:t>H</a:t>
            </a:r>
          </a:p>
          <a:p>
            <a:r>
              <a:rPr lang="de-DE" sz="1000" dirty="0"/>
              <a:t>S</a:t>
            </a:r>
          </a:p>
          <a:p>
            <a:r>
              <a:rPr lang="de-DE" sz="1000" dirty="0"/>
              <a:t>L</a:t>
            </a:r>
          </a:p>
          <a:p>
            <a:r>
              <a:rPr lang="de-DE" sz="1000" dirty="0" err="1"/>
              <a:t>Rgb</a:t>
            </a:r>
            <a:endParaRPr lang="de-DE" sz="1000" dirty="0"/>
          </a:p>
          <a:p>
            <a:r>
              <a:rPr lang="de-DE" sz="1000" dirty="0"/>
              <a:t>R</a:t>
            </a:r>
          </a:p>
          <a:p>
            <a:r>
              <a:rPr lang="de-DE" sz="1000" dirty="0"/>
              <a:t>G</a:t>
            </a:r>
          </a:p>
          <a:p>
            <a:r>
              <a:rPr lang="de-DE" sz="1000" dirty="0"/>
              <a:t>B</a:t>
            </a:r>
          </a:p>
          <a:p>
            <a:r>
              <a:rPr lang="de-DE" sz="1000" dirty="0"/>
              <a:t>Hex</a:t>
            </a:r>
          </a:p>
          <a:p>
            <a:r>
              <a:rPr lang="de-DE" sz="1000" dirty="0"/>
              <a:t>Equals()</a:t>
            </a:r>
          </a:p>
          <a:p>
            <a:r>
              <a:rPr lang="de-DE" sz="1000" dirty="0" err="1"/>
              <a:t>toString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RGBtoHex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toHex</a:t>
            </a:r>
            <a:r>
              <a:rPr lang="de-DE" sz="1000" dirty="0"/>
              <a:t>()</a:t>
            </a:r>
          </a:p>
          <a:p>
            <a:r>
              <a:rPr lang="de-DE" sz="1000" dirty="0"/>
              <a:t>Hue2rgb()</a:t>
            </a:r>
          </a:p>
          <a:p>
            <a:r>
              <a:rPr lang="de-DE" sz="1000" dirty="0" err="1"/>
              <a:t>fromRGB</a:t>
            </a:r>
            <a:endParaRPr lang="de-DE" sz="1000" dirty="0"/>
          </a:p>
          <a:p>
            <a:r>
              <a:rPr lang="de-DE" sz="1000" dirty="0"/>
              <a:t>Max </a:t>
            </a:r>
          </a:p>
          <a:p>
            <a:r>
              <a:rPr lang="de-DE" sz="1000" dirty="0"/>
              <a:t>Min</a:t>
            </a:r>
          </a:p>
          <a:p>
            <a:r>
              <a:rPr lang="de-DE" sz="1000" dirty="0"/>
              <a:t>H</a:t>
            </a:r>
          </a:p>
          <a:p>
            <a:r>
              <a:rPr lang="de-DE" sz="1000" dirty="0"/>
              <a:t>S</a:t>
            </a:r>
          </a:p>
          <a:p>
            <a:r>
              <a:rPr lang="de-DE" sz="1000" dirty="0"/>
              <a:t>L</a:t>
            </a:r>
          </a:p>
          <a:p>
            <a:r>
              <a:rPr lang="de-DE" sz="1000" dirty="0" err="1"/>
              <a:t>color</a:t>
            </a:r>
            <a:endParaRPr lang="de-DE" sz="1000" dirty="0"/>
          </a:p>
          <a:p>
            <a:r>
              <a:rPr lang="de-DE" sz="1000" dirty="0" err="1"/>
              <a:t>HSLtoRGB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fromRGB</a:t>
            </a:r>
            <a:r>
              <a:rPr lang="de-DE" sz="1000" dirty="0"/>
              <a:t>()</a:t>
            </a:r>
          </a:p>
          <a:p>
            <a:endParaRPr lang="de-DE" sz="1000" dirty="0"/>
          </a:p>
          <a:p>
            <a:endParaRPr lang="de-DE" sz="1000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ED96F0CC-B6FF-4BC1-A5AF-FF34A3BC4E9A}"/>
              </a:ext>
            </a:extLst>
          </p:cNvPr>
          <p:cNvSpPr/>
          <p:nvPr/>
        </p:nvSpPr>
        <p:spPr>
          <a:xfrm>
            <a:off x="5027822" y="3010234"/>
            <a:ext cx="1363827" cy="48142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dirty="0"/>
          </a:p>
          <a:p>
            <a:r>
              <a:rPr lang="de-DE" sz="1000" dirty="0" err="1"/>
              <a:t>toDegrees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toRadians</a:t>
            </a:r>
            <a:r>
              <a:rPr lang="de-DE" sz="1000" dirty="0"/>
              <a:t>()</a:t>
            </a:r>
          </a:p>
          <a:p>
            <a:r>
              <a:rPr lang="de-DE" sz="1000" dirty="0"/>
              <a:t>Super</a:t>
            </a:r>
          </a:p>
          <a:p>
            <a:r>
              <a:rPr lang="de-DE" sz="1000" dirty="0" err="1"/>
              <a:t>Self</a:t>
            </a:r>
            <a:endParaRPr lang="de-DE" sz="1000" dirty="0"/>
          </a:p>
          <a:p>
            <a:r>
              <a:rPr lang="de-DE" sz="1000" dirty="0" err="1"/>
              <a:t>Id</a:t>
            </a:r>
            <a:endParaRPr lang="de-DE" sz="1000" dirty="0"/>
          </a:p>
          <a:p>
            <a:r>
              <a:rPr lang="de-DE" sz="1000" dirty="0"/>
              <a:t>Player</a:t>
            </a:r>
          </a:p>
          <a:p>
            <a:r>
              <a:rPr lang="de-DE" sz="1000" dirty="0"/>
              <a:t>X</a:t>
            </a:r>
          </a:p>
          <a:p>
            <a:r>
              <a:rPr lang="de-DE" sz="1000" dirty="0"/>
              <a:t>Y</a:t>
            </a:r>
          </a:p>
          <a:p>
            <a:r>
              <a:rPr lang="de-DE" sz="1000" dirty="0"/>
              <a:t>Width</a:t>
            </a:r>
          </a:p>
          <a:p>
            <a:r>
              <a:rPr lang="de-DE" sz="1000" dirty="0"/>
              <a:t>Height</a:t>
            </a:r>
          </a:p>
          <a:p>
            <a:r>
              <a:rPr lang="de-DE" sz="1000" dirty="0"/>
              <a:t>Angle</a:t>
            </a:r>
          </a:p>
          <a:p>
            <a:r>
              <a:rPr lang="de-DE" sz="1000" dirty="0"/>
              <a:t>Speed</a:t>
            </a:r>
          </a:p>
          <a:p>
            <a:r>
              <a:rPr lang="de-DE" sz="1000" dirty="0" err="1"/>
              <a:t>Base_speed</a:t>
            </a:r>
            <a:endParaRPr lang="de-DE" sz="1000" dirty="0"/>
          </a:p>
          <a:p>
            <a:r>
              <a:rPr lang="de-DE" sz="1000" dirty="0"/>
              <a:t>Health</a:t>
            </a:r>
          </a:p>
          <a:p>
            <a:r>
              <a:rPr lang="de-DE" sz="1000" dirty="0" err="1"/>
              <a:t>Hitbox_r</a:t>
            </a:r>
            <a:endParaRPr lang="de-DE" sz="1000" dirty="0"/>
          </a:p>
          <a:p>
            <a:r>
              <a:rPr lang="de-DE" sz="1000" dirty="0"/>
              <a:t>Color</a:t>
            </a:r>
          </a:p>
          <a:p>
            <a:r>
              <a:rPr lang="de-DE" sz="1000" dirty="0" err="1"/>
              <a:t>Max_bullets</a:t>
            </a:r>
            <a:endParaRPr lang="de-DE" sz="1000" dirty="0"/>
          </a:p>
          <a:p>
            <a:r>
              <a:rPr lang="de-DE" sz="1000" dirty="0" err="1"/>
              <a:t>Bullets</a:t>
            </a:r>
            <a:endParaRPr lang="de-DE" sz="1000" dirty="0"/>
          </a:p>
          <a:p>
            <a:r>
              <a:rPr lang="de-DE" sz="1000" dirty="0" err="1"/>
              <a:t>Powerup</a:t>
            </a:r>
            <a:endParaRPr lang="de-DE" sz="1000" dirty="0"/>
          </a:p>
          <a:p>
            <a:r>
              <a:rPr lang="de-DE" sz="1000" dirty="0" err="1"/>
              <a:t>Effects</a:t>
            </a:r>
            <a:r>
              <a:rPr lang="de-DE" sz="1000" dirty="0"/>
              <a:t>[]</a:t>
            </a:r>
          </a:p>
          <a:p>
            <a:r>
              <a:rPr lang="de-DE" sz="1000" dirty="0" err="1"/>
              <a:t>setAngle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setSpeed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setColor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distanceTo</a:t>
            </a:r>
            <a:endParaRPr lang="de-DE" sz="1000" dirty="0"/>
          </a:p>
          <a:p>
            <a:r>
              <a:rPr lang="de-DE" sz="1000" dirty="0"/>
              <a:t>Update()</a:t>
            </a:r>
          </a:p>
          <a:p>
            <a:r>
              <a:rPr lang="de-DE" sz="1000" dirty="0" err="1"/>
              <a:t>Shoot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registerHit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collectPowerup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updatePowerup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activatePowerup</a:t>
            </a:r>
            <a:r>
              <a:rPr lang="de-DE" sz="1000" dirty="0"/>
              <a:t>()</a:t>
            </a:r>
          </a:p>
          <a:p>
            <a:endParaRPr lang="de-DE" sz="1000" dirty="0"/>
          </a:p>
          <a:p>
            <a:endParaRPr lang="de-DE" sz="1000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B89CB82-5C05-47F8-9C91-972BDC328DC6}"/>
              </a:ext>
            </a:extLst>
          </p:cNvPr>
          <p:cNvSpPr/>
          <p:nvPr/>
        </p:nvSpPr>
        <p:spPr>
          <a:xfrm>
            <a:off x="10546368" y="4987254"/>
            <a:ext cx="1363827" cy="14915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dirty="0"/>
          </a:p>
          <a:p>
            <a:r>
              <a:rPr lang="de-DE" sz="1000" dirty="0" err="1"/>
              <a:t>powerups</a:t>
            </a:r>
            <a:r>
              <a:rPr lang="de-DE" sz="1000" dirty="0"/>
              <a:t>[]</a:t>
            </a:r>
          </a:p>
          <a:p>
            <a:r>
              <a:rPr lang="de-DE" sz="1000" dirty="0" err="1"/>
              <a:t>powerup_location</a:t>
            </a:r>
            <a:r>
              <a:rPr lang="de-DE" sz="1000" dirty="0"/>
              <a:t>[]</a:t>
            </a:r>
          </a:p>
          <a:p>
            <a:r>
              <a:rPr lang="de-DE" sz="1000" dirty="0" err="1"/>
              <a:t>getHeight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getWidth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getTile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getTileAtPos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spawnPowerup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despawnPowerup</a:t>
            </a:r>
            <a:r>
              <a:rPr lang="de-DE" sz="1000" dirty="0"/>
              <a:t>()</a:t>
            </a:r>
          </a:p>
          <a:p>
            <a:r>
              <a:rPr lang="de-DE" sz="1000" dirty="0" err="1"/>
              <a:t>checkCollision</a:t>
            </a:r>
            <a:r>
              <a:rPr lang="de-DE" sz="1000" dirty="0"/>
              <a:t>()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2596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Niklas Wilke / BFWS416A</cp:lastModifiedBy>
  <cp:revision>10</cp:revision>
  <dcterms:created xsi:type="dcterms:W3CDTF">2018-08-28T18:07:57Z</dcterms:created>
  <dcterms:modified xsi:type="dcterms:W3CDTF">2018-08-29T15:24:49Z</dcterms:modified>
</cp:coreProperties>
</file>