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4" r:id="rId4"/>
    <p:sldId id="266" r:id="rId5"/>
    <p:sldId id="265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 Meuten" initials="MM" lastIdx="1" clrIdx="0">
    <p:extLst>
      <p:ext uri="{19B8F6BF-5375-455C-9EA6-DF929625EA0E}">
        <p15:presenceInfo xmlns:p15="http://schemas.microsoft.com/office/powerpoint/2012/main" userId="1b66fd4c7ecdcb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6644"/>
    <a:srgbClr val="0DAB76"/>
    <a:srgbClr val="4B8EAC"/>
    <a:srgbClr val="7EB3CC"/>
    <a:srgbClr val="3C7D9B"/>
    <a:srgbClr val="2F6279"/>
    <a:srgbClr val="2B6CAC"/>
    <a:srgbClr val="2BAC6C"/>
    <a:srgbClr val="F4F6FB"/>
    <a:srgbClr val="FFC3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34777E-6FEB-4230-B8E3-6F6C6D766434}" v="1765" dt="2018-09-09T10:51:57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 Meuten" userId="1b66fd4c7ecdcb99" providerId="LiveId" clId="{5634777E-6FEB-4230-B8E3-6F6C6D766434}"/>
    <pc:docChg chg="undo redo custSel addSld modSld sldOrd">
      <pc:chgData name="Max Meuten" userId="1b66fd4c7ecdcb99" providerId="LiveId" clId="{5634777E-6FEB-4230-B8E3-6F6C6D766434}" dt="2018-09-09T10:51:57.674" v="1757" actId="20577"/>
      <pc:docMkLst>
        <pc:docMk/>
      </pc:docMkLst>
      <pc:sldChg chg="modSp">
        <pc:chgData name="Max Meuten" userId="1b66fd4c7ecdcb99" providerId="LiveId" clId="{5634777E-6FEB-4230-B8E3-6F6C6D766434}" dt="2018-09-07T21:30:02.660" v="5"/>
        <pc:sldMkLst>
          <pc:docMk/>
          <pc:sldMk cId="3636437148" sldId="264"/>
        </pc:sldMkLst>
        <pc:spChg chg="mod">
          <ac:chgData name="Max Meuten" userId="1b66fd4c7ecdcb99" providerId="LiveId" clId="{5634777E-6FEB-4230-B8E3-6F6C6D766434}" dt="2018-09-07T21:30:02.660" v="5"/>
          <ac:spMkLst>
            <pc:docMk/>
            <pc:sldMk cId="3636437148" sldId="264"/>
            <ac:spMk id="26" creationId="{3EEA3DCB-23E2-4133-BDC7-1F1C324CCA81}"/>
          </ac:spMkLst>
        </pc:spChg>
      </pc:sldChg>
      <pc:sldChg chg="addSp delSp modSp add">
        <pc:chgData name="Max Meuten" userId="1b66fd4c7ecdcb99" providerId="LiveId" clId="{5634777E-6FEB-4230-B8E3-6F6C6D766434}" dt="2018-09-09T10:51:57.674" v="1757" actId="20577"/>
        <pc:sldMkLst>
          <pc:docMk/>
          <pc:sldMk cId="127925174" sldId="265"/>
        </pc:sldMkLst>
        <pc:spChg chg="mod">
          <ac:chgData name="Max Meuten" userId="1b66fd4c7ecdcb99" providerId="LiveId" clId="{5634777E-6FEB-4230-B8E3-6F6C6D766434}" dt="2018-09-09T01:56:17.053" v="1281" actId="1035"/>
          <ac:spMkLst>
            <pc:docMk/>
            <pc:sldMk cId="127925174" sldId="265"/>
            <ac:spMk id="2" creationId="{FD50216E-3DF2-49AD-BEB7-75E1F50623B6}"/>
          </ac:spMkLst>
        </pc:spChg>
        <pc:spChg chg="del mod">
          <ac:chgData name="Max Meuten" userId="1b66fd4c7ecdcb99" providerId="LiveId" clId="{5634777E-6FEB-4230-B8E3-6F6C6D766434}" dt="2018-09-08T21:42:30.124" v="425" actId="478"/>
          <ac:spMkLst>
            <pc:docMk/>
            <pc:sldMk cId="127925174" sldId="265"/>
            <ac:spMk id="4" creationId="{F876528C-AA37-4178-9058-43DEB5276211}"/>
          </ac:spMkLst>
        </pc:spChg>
        <pc:spChg chg="mod">
          <ac:chgData name="Max Meuten" userId="1b66fd4c7ecdcb99" providerId="LiveId" clId="{5634777E-6FEB-4230-B8E3-6F6C6D766434}" dt="2018-09-09T01:53:51.992" v="1261" actId="113"/>
          <ac:spMkLst>
            <pc:docMk/>
            <pc:sldMk cId="127925174" sldId="265"/>
            <ac:spMk id="12" creationId="{C7210E9D-D622-4E20-9528-27E49C029A39}"/>
          </ac:spMkLst>
        </pc:spChg>
        <pc:spChg chg="del">
          <ac:chgData name="Max Meuten" userId="1b66fd4c7ecdcb99" providerId="LiveId" clId="{5634777E-6FEB-4230-B8E3-6F6C6D766434}" dt="2018-09-07T21:53:12.349" v="16" actId="478"/>
          <ac:spMkLst>
            <pc:docMk/>
            <pc:sldMk cId="127925174" sldId="265"/>
            <ac:spMk id="15" creationId="{04029AD0-5D90-4BD8-8296-B44F62EDB8E4}"/>
          </ac:spMkLst>
        </pc:spChg>
        <pc:spChg chg="mod">
          <ac:chgData name="Max Meuten" userId="1b66fd4c7ecdcb99" providerId="LiveId" clId="{5634777E-6FEB-4230-B8E3-6F6C6D766434}" dt="2018-09-09T01:53:49.519" v="1260" actId="113"/>
          <ac:spMkLst>
            <pc:docMk/>
            <pc:sldMk cId="127925174" sldId="265"/>
            <ac:spMk id="16" creationId="{87309DD0-9CF9-4B80-BB7C-BAA2167F64B1}"/>
          </ac:spMkLst>
        </pc:spChg>
        <pc:spChg chg="mod">
          <ac:chgData name="Max Meuten" userId="1b66fd4c7ecdcb99" providerId="LiveId" clId="{5634777E-6FEB-4230-B8E3-6F6C6D766434}" dt="2018-09-09T01:53:54.452" v="1262" actId="113"/>
          <ac:spMkLst>
            <pc:docMk/>
            <pc:sldMk cId="127925174" sldId="265"/>
            <ac:spMk id="20" creationId="{2CF1C19A-7684-4FE6-AA6C-7D2C3F820D64}"/>
          </ac:spMkLst>
        </pc:spChg>
        <pc:spChg chg="del mod">
          <ac:chgData name="Max Meuten" userId="1b66fd4c7ecdcb99" providerId="LiveId" clId="{5634777E-6FEB-4230-B8E3-6F6C6D766434}" dt="2018-09-08T21:42:30.953" v="426" actId="478"/>
          <ac:spMkLst>
            <pc:docMk/>
            <pc:sldMk cId="127925174" sldId="265"/>
            <ac:spMk id="21" creationId="{B74D88FB-BF84-4E59-B034-72D592A0DC5F}"/>
          </ac:spMkLst>
        </pc:spChg>
        <pc:spChg chg="mod">
          <ac:chgData name="Max Meuten" userId="1b66fd4c7ecdcb99" providerId="LiveId" clId="{5634777E-6FEB-4230-B8E3-6F6C6D766434}" dt="2018-09-08T22:03:33.260" v="588" actId="14100"/>
          <ac:spMkLst>
            <pc:docMk/>
            <pc:sldMk cId="127925174" sldId="265"/>
            <ac:spMk id="22" creationId="{2DE8C402-2765-4CE4-81E5-D224025D565C}"/>
          </ac:spMkLst>
        </pc:spChg>
        <pc:spChg chg="del">
          <ac:chgData name="Max Meuten" userId="1b66fd4c7ecdcb99" providerId="LiveId" clId="{5634777E-6FEB-4230-B8E3-6F6C6D766434}" dt="2018-09-07T21:53:05.209" v="10" actId="478"/>
          <ac:spMkLst>
            <pc:docMk/>
            <pc:sldMk cId="127925174" sldId="265"/>
            <ac:spMk id="24" creationId="{CE095D9A-3339-4137-9A8E-9D8134C4F361}"/>
          </ac:spMkLst>
        </pc:spChg>
        <pc:spChg chg="mod">
          <ac:chgData name="Max Meuten" userId="1b66fd4c7ecdcb99" providerId="LiveId" clId="{5634777E-6FEB-4230-B8E3-6F6C6D766434}" dt="2018-09-09T10:51:57.674" v="1757" actId="20577"/>
          <ac:spMkLst>
            <pc:docMk/>
            <pc:sldMk cId="127925174" sldId="265"/>
            <ac:spMk id="26" creationId="{3EEA3DCB-23E2-4133-BDC7-1F1C324CCA81}"/>
          </ac:spMkLst>
        </pc:spChg>
        <pc:spChg chg="del">
          <ac:chgData name="Max Meuten" userId="1b66fd4c7ecdcb99" providerId="LiveId" clId="{5634777E-6FEB-4230-B8E3-6F6C6D766434}" dt="2018-09-07T21:53:08.175" v="12" actId="478"/>
          <ac:spMkLst>
            <pc:docMk/>
            <pc:sldMk cId="127925174" sldId="265"/>
            <ac:spMk id="27" creationId="{49589D95-07C0-4996-90D4-F107D3E71625}"/>
          </ac:spMkLst>
        </pc:spChg>
        <pc:spChg chg="del">
          <ac:chgData name="Max Meuten" userId="1b66fd4c7ecdcb99" providerId="LiveId" clId="{5634777E-6FEB-4230-B8E3-6F6C6D766434}" dt="2018-09-07T21:53:10.592" v="15" actId="478"/>
          <ac:spMkLst>
            <pc:docMk/>
            <pc:sldMk cId="127925174" sldId="265"/>
            <ac:spMk id="28" creationId="{EBBD78B3-DD94-4927-9432-BCB31A90F0C9}"/>
          </ac:spMkLst>
        </pc:spChg>
        <pc:spChg chg="del">
          <ac:chgData name="Max Meuten" userId="1b66fd4c7ecdcb99" providerId="LiveId" clId="{5634777E-6FEB-4230-B8E3-6F6C6D766434}" dt="2018-09-07T21:53:34.416" v="21" actId="478"/>
          <ac:spMkLst>
            <pc:docMk/>
            <pc:sldMk cId="127925174" sldId="265"/>
            <ac:spMk id="29" creationId="{08E5EC55-6B31-4422-8D0E-ECA92CEF0308}"/>
          </ac:spMkLst>
        </pc:spChg>
        <pc:spChg chg="del">
          <ac:chgData name="Max Meuten" userId="1b66fd4c7ecdcb99" providerId="LiveId" clId="{5634777E-6FEB-4230-B8E3-6F6C6D766434}" dt="2018-09-07T21:53:09.117" v="14" actId="478"/>
          <ac:spMkLst>
            <pc:docMk/>
            <pc:sldMk cId="127925174" sldId="265"/>
            <ac:spMk id="30" creationId="{0F95E0FC-F7C3-43AD-AD2A-14CFEB15A029}"/>
          </ac:spMkLst>
        </pc:spChg>
        <pc:spChg chg="del">
          <ac:chgData name="Max Meuten" userId="1b66fd4c7ecdcb99" providerId="LiveId" clId="{5634777E-6FEB-4230-B8E3-6F6C6D766434}" dt="2018-09-07T21:53:06.657" v="11" actId="478"/>
          <ac:spMkLst>
            <pc:docMk/>
            <pc:sldMk cId="127925174" sldId="265"/>
            <ac:spMk id="31" creationId="{6A58A6BB-56F4-4E23-AEB3-8773C7C82FED}"/>
          </ac:spMkLst>
        </pc:spChg>
        <pc:spChg chg="add mod">
          <ac:chgData name="Max Meuten" userId="1b66fd4c7ecdcb99" providerId="LiveId" clId="{5634777E-6FEB-4230-B8E3-6F6C6D766434}" dt="2018-09-08T22:26:42.369" v="1018" actId="1036"/>
          <ac:spMkLst>
            <pc:docMk/>
            <pc:sldMk cId="127925174" sldId="265"/>
            <ac:spMk id="32" creationId="{A541BEAA-CD42-47D9-AFE2-1F9DDE5506DF}"/>
          </ac:spMkLst>
        </pc:spChg>
        <pc:spChg chg="del">
          <ac:chgData name="Max Meuten" userId="1b66fd4c7ecdcb99" providerId="LiveId" clId="{5634777E-6FEB-4230-B8E3-6F6C6D766434}" dt="2018-09-07T21:53:08.418" v="13" actId="478"/>
          <ac:spMkLst>
            <pc:docMk/>
            <pc:sldMk cId="127925174" sldId="265"/>
            <ac:spMk id="32" creationId="{B6473569-8602-4564-8B30-F6D9976C0A90}"/>
          </ac:spMkLst>
        </pc:spChg>
        <pc:spChg chg="del">
          <ac:chgData name="Max Meuten" userId="1b66fd4c7ecdcb99" providerId="LiveId" clId="{5634777E-6FEB-4230-B8E3-6F6C6D766434}" dt="2018-09-07T21:57:35.727" v="212" actId="478"/>
          <ac:spMkLst>
            <pc:docMk/>
            <pc:sldMk cId="127925174" sldId="265"/>
            <ac:spMk id="33" creationId="{2D5895D4-80F1-4023-986A-A632313171BA}"/>
          </ac:spMkLst>
        </pc:spChg>
        <pc:spChg chg="add mod">
          <ac:chgData name="Max Meuten" userId="1b66fd4c7ecdcb99" providerId="LiveId" clId="{5634777E-6FEB-4230-B8E3-6F6C6D766434}" dt="2018-09-08T23:07:04.423" v="1208" actId="1035"/>
          <ac:spMkLst>
            <pc:docMk/>
            <pc:sldMk cId="127925174" sldId="265"/>
            <ac:spMk id="34" creationId="{E0567810-DDCB-4F8D-A824-1FAE33462035}"/>
          </ac:spMkLst>
        </pc:spChg>
        <pc:spChg chg="add mod">
          <ac:chgData name="Max Meuten" userId="1b66fd4c7ecdcb99" providerId="LiveId" clId="{5634777E-6FEB-4230-B8E3-6F6C6D766434}" dt="2018-09-08T22:26:52.471" v="1041" actId="1036"/>
          <ac:spMkLst>
            <pc:docMk/>
            <pc:sldMk cId="127925174" sldId="265"/>
            <ac:spMk id="35" creationId="{A4D5677E-890D-4343-A320-C4E89C8071EE}"/>
          </ac:spMkLst>
        </pc:spChg>
        <pc:spChg chg="add mod">
          <ac:chgData name="Max Meuten" userId="1b66fd4c7ecdcb99" providerId="LiveId" clId="{5634777E-6FEB-4230-B8E3-6F6C6D766434}" dt="2018-09-08T22:26:45.387" v="1024" actId="1036"/>
          <ac:spMkLst>
            <pc:docMk/>
            <pc:sldMk cId="127925174" sldId="265"/>
            <ac:spMk id="36" creationId="{A48C1D88-BEFD-4E22-BBFA-601EDE31F33B}"/>
          </ac:spMkLst>
        </pc:spChg>
        <pc:spChg chg="add del mod">
          <ac:chgData name="Max Meuten" userId="1b66fd4c7ecdcb99" providerId="LiveId" clId="{5634777E-6FEB-4230-B8E3-6F6C6D766434}" dt="2018-09-08T22:26:33.863" v="1005" actId="478"/>
          <ac:spMkLst>
            <pc:docMk/>
            <pc:sldMk cId="127925174" sldId="265"/>
            <ac:spMk id="38" creationId="{539DD0EC-D7B8-4C8F-8296-7D1E4755E875}"/>
          </ac:spMkLst>
        </pc:spChg>
        <pc:spChg chg="add del mod">
          <ac:chgData name="Max Meuten" userId="1b66fd4c7ecdcb99" providerId="LiveId" clId="{5634777E-6FEB-4230-B8E3-6F6C6D766434}" dt="2018-09-08T22:26:33.863" v="1005" actId="478"/>
          <ac:spMkLst>
            <pc:docMk/>
            <pc:sldMk cId="127925174" sldId="265"/>
            <ac:spMk id="39" creationId="{43276B14-0483-49F6-A453-468758FC6FDF}"/>
          </ac:spMkLst>
        </pc:spChg>
        <pc:spChg chg="add del mod">
          <ac:chgData name="Max Meuten" userId="1b66fd4c7ecdcb99" providerId="LiveId" clId="{5634777E-6FEB-4230-B8E3-6F6C6D766434}" dt="2018-09-08T22:26:33.863" v="1005" actId="478"/>
          <ac:spMkLst>
            <pc:docMk/>
            <pc:sldMk cId="127925174" sldId="265"/>
            <ac:spMk id="40" creationId="{0CBA43F1-DAEF-460E-BA3F-2175C3A0EF4E}"/>
          </ac:spMkLst>
        </pc:spChg>
        <pc:spChg chg="add del mod">
          <ac:chgData name="Max Meuten" userId="1b66fd4c7ecdcb99" providerId="LiveId" clId="{5634777E-6FEB-4230-B8E3-6F6C6D766434}" dt="2018-09-08T22:26:33.863" v="1005" actId="478"/>
          <ac:spMkLst>
            <pc:docMk/>
            <pc:sldMk cId="127925174" sldId="265"/>
            <ac:spMk id="41" creationId="{E7DB18B6-1DB7-4F81-8D78-94B7E8A2F016}"/>
          </ac:spMkLst>
        </pc:spChg>
        <pc:spChg chg="add mod topLvl">
          <ac:chgData name="Max Meuten" userId="1b66fd4c7ecdcb99" providerId="LiveId" clId="{5634777E-6FEB-4230-B8E3-6F6C6D766434}" dt="2018-09-09T02:01:27.847" v="1352" actId="165"/>
          <ac:spMkLst>
            <pc:docMk/>
            <pc:sldMk cId="127925174" sldId="265"/>
            <ac:spMk id="49" creationId="{917A09C1-35E8-4917-AD03-DCCCD1ED0F17}"/>
          </ac:spMkLst>
        </pc:spChg>
        <pc:spChg chg="add mod">
          <ac:chgData name="Max Meuten" userId="1b66fd4c7ecdcb99" providerId="LiveId" clId="{5634777E-6FEB-4230-B8E3-6F6C6D766434}" dt="2018-09-09T02:10:57.863" v="1506" actId="1076"/>
          <ac:spMkLst>
            <pc:docMk/>
            <pc:sldMk cId="127925174" sldId="265"/>
            <ac:spMk id="63" creationId="{B724912B-7C28-4D47-9864-4CB0BFFBF933}"/>
          </ac:spMkLst>
        </pc:spChg>
        <pc:spChg chg="add del mod">
          <ac:chgData name="Max Meuten" userId="1b66fd4c7ecdcb99" providerId="LiveId" clId="{5634777E-6FEB-4230-B8E3-6F6C6D766434}" dt="2018-09-09T02:14:07.182" v="1587" actId="478"/>
          <ac:spMkLst>
            <pc:docMk/>
            <pc:sldMk cId="127925174" sldId="265"/>
            <ac:spMk id="64" creationId="{34D37A03-06E7-4F1C-8DE6-E58E71D12EB3}"/>
          </ac:spMkLst>
        </pc:spChg>
        <pc:spChg chg="add del mod">
          <ac:chgData name="Max Meuten" userId="1b66fd4c7ecdcb99" providerId="LiveId" clId="{5634777E-6FEB-4230-B8E3-6F6C6D766434}" dt="2018-09-09T02:16:03.982" v="1609" actId="478"/>
          <ac:spMkLst>
            <pc:docMk/>
            <pc:sldMk cId="127925174" sldId="265"/>
            <ac:spMk id="65" creationId="{49AFCA6C-9761-4C06-B01A-754E65E88225}"/>
          </ac:spMkLst>
        </pc:spChg>
        <pc:spChg chg="add del mod">
          <ac:chgData name="Max Meuten" userId="1b66fd4c7ecdcb99" providerId="LiveId" clId="{5634777E-6FEB-4230-B8E3-6F6C6D766434}" dt="2018-09-09T02:14:32.861" v="1593" actId="478"/>
          <ac:spMkLst>
            <pc:docMk/>
            <pc:sldMk cId="127925174" sldId="265"/>
            <ac:spMk id="66" creationId="{D922968E-37FC-4771-8158-DBD7B95EC025}"/>
          </ac:spMkLst>
        </pc:spChg>
        <pc:spChg chg="add del mod">
          <ac:chgData name="Max Meuten" userId="1b66fd4c7ecdcb99" providerId="LiveId" clId="{5634777E-6FEB-4230-B8E3-6F6C6D766434}" dt="2018-09-09T02:14:48.215" v="1595" actId="478"/>
          <ac:spMkLst>
            <pc:docMk/>
            <pc:sldMk cId="127925174" sldId="265"/>
            <ac:spMk id="67" creationId="{FA55A0E2-CD2A-4B82-A187-573E424D88D8}"/>
          </ac:spMkLst>
        </pc:spChg>
        <pc:spChg chg="add del mod">
          <ac:chgData name="Max Meuten" userId="1b66fd4c7ecdcb99" providerId="LiveId" clId="{5634777E-6FEB-4230-B8E3-6F6C6D766434}" dt="2018-09-09T02:19:30.125" v="1629" actId="478"/>
          <ac:spMkLst>
            <pc:docMk/>
            <pc:sldMk cId="127925174" sldId="265"/>
            <ac:spMk id="68" creationId="{2CBE6F81-E599-4187-B798-5A61F8769907}"/>
          </ac:spMkLst>
        </pc:spChg>
        <pc:spChg chg="add mod">
          <ac:chgData name="Max Meuten" userId="1b66fd4c7ecdcb99" providerId="LiveId" clId="{5634777E-6FEB-4230-B8E3-6F6C6D766434}" dt="2018-09-09T02:24:08.739" v="1727" actId="1036"/>
          <ac:spMkLst>
            <pc:docMk/>
            <pc:sldMk cId="127925174" sldId="265"/>
            <ac:spMk id="69" creationId="{E88B5E06-C2BC-4E5A-A020-17F713705A97}"/>
          </ac:spMkLst>
        </pc:spChg>
        <pc:grpChg chg="add mod ord">
          <ac:chgData name="Max Meuten" userId="1b66fd4c7ecdcb99" providerId="LiveId" clId="{5634777E-6FEB-4230-B8E3-6F6C6D766434}" dt="2018-09-08T22:26:31.811" v="1003" actId="164"/>
          <ac:grpSpMkLst>
            <pc:docMk/>
            <pc:sldMk cId="127925174" sldId="265"/>
            <ac:grpSpMk id="37" creationId="{9B4A5CE7-2858-4295-B5C3-D67735AC88D2}"/>
          </ac:grpSpMkLst>
        </pc:grpChg>
        <pc:grpChg chg="add del mod">
          <ac:chgData name="Max Meuten" userId="1b66fd4c7ecdcb99" providerId="LiveId" clId="{5634777E-6FEB-4230-B8E3-6F6C6D766434}" dt="2018-09-09T02:01:27.847" v="1352" actId="165"/>
          <ac:grpSpMkLst>
            <pc:docMk/>
            <pc:sldMk cId="127925174" sldId="265"/>
            <ac:grpSpMk id="50" creationId="{C9BF29BB-82A3-41E5-ADF3-7C69BE517CF3}"/>
          </ac:grpSpMkLst>
        </pc:grpChg>
        <pc:graphicFrameChg chg="add del mod ord">
          <ac:chgData name="Max Meuten" userId="1b66fd4c7ecdcb99" providerId="LiveId" clId="{5634777E-6FEB-4230-B8E3-6F6C6D766434}" dt="2018-09-07T22:07:32.029" v="225" actId="478"/>
          <ac:graphicFrameMkLst>
            <pc:docMk/>
            <pc:sldMk cId="127925174" sldId="265"/>
            <ac:graphicFrameMk id="6" creationId="{200A7437-9B32-44BE-8BCA-D70372991DE9}"/>
          </ac:graphicFrameMkLst>
        </pc:graphicFrameChg>
        <pc:graphicFrameChg chg="add mod">
          <ac:chgData name="Max Meuten" userId="1b66fd4c7ecdcb99" providerId="LiveId" clId="{5634777E-6FEB-4230-B8E3-6F6C6D766434}" dt="2018-09-09T10:34:11.108" v="1752" actId="1038"/>
          <ac:graphicFrameMkLst>
            <pc:docMk/>
            <pc:sldMk cId="127925174" sldId="265"/>
            <ac:graphicFrameMk id="43" creationId="{DA8D5167-6867-47E2-8826-08C68D592BAC}"/>
          </ac:graphicFrameMkLst>
        </pc:graphicFrameChg>
        <pc:graphicFrameChg chg="add mod">
          <ac:chgData name="Max Meuten" userId="1b66fd4c7ecdcb99" providerId="LiveId" clId="{5634777E-6FEB-4230-B8E3-6F6C6D766434}" dt="2018-09-09T10:34:11.108" v="1752" actId="1038"/>
          <ac:graphicFrameMkLst>
            <pc:docMk/>
            <pc:sldMk cId="127925174" sldId="265"/>
            <ac:graphicFrameMk id="44" creationId="{FAF5442B-65B6-4A83-B799-2639AE20B3D5}"/>
          </ac:graphicFrameMkLst>
        </pc:graphicFrameChg>
        <pc:picChg chg="mod">
          <ac:chgData name="Max Meuten" userId="1b66fd4c7ecdcb99" providerId="LiveId" clId="{5634777E-6FEB-4230-B8E3-6F6C6D766434}" dt="2018-09-08T22:01:07.476" v="522" actId="1036"/>
          <ac:picMkLst>
            <pc:docMk/>
            <pc:sldMk cId="127925174" sldId="265"/>
            <ac:picMk id="3" creationId="{FAB2DFFB-9574-48A1-B6DA-817864161632}"/>
          </ac:picMkLst>
        </pc:picChg>
        <pc:picChg chg="add del">
          <ac:chgData name="Max Meuten" userId="1b66fd4c7ecdcb99" providerId="LiveId" clId="{5634777E-6FEB-4230-B8E3-6F6C6D766434}" dt="2018-09-07T21:53:04.052" v="9" actId="478"/>
          <ac:picMkLst>
            <pc:docMk/>
            <pc:sldMk cId="127925174" sldId="265"/>
            <ac:picMk id="5" creationId="{5F9172F3-A5CF-4B8A-9076-6409FD580A9E}"/>
          </ac:picMkLst>
        </pc:picChg>
        <pc:picChg chg="add mod">
          <ac:chgData name="Max Meuten" userId="1b66fd4c7ecdcb99" providerId="LiveId" clId="{5634777E-6FEB-4230-B8E3-6F6C6D766434}" dt="2018-09-08T22:27:16.737" v="1067" actId="1036"/>
          <ac:picMkLst>
            <pc:docMk/>
            <pc:sldMk cId="127925174" sldId="265"/>
            <ac:picMk id="6" creationId="{6F2E4FA4-65F1-4674-BE21-7685E20D0283}"/>
          </ac:picMkLst>
        </pc:picChg>
        <pc:picChg chg="mod">
          <ac:chgData name="Max Meuten" userId="1b66fd4c7ecdcb99" providerId="LiveId" clId="{5634777E-6FEB-4230-B8E3-6F6C6D766434}" dt="2018-09-08T22:29:55.794" v="1077" actId="688"/>
          <ac:picMkLst>
            <pc:docMk/>
            <pc:sldMk cId="127925174" sldId="265"/>
            <ac:picMk id="7" creationId="{1CCD5DC9-F77A-4645-84A5-6F2FB2119FE2}"/>
          </ac:picMkLst>
        </pc:picChg>
        <pc:picChg chg="add del mod ord">
          <ac:chgData name="Max Meuten" userId="1b66fd4c7ecdcb99" providerId="LiveId" clId="{5634777E-6FEB-4230-B8E3-6F6C6D766434}" dt="2018-09-07T22:07:25.688" v="222"/>
          <ac:picMkLst>
            <pc:docMk/>
            <pc:sldMk cId="127925174" sldId="265"/>
            <ac:picMk id="8" creationId="{19A1442D-D099-47FF-B769-647ECA0EFBA9}"/>
          </ac:picMkLst>
        </pc:picChg>
        <pc:picChg chg="mod">
          <ac:chgData name="Max Meuten" userId="1b66fd4c7ecdcb99" providerId="LiveId" clId="{5634777E-6FEB-4230-B8E3-6F6C6D766434}" dt="2018-09-08T22:30:03.603" v="1080" actId="1076"/>
          <ac:picMkLst>
            <pc:docMk/>
            <pc:sldMk cId="127925174" sldId="265"/>
            <ac:picMk id="9" creationId="{4687F255-3C0A-47C0-A962-C09A1F111D73}"/>
          </ac:picMkLst>
        </pc:picChg>
        <pc:picChg chg="add del mod ord">
          <ac:chgData name="Max Meuten" userId="1b66fd4c7ecdcb99" providerId="LiveId" clId="{5634777E-6FEB-4230-B8E3-6F6C6D766434}" dt="2018-09-08T21:51:21.452" v="431" actId="478"/>
          <ac:picMkLst>
            <pc:docMk/>
            <pc:sldMk cId="127925174" sldId="265"/>
            <ac:picMk id="10" creationId="{B587F85C-8F9F-47FD-A257-72B7A98E8ACC}"/>
          </ac:picMkLst>
        </pc:picChg>
        <pc:picChg chg="add mod">
          <ac:chgData name="Max Meuten" userId="1b66fd4c7ecdcb99" providerId="LiveId" clId="{5634777E-6FEB-4230-B8E3-6F6C6D766434}" dt="2018-09-08T22:27:12.551" v="1057" actId="1035"/>
          <ac:picMkLst>
            <pc:docMk/>
            <pc:sldMk cId="127925174" sldId="265"/>
            <ac:picMk id="11" creationId="{7C4F219D-2F51-4F19-B3A2-67241E8DBA8D}"/>
          </ac:picMkLst>
        </pc:picChg>
        <pc:picChg chg="add mod">
          <ac:chgData name="Max Meuten" userId="1b66fd4c7ecdcb99" providerId="LiveId" clId="{5634777E-6FEB-4230-B8E3-6F6C6D766434}" dt="2018-09-08T22:27:15.054" v="1060" actId="1036"/>
          <ac:picMkLst>
            <pc:docMk/>
            <pc:sldMk cId="127925174" sldId="265"/>
            <ac:picMk id="14" creationId="{1307C259-1E59-4065-B17C-971299DE14F2}"/>
          </ac:picMkLst>
        </pc:picChg>
        <pc:picChg chg="del">
          <ac:chgData name="Max Meuten" userId="1b66fd4c7ecdcb99" providerId="LiveId" clId="{5634777E-6FEB-4230-B8E3-6F6C6D766434}" dt="2018-09-07T21:53:03.457" v="8" actId="478"/>
          <ac:picMkLst>
            <pc:docMk/>
            <pc:sldMk cId="127925174" sldId="265"/>
            <ac:picMk id="14" creationId="{DA0A999E-B518-4867-A02F-1E910B6B8F12}"/>
          </ac:picMkLst>
        </pc:picChg>
        <pc:picChg chg="add del mod">
          <ac:chgData name="Max Meuten" userId="1b66fd4c7ecdcb99" providerId="LiveId" clId="{5634777E-6FEB-4230-B8E3-6F6C6D766434}" dt="2018-09-08T22:09:36.063" v="616" actId="478"/>
          <ac:picMkLst>
            <pc:docMk/>
            <pc:sldMk cId="127925174" sldId="265"/>
            <ac:picMk id="17" creationId="{3547159B-9B8B-4484-B34C-0F019245C5FF}"/>
          </ac:picMkLst>
        </pc:picChg>
        <pc:picChg chg="mod">
          <ac:chgData name="Max Meuten" userId="1b66fd4c7ecdcb99" providerId="LiveId" clId="{5634777E-6FEB-4230-B8E3-6F6C6D766434}" dt="2018-09-09T10:25:17.100" v="1729" actId="1038"/>
          <ac:picMkLst>
            <pc:docMk/>
            <pc:sldMk cId="127925174" sldId="265"/>
            <ac:picMk id="18" creationId="{F735A203-310C-4E20-AE85-E2A8ED7324EA}"/>
          </ac:picMkLst>
        </pc:picChg>
        <pc:picChg chg="mod">
          <ac:chgData name="Max Meuten" userId="1b66fd4c7ecdcb99" providerId="LiveId" clId="{5634777E-6FEB-4230-B8E3-6F6C6D766434}" dt="2018-09-08T22:30:05.052" v="1081" actId="1076"/>
          <ac:picMkLst>
            <pc:docMk/>
            <pc:sldMk cId="127925174" sldId="265"/>
            <ac:picMk id="23" creationId="{CAF85C63-32BE-4249-8D76-9F0CB7FFCC6E}"/>
          </ac:picMkLst>
        </pc:picChg>
        <pc:picChg chg="add mod">
          <ac:chgData name="Max Meuten" userId="1b66fd4c7ecdcb99" providerId="LiveId" clId="{5634777E-6FEB-4230-B8E3-6F6C6D766434}" dt="2018-09-08T22:27:18.768" v="1070" actId="1037"/>
          <ac:picMkLst>
            <pc:docMk/>
            <pc:sldMk cId="127925174" sldId="265"/>
            <ac:picMk id="24" creationId="{EAC210E6-FD3C-4C35-8E69-B9E79D17C9F3}"/>
          </ac:picMkLst>
        </pc:picChg>
        <pc:picChg chg="mod">
          <ac:chgData name="Max Meuten" userId="1b66fd4c7ecdcb99" providerId="LiveId" clId="{5634777E-6FEB-4230-B8E3-6F6C6D766434}" dt="2018-09-08T22:30:02.390" v="1079" actId="1076"/>
          <ac:picMkLst>
            <pc:docMk/>
            <pc:sldMk cId="127925174" sldId="265"/>
            <ac:picMk id="25" creationId="{D18D3B9A-C449-4783-AB03-2A9B6BCA57A3}"/>
          </ac:picMkLst>
        </pc:picChg>
        <pc:picChg chg="add del mod">
          <ac:chgData name="Max Meuten" userId="1b66fd4c7ecdcb99" providerId="LiveId" clId="{5634777E-6FEB-4230-B8E3-6F6C6D766434}" dt="2018-09-08T21:52:45.817" v="433" actId="478"/>
          <ac:picMkLst>
            <pc:docMk/>
            <pc:sldMk cId="127925174" sldId="265"/>
            <ac:picMk id="27" creationId="{9A08C15D-AB35-40FD-8CBA-15240375D4DA}"/>
          </ac:picMkLst>
        </pc:picChg>
        <pc:picChg chg="add del mod ord">
          <ac:chgData name="Max Meuten" userId="1b66fd4c7ecdcb99" providerId="LiveId" clId="{5634777E-6FEB-4230-B8E3-6F6C6D766434}" dt="2018-09-08T22:01:42.761" v="523" actId="478"/>
          <ac:picMkLst>
            <pc:docMk/>
            <pc:sldMk cId="127925174" sldId="265"/>
            <ac:picMk id="28" creationId="{7D1DEB16-AC9D-4576-926F-293FBBC628B2}"/>
          </ac:picMkLst>
        </pc:picChg>
        <pc:picChg chg="add del ord">
          <ac:chgData name="Max Meuten" userId="1b66fd4c7ecdcb99" providerId="LiveId" clId="{5634777E-6FEB-4230-B8E3-6F6C6D766434}" dt="2018-09-08T22:09:17.244" v="589" actId="478"/>
          <ac:picMkLst>
            <pc:docMk/>
            <pc:sldMk cId="127925174" sldId="265"/>
            <ac:picMk id="29" creationId="{35AB5878-4F0F-4856-B654-5D3171D15A65}"/>
          </ac:picMkLst>
        </pc:picChg>
        <pc:picChg chg="add del ord">
          <ac:chgData name="Max Meuten" userId="1b66fd4c7ecdcb99" providerId="LiveId" clId="{5634777E-6FEB-4230-B8E3-6F6C6D766434}" dt="2018-09-08T22:12:18.598" v="617" actId="478"/>
          <ac:picMkLst>
            <pc:docMk/>
            <pc:sldMk cId="127925174" sldId="265"/>
            <ac:picMk id="30" creationId="{FBFC6146-36D5-48FB-BD10-38DDC210EE73}"/>
          </ac:picMkLst>
        </pc:picChg>
        <pc:picChg chg="add del ord">
          <ac:chgData name="Max Meuten" userId="1b66fd4c7ecdcb99" providerId="LiveId" clId="{5634777E-6FEB-4230-B8E3-6F6C6D766434}" dt="2018-09-08T22:23:09.528" v="947" actId="478"/>
          <ac:picMkLst>
            <pc:docMk/>
            <pc:sldMk cId="127925174" sldId="265"/>
            <ac:picMk id="31" creationId="{C8661497-C18A-4748-9E32-BFA0FFC3F01A}"/>
          </ac:picMkLst>
        </pc:picChg>
        <pc:picChg chg="add del ord">
          <ac:chgData name="Max Meuten" userId="1b66fd4c7ecdcb99" providerId="LiveId" clId="{5634777E-6FEB-4230-B8E3-6F6C6D766434}" dt="2018-09-08T22:55:29.955" v="1146" actId="478"/>
          <ac:picMkLst>
            <pc:docMk/>
            <pc:sldMk cId="127925174" sldId="265"/>
            <ac:picMk id="33" creationId="{1B398AB0-E62E-4201-935C-6723751C03FC}"/>
          </ac:picMkLst>
        </pc:picChg>
        <pc:picChg chg="del mod">
          <ac:chgData name="Max Meuten" userId="1b66fd4c7ecdcb99" providerId="LiveId" clId="{5634777E-6FEB-4230-B8E3-6F6C6D766434}" dt="2018-09-08T22:01:57.995" v="529" actId="478"/>
          <ac:picMkLst>
            <pc:docMk/>
            <pc:sldMk cId="127925174" sldId="265"/>
            <ac:picMk id="42" creationId="{8A824618-9DC9-4541-942E-315EDBBF4F7A}"/>
          </ac:picMkLst>
        </pc:picChg>
        <pc:picChg chg="add del">
          <ac:chgData name="Max Meuten" userId="1b66fd4c7ecdcb99" providerId="LiveId" clId="{5634777E-6FEB-4230-B8E3-6F6C6D766434}" dt="2018-09-08T22:56:33.937" v="1148" actId="478"/>
          <ac:picMkLst>
            <pc:docMk/>
            <pc:sldMk cId="127925174" sldId="265"/>
            <ac:picMk id="45" creationId="{0164FFFD-6802-40A4-9814-D24F7B3298E3}"/>
          </ac:picMkLst>
        </pc:picChg>
        <pc:picChg chg="add mod ord">
          <ac:chgData name="Max Meuten" userId="1b66fd4c7ecdcb99" providerId="LiveId" clId="{5634777E-6FEB-4230-B8E3-6F6C6D766434}" dt="2018-09-09T01:55:59.678" v="1276" actId="1076"/>
          <ac:picMkLst>
            <pc:docMk/>
            <pc:sldMk cId="127925174" sldId="265"/>
            <ac:picMk id="46" creationId="{CDFD17B0-A223-43F1-B798-BC8BB6B32E28}"/>
          </ac:picMkLst>
        </pc:picChg>
        <pc:picChg chg="add del mod ord topLvl">
          <ac:chgData name="Max Meuten" userId="1b66fd4c7ecdcb99" providerId="LiveId" clId="{5634777E-6FEB-4230-B8E3-6F6C6D766434}" dt="2018-09-09T02:01:30.975" v="1353" actId="478"/>
          <ac:picMkLst>
            <pc:docMk/>
            <pc:sldMk cId="127925174" sldId="265"/>
            <ac:picMk id="48" creationId="{28901EF7-352D-45BE-82BC-956627589D71}"/>
          </ac:picMkLst>
        </pc:picChg>
        <pc:picChg chg="add del mod">
          <ac:chgData name="Max Meuten" userId="1b66fd4c7ecdcb99" providerId="LiveId" clId="{5634777E-6FEB-4230-B8E3-6F6C6D766434}" dt="2018-09-09T02:02:15.277" v="1365" actId="478"/>
          <ac:picMkLst>
            <pc:docMk/>
            <pc:sldMk cId="127925174" sldId="265"/>
            <ac:picMk id="52" creationId="{3ABB97C6-E2EE-4600-8C78-73A56F0DD8EA}"/>
          </ac:picMkLst>
        </pc:picChg>
        <pc:picChg chg="add del mod">
          <ac:chgData name="Max Meuten" userId="1b66fd4c7ecdcb99" providerId="LiveId" clId="{5634777E-6FEB-4230-B8E3-6F6C6D766434}" dt="2018-09-09T02:03:07.495" v="1412" actId="478"/>
          <ac:picMkLst>
            <pc:docMk/>
            <pc:sldMk cId="127925174" sldId="265"/>
            <ac:picMk id="54" creationId="{6707A6A2-37ED-492A-AE43-2C010D0858C4}"/>
          </ac:picMkLst>
        </pc:picChg>
        <pc:picChg chg="add del mod">
          <ac:chgData name="Max Meuten" userId="1b66fd4c7ecdcb99" providerId="LiveId" clId="{5634777E-6FEB-4230-B8E3-6F6C6D766434}" dt="2018-09-09T02:08:51.182" v="1438" actId="478"/>
          <ac:picMkLst>
            <pc:docMk/>
            <pc:sldMk cId="127925174" sldId="265"/>
            <ac:picMk id="56" creationId="{9AE08B26-D46E-4FA2-A249-27536D88F5B0}"/>
          </ac:picMkLst>
        </pc:picChg>
        <pc:picChg chg="add del mod">
          <ac:chgData name="Max Meuten" userId="1b66fd4c7ecdcb99" providerId="LiveId" clId="{5634777E-6FEB-4230-B8E3-6F6C6D766434}" dt="2018-09-09T02:07:33.846" v="1418"/>
          <ac:picMkLst>
            <pc:docMk/>
            <pc:sldMk cId="127925174" sldId="265"/>
            <ac:picMk id="58" creationId="{F2465F0E-2EC1-49BF-AF2E-6930669C2EC9}"/>
          </ac:picMkLst>
        </pc:picChg>
        <pc:picChg chg="add mod">
          <ac:chgData name="Max Meuten" userId="1b66fd4c7ecdcb99" providerId="LiveId" clId="{5634777E-6FEB-4230-B8E3-6F6C6D766434}" dt="2018-09-09T10:34:11.108" v="1752" actId="1038"/>
          <ac:picMkLst>
            <pc:docMk/>
            <pc:sldMk cId="127925174" sldId="265"/>
            <ac:picMk id="60" creationId="{6B51741E-6997-4AB2-9DAA-CD2218EA13ED}"/>
          </ac:picMkLst>
        </pc:picChg>
        <pc:picChg chg="add mod ord">
          <ac:chgData name="Max Meuten" userId="1b66fd4c7ecdcb99" providerId="LiveId" clId="{5634777E-6FEB-4230-B8E3-6F6C6D766434}" dt="2018-09-09T10:34:11.108" v="1752" actId="1038"/>
          <ac:picMkLst>
            <pc:docMk/>
            <pc:sldMk cId="127925174" sldId="265"/>
            <ac:picMk id="62" creationId="{ACD4936F-A704-4FEE-98CB-FF4984A1DE29}"/>
          </ac:picMkLst>
        </pc:picChg>
      </pc:sldChg>
      <pc:sldChg chg="add ord addCm delCm">
        <pc:chgData name="Max Meuten" userId="1b66fd4c7ecdcb99" providerId="LiveId" clId="{5634777E-6FEB-4230-B8E3-6F6C6D766434}" dt="2018-09-08T21:51:16.626" v="429"/>
        <pc:sldMkLst>
          <pc:docMk/>
          <pc:sldMk cId="2753988696" sldId="266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9F7212-2126-434A-8F14-F21DE9709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7137FF-C6EB-43C1-A15B-68AE40FF3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103190-19FD-430D-91C0-791B2A5C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836D3F-B8AA-436F-9105-238A1311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C2C9EA-68A8-41F0-B0ED-2B6D647A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47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22491-3034-479D-9CD9-ACEE5702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87C95E-9BC6-44B9-BDD5-EF7A9D3B2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09EBCB-0C4A-4693-A585-8A066D249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6F6527-6CAE-47F5-86B1-3AC96F2E3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8F922F-DB22-4EFD-8CC0-384D2C97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31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8D8B63-8543-43EB-98F7-A7D9C6D3D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087E2A-E023-4583-BD1A-FB5A58DB5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9C38FA-60F7-4F3E-ACC4-81D4E082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1C7941-ED92-4B09-B2E1-159760F0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A93B48-E966-4F03-9417-E93C0023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67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56F65-C57A-4F8F-87ED-2755D31F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FF0899-F5E2-4E32-AD3D-A0E8691D9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7BF6E0-6DE2-4DF6-9381-6CB5ED29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5C7A4B-4E70-4531-8EB7-5F653F78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210531-663E-417E-BFF4-BF68E7E6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83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73DD79-BD2E-439C-A7B4-EF379D60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8CE3FE-4EB9-46BC-85FA-A6DD406E2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D94CD3-7576-4D54-A669-8004B551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FE3A21-AE65-4A43-8F15-3B10D0C0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856C46-7AE0-4191-9E74-38790503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19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01CFA-A53E-442F-B699-F9366752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B1BB28-6A70-4708-8C1A-5A07788A4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0142CF-EAB9-4FD1-88B2-220DFAD42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08B650-9F51-45FC-8951-7AF51255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A892C8-550D-4D56-9979-5DE8A799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18B07E-8F8D-4D61-8B63-C421DD57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56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D29759-BDF3-42B6-B550-A900FC749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AA39A1-F4C2-4B32-8736-738BC002B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10ED4C-7D62-4C3B-B90B-CCBE92951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951FFB-5A1C-4787-A13B-DA614FFFB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D93A4E-4D3B-4CEC-ABFC-37462C994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0EF105E-64D7-4DBE-BA25-38970775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E6A2B59-5099-4B10-9FD1-80989A3D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3A04E73-B66D-4836-B5E6-552FF6ED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58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03E4A-260D-40BE-8C41-33D366E9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901625-FD6F-41C6-BF5B-E7474692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9F6656-0F53-489C-B4C2-61964B12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95F5B4-C459-48B4-9E0E-56BDBF2E6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88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EE9EE23-1177-44AC-9D87-B5330767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B3F637-D02E-4DFC-BC47-1A7C646B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29D6FA-DB06-4F17-8D7B-5636907B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21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2B829B-14BB-4683-B18A-CA4093B88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ACE13D-21E5-43B0-B94C-F03B0B5E5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E14E59-6E0D-4543-A785-5CA4FAC59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F540F2-CBA2-4643-BB59-E1063BE6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FDD287-8577-48EE-80E5-267F64EC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2256A9-440A-453D-9731-E6585151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31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DDEC69-4EE5-4F8E-A2E0-BBC315B24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3DB35D-42C6-4422-84A5-E5329D42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DA4864-2823-4625-BFCD-C99D4E196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B408A9-06BC-457D-9A7B-E27F353C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45B3C8-72E4-43F7-B0DD-EAE03F17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979119-8E4A-4739-A276-6BD01D11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69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9C82232-2DE9-4D0E-9EDF-7BD990A26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058F17-8C37-4900-B421-FAFD2E1C5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F7AE4C-C244-4845-9C0C-0F79CEB5B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B15F9-1F71-4A1B-8F45-AFDC7418A1CD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42788D-7AD2-445A-9EE2-EF8AE9913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83C634-AE5A-4963-BBC2-463B12E11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44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8.png"/><Relationship Id="rId18" Type="http://schemas.openxmlformats.org/officeDocument/2006/relationships/image" Target="../media/image14.wmf"/><Relationship Id="rId3" Type="http://schemas.openxmlformats.org/officeDocument/2006/relationships/image" Target="../media/image15.png"/><Relationship Id="rId21" Type="http://schemas.openxmlformats.org/officeDocument/2006/relationships/image" Target="../media/image22.png"/><Relationship Id="rId7" Type="http://schemas.openxmlformats.org/officeDocument/2006/relationships/image" Target="../media/image5.png"/><Relationship Id="rId12" Type="http://schemas.openxmlformats.org/officeDocument/2006/relationships/image" Target="../media/image17.png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20" Type="http://schemas.openxmlformats.org/officeDocument/2006/relationships/image" Target="../media/image21.svg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image" Target="../media/image16.png"/><Relationship Id="rId5" Type="http://schemas.openxmlformats.org/officeDocument/2006/relationships/image" Target="../media/image3.png"/><Relationship Id="rId15" Type="http://schemas.openxmlformats.org/officeDocument/2006/relationships/oleObject" Target="../embeddings/oleObject1.bin"/><Relationship Id="rId10" Type="http://schemas.openxmlformats.org/officeDocument/2006/relationships/image" Target="../media/image8.png"/><Relationship Id="rId19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7.svg"/><Relationship Id="rId14" Type="http://schemas.openxmlformats.org/officeDocument/2006/relationships/image" Target="../media/image19.png"/><Relationship Id="rId22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31010-6F02-4B1F-A8BF-194EC633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5158A3-73F2-439B-8086-0EE0364B0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Gamescom</a:t>
            </a:r>
            <a:r>
              <a:rPr lang="de-DE" dirty="0"/>
              <a:t> 2018: Mobile erstmals größer als PC , mit dem Trend gehen </a:t>
            </a:r>
            <a:r>
              <a:rPr lang="de-DE" dirty="0" err="1"/>
              <a:t>blabla</a:t>
            </a:r>
            <a:endParaRPr lang="de-DE" dirty="0"/>
          </a:p>
          <a:p>
            <a:r>
              <a:rPr lang="de-DE" dirty="0" err="1"/>
              <a:t>Modability</a:t>
            </a:r>
            <a:r>
              <a:rPr lang="de-DE" dirty="0"/>
              <a:t> – </a:t>
            </a:r>
            <a:r>
              <a:rPr lang="de-DE" dirty="0" err="1"/>
              <a:t>customizable</a:t>
            </a:r>
            <a:r>
              <a:rPr lang="de-DE" dirty="0"/>
              <a:t>, Code so gebaut das schnell weitere Features und Funktionen hinzugefügt werden können</a:t>
            </a:r>
          </a:p>
          <a:p>
            <a:r>
              <a:rPr lang="de-DE" dirty="0"/>
              <a:t>Bis zu 6 Spieler ohne </a:t>
            </a:r>
            <a:r>
              <a:rPr lang="de-DE" dirty="0" err="1"/>
              <a:t>unterbrechung</a:t>
            </a:r>
            <a:r>
              <a:rPr lang="de-DE" dirty="0"/>
              <a:t> </a:t>
            </a:r>
            <a:r>
              <a:rPr lang="de-DE" dirty="0" err="1"/>
              <a:t>joinen</a:t>
            </a:r>
            <a:endParaRPr lang="de-DE" dirty="0"/>
          </a:p>
          <a:p>
            <a:r>
              <a:rPr lang="de-DE" dirty="0" err="1"/>
              <a:t>Scoreboard</a:t>
            </a:r>
            <a:r>
              <a:rPr lang="de-DE" dirty="0"/>
              <a:t> und Gewinner</a:t>
            </a:r>
          </a:p>
          <a:p>
            <a:r>
              <a:rPr lang="de-DE" dirty="0"/>
              <a:t>Verschiedene Arten von KI-Gegnern</a:t>
            </a:r>
          </a:p>
          <a:p>
            <a:r>
              <a:rPr lang="de-DE" dirty="0"/>
              <a:t>Intuitive Steuerung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953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C0B17D-7C5C-403E-9BD5-D49A8DA3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7CD81-4985-40AE-A03C-E249AFFDF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Level Editor – Custom Maps</a:t>
            </a:r>
          </a:p>
          <a:p>
            <a:r>
              <a:rPr lang="de-DE" dirty="0"/>
              <a:t>Mobile Steuerung</a:t>
            </a:r>
          </a:p>
          <a:p>
            <a:r>
              <a:rPr lang="de-DE" dirty="0"/>
              <a:t>AI Bots</a:t>
            </a:r>
          </a:p>
          <a:p>
            <a:r>
              <a:rPr lang="de-DE" dirty="0"/>
              <a:t>Multiplayer – bis zu 6 Spieler</a:t>
            </a:r>
          </a:p>
          <a:p>
            <a:r>
              <a:rPr lang="de-DE" dirty="0" err="1"/>
              <a:t>Powerups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JS ES6 &amp; HTML5 &amp; CSS3</a:t>
            </a:r>
          </a:p>
          <a:p>
            <a:r>
              <a:rPr lang="de-DE" dirty="0"/>
              <a:t>Max Meuten &amp; Niklas Wilke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378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DA0A999E-B518-4867-A02F-1E910B6B8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B6473569-8602-4564-8B30-F6D9976C0A90}"/>
              </a:ext>
            </a:extLst>
          </p:cNvPr>
          <p:cNvSpPr/>
          <p:nvPr/>
        </p:nvSpPr>
        <p:spPr>
          <a:xfrm>
            <a:off x="3390900" y="4953000"/>
            <a:ext cx="1046336" cy="1391839"/>
          </a:xfrm>
          <a:prstGeom prst="rect">
            <a:avLst/>
          </a:prstGeom>
          <a:solidFill>
            <a:srgbClr val="FAF4F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9589D95-07C0-4996-90D4-F107D3E71625}"/>
              </a:ext>
            </a:extLst>
          </p:cNvPr>
          <p:cNvSpPr/>
          <p:nvPr/>
        </p:nvSpPr>
        <p:spPr>
          <a:xfrm>
            <a:off x="988033" y="3353657"/>
            <a:ext cx="1926617" cy="1827943"/>
          </a:xfrm>
          <a:prstGeom prst="rect">
            <a:avLst/>
          </a:prstGeom>
          <a:solidFill>
            <a:srgbClr val="FAF4F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F95E0FC-F7C3-43AD-AD2A-14CFEB15A029}"/>
              </a:ext>
            </a:extLst>
          </p:cNvPr>
          <p:cNvSpPr/>
          <p:nvPr/>
        </p:nvSpPr>
        <p:spPr>
          <a:xfrm>
            <a:off x="4044397" y="894007"/>
            <a:ext cx="3541875" cy="1804135"/>
          </a:xfrm>
          <a:prstGeom prst="rect">
            <a:avLst/>
          </a:prstGeom>
          <a:solidFill>
            <a:srgbClr val="FAF4F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8E5EC55-6B31-4422-8D0E-ECA92CEF0308}"/>
              </a:ext>
            </a:extLst>
          </p:cNvPr>
          <p:cNvSpPr/>
          <p:nvPr/>
        </p:nvSpPr>
        <p:spPr>
          <a:xfrm>
            <a:off x="4845465" y="252413"/>
            <a:ext cx="3375589" cy="1614013"/>
          </a:xfrm>
          <a:prstGeom prst="rect">
            <a:avLst/>
          </a:prstGeom>
          <a:solidFill>
            <a:srgbClr val="C57BCC"/>
          </a:solidFill>
          <a:ln w="19050">
            <a:solidFill>
              <a:srgbClr val="9F4A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4029AD0-5D90-4BD8-8296-B44F62EDB8E4}"/>
              </a:ext>
            </a:extLst>
          </p:cNvPr>
          <p:cNvSpPr/>
          <p:nvPr/>
        </p:nvSpPr>
        <p:spPr>
          <a:xfrm>
            <a:off x="8954333" y="73280"/>
            <a:ext cx="3162300" cy="6717324"/>
          </a:xfrm>
          <a:prstGeom prst="rect">
            <a:avLst/>
          </a:prstGeom>
          <a:solidFill>
            <a:srgbClr val="C57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87309DD0-9CF9-4B80-BB7C-BAA2167F64B1}"/>
              </a:ext>
            </a:extLst>
          </p:cNvPr>
          <p:cNvSpPr/>
          <p:nvPr/>
        </p:nvSpPr>
        <p:spPr>
          <a:xfrm>
            <a:off x="5049744" y="1127757"/>
            <a:ext cx="823773" cy="525135"/>
          </a:xfrm>
          <a:prstGeom prst="roundRect">
            <a:avLst>
              <a:gd name="adj" fmla="val 0"/>
            </a:avLst>
          </a:prstGeom>
          <a:ln w="19050">
            <a:solidFill>
              <a:srgbClr val="9F4A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JS ES6</a:t>
            </a:r>
          </a:p>
          <a:p>
            <a:pPr algn="ctr"/>
            <a:r>
              <a:rPr lang="de-DE" sz="1100" dirty="0"/>
              <a:t>4486 </a:t>
            </a:r>
            <a:r>
              <a:rPr lang="de-DE" sz="1100" dirty="0" err="1"/>
              <a:t>lines</a:t>
            </a:r>
            <a:endParaRPr lang="de-DE" dirty="0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CF1C19A-7684-4FE6-AA6C-7D2C3F820D64}"/>
              </a:ext>
            </a:extLst>
          </p:cNvPr>
          <p:cNvSpPr/>
          <p:nvPr/>
        </p:nvSpPr>
        <p:spPr>
          <a:xfrm>
            <a:off x="6110857" y="1125876"/>
            <a:ext cx="823773" cy="525135"/>
          </a:xfrm>
          <a:prstGeom prst="roundRect">
            <a:avLst>
              <a:gd name="adj" fmla="val 0"/>
            </a:avLst>
          </a:prstGeom>
          <a:ln w="19050">
            <a:solidFill>
              <a:srgbClr val="9F4A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CSS3</a:t>
            </a:r>
          </a:p>
          <a:p>
            <a:pPr algn="ctr"/>
            <a:r>
              <a:rPr lang="de-DE" sz="1100" dirty="0"/>
              <a:t>1399 </a:t>
            </a:r>
            <a:r>
              <a:rPr lang="de-DE" sz="1100" dirty="0" err="1"/>
              <a:t>lines</a:t>
            </a:r>
            <a:endParaRPr lang="de-DE" sz="1100" dirty="0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DE8C402-2765-4CE4-81E5-D224025D565C}"/>
              </a:ext>
            </a:extLst>
          </p:cNvPr>
          <p:cNvSpPr/>
          <p:nvPr/>
        </p:nvSpPr>
        <p:spPr>
          <a:xfrm>
            <a:off x="8954333" y="283882"/>
            <a:ext cx="2995612" cy="470580"/>
          </a:xfrm>
          <a:prstGeom prst="roundRect">
            <a:avLst>
              <a:gd name="adj" fmla="val 0"/>
            </a:avLst>
          </a:prstGeom>
          <a:ln w="19050">
            <a:solidFill>
              <a:srgbClr val="9F4A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Product Sans" panose="020B0403030502040203" pitchFamily="34" charset="0"/>
              </a:rPr>
              <a:t>Max Meuten und Niklas Wilke</a:t>
            </a:r>
          </a:p>
        </p:txBody>
      </p:sp>
      <p:pic>
        <p:nvPicPr>
          <p:cNvPr id="18" name="Grafik 17" descr="Ein Bild, das Elektronik, iPod enthält.&#10;&#10;Mit sehr hoher Zuverlässigkeit generierte Beschreibung">
            <a:extLst>
              <a:ext uri="{FF2B5EF4-FFF2-40B4-BE49-F238E27FC236}">
                <a16:creationId xmlns:a16="http://schemas.microsoft.com/office/drawing/2014/main" id="{F735A203-310C-4E20-AE85-E2A8ED732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435" y="4255725"/>
            <a:ext cx="6191634" cy="25798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C7210E9D-D622-4E20-9528-27E49C029A39}"/>
              </a:ext>
            </a:extLst>
          </p:cNvPr>
          <p:cNvSpPr/>
          <p:nvPr/>
        </p:nvSpPr>
        <p:spPr>
          <a:xfrm>
            <a:off x="7171969" y="1125877"/>
            <a:ext cx="849576" cy="525134"/>
          </a:xfrm>
          <a:prstGeom prst="roundRect">
            <a:avLst>
              <a:gd name="adj" fmla="val 0"/>
            </a:avLst>
          </a:prstGeom>
          <a:ln w="19050">
            <a:solidFill>
              <a:srgbClr val="9F4A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HTML5</a:t>
            </a:r>
          </a:p>
          <a:p>
            <a:pPr algn="ctr"/>
            <a:r>
              <a:rPr lang="de-DE" sz="1100" dirty="0"/>
              <a:t>599 </a:t>
            </a:r>
            <a:r>
              <a:rPr lang="de-DE" sz="1100" dirty="0" err="1"/>
              <a:t>lines</a:t>
            </a:r>
            <a:endParaRPr lang="de-DE" sz="11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876528C-AA37-4178-9058-43DEB5276211}"/>
              </a:ext>
            </a:extLst>
          </p:cNvPr>
          <p:cNvSpPr txBox="1"/>
          <p:nvPr/>
        </p:nvSpPr>
        <p:spPr>
          <a:xfrm>
            <a:off x="5834653" y="11968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74D88FB-BF84-4E59-B034-72D592A0DC5F}"/>
              </a:ext>
            </a:extLst>
          </p:cNvPr>
          <p:cNvSpPr txBox="1"/>
          <p:nvPr/>
        </p:nvSpPr>
        <p:spPr>
          <a:xfrm>
            <a:off x="6904299" y="11940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+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CD5DC9-F77A-4645-84A5-6F2FB2119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10517" flipH="1">
            <a:off x="6413171" y="4781986"/>
            <a:ext cx="236100" cy="22265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687F255-3C0A-47C0-A962-C09A1F111D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85512" flipH="1">
            <a:off x="3745112" y="1946912"/>
            <a:ext cx="236100" cy="224146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CE095D9A-3339-4137-9A8E-9D8134C4F361}"/>
              </a:ext>
            </a:extLst>
          </p:cNvPr>
          <p:cNvSpPr/>
          <p:nvPr/>
        </p:nvSpPr>
        <p:spPr>
          <a:xfrm>
            <a:off x="287338" y="3933489"/>
            <a:ext cx="3784985" cy="2626855"/>
          </a:xfrm>
          <a:prstGeom prst="rect">
            <a:avLst/>
          </a:prstGeom>
          <a:solidFill>
            <a:srgbClr val="C57BCC"/>
          </a:solidFill>
          <a:ln w="19050">
            <a:solidFill>
              <a:srgbClr val="9F4A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A58A6BB-56F4-4E23-AEB3-8773C7C82FED}"/>
              </a:ext>
            </a:extLst>
          </p:cNvPr>
          <p:cNvSpPr/>
          <p:nvPr/>
        </p:nvSpPr>
        <p:spPr>
          <a:xfrm>
            <a:off x="92869" y="3952538"/>
            <a:ext cx="3969930" cy="2793543"/>
          </a:xfrm>
          <a:prstGeom prst="rect">
            <a:avLst/>
          </a:prstGeom>
          <a:solidFill>
            <a:srgbClr val="C57BC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3EEA3DCB-23E2-4133-BDC7-1F1C324CCA81}"/>
              </a:ext>
            </a:extLst>
          </p:cNvPr>
          <p:cNvSpPr/>
          <p:nvPr/>
        </p:nvSpPr>
        <p:spPr>
          <a:xfrm>
            <a:off x="287338" y="4117970"/>
            <a:ext cx="3608387" cy="2442374"/>
          </a:xfrm>
          <a:prstGeom prst="roundRect">
            <a:avLst>
              <a:gd name="adj" fmla="val 0"/>
            </a:avLst>
          </a:prstGeom>
          <a:ln w="19050">
            <a:solidFill>
              <a:srgbClr val="9F4A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24000" indent="-285750">
              <a:spcBef>
                <a:spcPts val="600"/>
              </a:spcBef>
              <a:buSzPct val="100000"/>
              <a:buBlip>
                <a:blip r:embed="rId4">
                  <a:extLst/>
                </a:blip>
              </a:buBlip>
            </a:pPr>
            <a:r>
              <a:rPr lang="de-DE" sz="1600" dirty="0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Spiele mit bis zu 6 Spielern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5">
                  <a:extLst/>
                </a:blip>
              </a:buBlip>
            </a:pPr>
            <a:r>
              <a:rPr lang="de-DE" sz="1600" dirty="0">
                <a:solidFill>
                  <a:srgbClr val="2BAC6C"/>
                </a:solidFill>
                <a:latin typeface="Product Sans" panose="020B0403030502040203" pitchFamily="34" charset="0"/>
                <a:ea typeface="Gaegu" pitchFamily="2" charset="0"/>
              </a:rPr>
              <a:t>Steuere deinen Panzer mit dem Smartphone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4">
                  <a:extLst/>
                </a:blip>
              </a:buBlip>
            </a:pPr>
            <a:r>
              <a:rPr lang="de-DE" sz="1600" dirty="0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Sammle die </a:t>
            </a:r>
            <a:r>
              <a:rPr lang="de-DE" sz="1600" dirty="0" err="1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Powerups</a:t>
            </a:r>
            <a:r>
              <a:rPr lang="de-DE" sz="1600" dirty="0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 ein um dir einen Vorteil zu verschaffen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5">
                  <a:extLst/>
                </a:blip>
              </a:buBlip>
            </a:pPr>
            <a:r>
              <a:rPr lang="de-DE" sz="1600" dirty="0">
                <a:solidFill>
                  <a:srgbClr val="2BAC6C"/>
                </a:solidFill>
                <a:latin typeface="Product Sans" panose="020B0403030502040203" pitchFamily="34" charset="0"/>
                <a:ea typeface="Gaegu" pitchFamily="2" charset="0"/>
              </a:rPr>
              <a:t>Besiege KI-Bots für Bonuspunkte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4">
                  <a:extLst/>
                </a:blip>
              </a:buBlip>
            </a:pPr>
            <a:r>
              <a:rPr lang="de-DE" sz="1600" dirty="0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Baue eigene Level im Editor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D18D3B9A-C449-4783-AB03-2A9B6BCA57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68061" flipH="1">
            <a:off x="7387869" y="2532197"/>
            <a:ext cx="234525" cy="222651"/>
          </a:xfrm>
          <a:prstGeom prst="rect">
            <a:avLst/>
          </a:prstGeom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EBBD78B3-DD94-4927-9432-BCB31A90F0C9}"/>
              </a:ext>
            </a:extLst>
          </p:cNvPr>
          <p:cNvSpPr/>
          <p:nvPr/>
        </p:nvSpPr>
        <p:spPr>
          <a:xfrm>
            <a:off x="4163252" y="17972"/>
            <a:ext cx="4399633" cy="555909"/>
          </a:xfrm>
          <a:prstGeom prst="rect">
            <a:avLst/>
          </a:prstGeom>
          <a:solidFill>
            <a:srgbClr val="C57BC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AB2DFFB-9574-48A1-B6DA-8178641616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55895" y="127462"/>
            <a:ext cx="3133680" cy="78342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AF85C63-32BE-4249-8D76-9F0CB7FFCC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52834" flipH="1">
            <a:off x="1568093" y="3454920"/>
            <a:ext cx="234525" cy="222650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2D5895D4-80F1-4023-986A-A632313171BA}"/>
              </a:ext>
            </a:extLst>
          </p:cNvPr>
          <p:cNvSpPr/>
          <p:nvPr/>
        </p:nvSpPr>
        <p:spPr>
          <a:xfrm>
            <a:off x="211971" y="3943014"/>
            <a:ext cx="121404" cy="121582"/>
          </a:xfrm>
          <a:prstGeom prst="rect">
            <a:avLst/>
          </a:prstGeom>
          <a:solidFill>
            <a:srgbClr val="C57BC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D50216E-3DF2-49AD-BEB7-75E1F50623B6}"/>
              </a:ext>
            </a:extLst>
          </p:cNvPr>
          <p:cNvSpPr txBox="1"/>
          <p:nvPr/>
        </p:nvSpPr>
        <p:spPr>
          <a:xfrm>
            <a:off x="8906474" y="3771864"/>
            <a:ext cx="276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Gaegu" pitchFamily="2" charset="0"/>
                <a:ea typeface="Gaegu" pitchFamily="2" charset="0"/>
              </a:rPr>
              <a:t>Smartphone Steuerung</a:t>
            </a:r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8A824618-9DC9-4541-942E-315EDBBF4F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387366">
            <a:off x="8481694" y="3972086"/>
            <a:ext cx="447127" cy="46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3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B587F85C-8F9F-47FD-A257-72B7A98E8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0"/>
            <a:ext cx="12192000" cy="6855220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87309DD0-9CF9-4B80-BB7C-BAA2167F64B1}"/>
              </a:ext>
            </a:extLst>
          </p:cNvPr>
          <p:cNvSpPr/>
          <p:nvPr/>
        </p:nvSpPr>
        <p:spPr>
          <a:xfrm>
            <a:off x="4948236" y="1116129"/>
            <a:ext cx="788988" cy="525135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rgbClr val="E6AF00"/>
                </a:solidFill>
              </a:rPr>
              <a:t>JS ES6</a:t>
            </a:r>
          </a:p>
          <a:p>
            <a:pPr algn="ctr"/>
            <a:r>
              <a:rPr lang="de-DE" sz="1100" dirty="0">
                <a:solidFill>
                  <a:srgbClr val="E6AF00"/>
                </a:solidFill>
              </a:rPr>
              <a:t>4486 </a:t>
            </a:r>
            <a:r>
              <a:rPr lang="de-DE" sz="1100" dirty="0" err="1">
                <a:solidFill>
                  <a:srgbClr val="E6AF00"/>
                </a:solidFill>
              </a:rPr>
              <a:t>lines</a:t>
            </a:r>
            <a:endParaRPr lang="de-DE" dirty="0">
              <a:solidFill>
                <a:srgbClr val="E6AF00"/>
              </a:solidFill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CF1C19A-7684-4FE6-AA6C-7D2C3F820D64}"/>
              </a:ext>
            </a:extLst>
          </p:cNvPr>
          <p:cNvSpPr/>
          <p:nvPr/>
        </p:nvSpPr>
        <p:spPr>
          <a:xfrm>
            <a:off x="6041356" y="1116128"/>
            <a:ext cx="800380" cy="525135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accent1"/>
                </a:solidFill>
              </a:rPr>
              <a:t>CSS3</a:t>
            </a:r>
          </a:p>
          <a:p>
            <a:pPr algn="ctr"/>
            <a:r>
              <a:rPr lang="de-DE" sz="1100" dirty="0">
                <a:solidFill>
                  <a:schemeClr val="accent1"/>
                </a:solidFill>
              </a:rPr>
              <a:t>1399 </a:t>
            </a:r>
            <a:r>
              <a:rPr lang="de-DE" sz="1100" dirty="0" err="1">
                <a:solidFill>
                  <a:schemeClr val="accent1"/>
                </a:solidFill>
              </a:rPr>
              <a:t>lines</a:t>
            </a:r>
            <a:endParaRPr lang="de-DE" sz="1100" dirty="0">
              <a:solidFill>
                <a:schemeClr val="accent1"/>
              </a:solidFill>
            </a:endParaRP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DE8C402-2765-4CE4-81E5-D224025D565C}"/>
              </a:ext>
            </a:extLst>
          </p:cNvPr>
          <p:cNvSpPr/>
          <p:nvPr/>
        </p:nvSpPr>
        <p:spPr>
          <a:xfrm>
            <a:off x="9034463" y="293407"/>
            <a:ext cx="2877382" cy="411443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A2397E"/>
                </a:solidFill>
                <a:latin typeface="Product Sans" panose="020B0403030502040203" pitchFamily="34" charset="0"/>
              </a:rPr>
              <a:t>von Max Meuten und Niklas Wilke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F735A203-310C-4E20-AE85-E2A8ED732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496" y="4255725"/>
            <a:ext cx="6187512" cy="25798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C7210E9D-D622-4E20-9528-27E49C029A39}"/>
              </a:ext>
            </a:extLst>
          </p:cNvPr>
          <p:cNvSpPr/>
          <p:nvPr/>
        </p:nvSpPr>
        <p:spPr>
          <a:xfrm>
            <a:off x="7111641" y="1113176"/>
            <a:ext cx="848081" cy="525135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accent2"/>
                </a:solidFill>
              </a:rPr>
              <a:t>HTML5</a:t>
            </a:r>
          </a:p>
          <a:p>
            <a:pPr algn="ctr"/>
            <a:r>
              <a:rPr lang="de-DE" sz="1100" dirty="0">
                <a:solidFill>
                  <a:schemeClr val="accent2"/>
                </a:solidFill>
              </a:rPr>
              <a:t>599 </a:t>
            </a:r>
            <a:r>
              <a:rPr lang="de-DE" sz="1100" dirty="0" err="1">
                <a:solidFill>
                  <a:schemeClr val="accent2"/>
                </a:solidFill>
              </a:rPr>
              <a:t>lines</a:t>
            </a:r>
            <a:endParaRPr lang="de-DE" sz="1100" dirty="0">
              <a:solidFill>
                <a:schemeClr val="accent2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876528C-AA37-4178-9058-43DEB5276211}"/>
              </a:ext>
            </a:extLst>
          </p:cNvPr>
          <p:cNvSpPr txBox="1"/>
          <p:nvPr/>
        </p:nvSpPr>
        <p:spPr>
          <a:xfrm>
            <a:off x="5745752" y="11936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74D88FB-BF84-4E59-B034-72D592A0DC5F}"/>
              </a:ext>
            </a:extLst>
          </p:cNvPr>
          <p:cNvSpPr txBox="1"/>
          <p:nvPr/>
        </p:nvSpPr>
        <p:spPr>
          <a:xfrm>
            <a:off x="6832100" y="11936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+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CD5DC9-F77A-4645-84A5-6F2FB2119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10517" flipH="1">
            <a:off x="6413171" y="4781986"/>
            <a:ext cx="236100" cy="22265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687F255-3C0A-47C0-A962-C09A1F111D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85512" flipH="1">
            <a:off x="3745112" y="1946912"/>
            <a:ext cx="236100" cy="224146"/>
          </a:xfrm>
          <a:prstGeom prst="rect">
            <a:avLst/>
          </a:prstGeom>
        </p:spPr>
      </p:pic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3EEA3DCB-23E2-4133-BDC7-1F1C324CCA81}"/>
              </a:ext>
            </a:extLst>
          </p:cNvPr>
          <p:cNvSpPr/>
          <p:nvPr/>
        </p:nvSpPr>
        <p:spPr>
          <a:xfrm>
            <a:off x="333375" y="4117970"/>
            <a:ext cx="3643312" cy="2468568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24000" indent="-285750">
              <a:spcBef>
                <a:spcPts val="600"/>
              </a:spcBef>
              <a:buSzPct val="100000"/>
              <a:buBlip>
                <a:blip r:embed="rId4">
                  <a:extLst/>
                </a:blip>
              </a:buBlip>
            </a:pPr>
            <a:r>
              <a:rPr lang="de-DE" sz="1600" dirty="0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Spiele mit bis zu 6 Spielern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5">
                  <a:extLst/>
                </a:blip>
              </a:buBlip>
            </a:pPr>
            <a:r>
              <a:rPr lang="de-DE" sz="1600" dirty="0">
                <a:solidFill>
                  <a:srgbClr val="2BAC6C"/>
                </a:solidFill>
                <a:latin typeface="Product Sans" panose="020B0403030502040203" pitchFamily="34" charset="0"/>
                <a:ea typeface="Gaegu" pitchFamily="2" charset="0"/>
              </a:rPr>
              <a:t>Steuere deinen Panzer mit dem Smartphone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4">
                  <a:extLst/>
                </a:blip>
              </a:buBlip>
            </a:pPr>
            <a:r>
              <a:rPr lang="de-DE" sz="1600" dirty="0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Sammle die </a:t>
            </a:r>
            <a:r>
              <a:rPr lang="de-DE" sz="1600" dirty="0" err="1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Powerups</a:t>
            </a:r>
            <a:r>
              <a:rPr lang="de-DE" sz="1600" dirty="0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 ein um dir einen Vorteil zu verschaffen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5">
                  <a:extLst/>
                </a:blip>
              </a:buBlip>
            </a:pPr>
            <a:r>
              <a:rPr lang="de-DE" sz="1600" dirty="0">
                <a:solidFill>
                  <a:srgbClr val="2BAC6C"/>
                </a:solidFill>
                <a:latin typeface="Product Sans" panose="020B0403030502040203" pitchFamily="34" charset="0"/>
                <a:ea typeface="Gaegu" pitchFamily="2" charset="0"/>
              </a:rPr>
              <a:t>Besiege KI-Bots für Bonuspunkte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4">
                  <a:extLst/>
                </a:blip>
              </a:buBlip>
            </a:pPr>
            <a:r>
              <a:rPr lang="de-DE" sz="1600" dirty="0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Baue eigene Level im Editor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D18D3B9A-C449-4783-AB03-2A9B6BCA57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68061" flipH="1">
            <a:off x="7387869" y="2532197"/>
            <a:ext cx="234525" cy="22265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AB2DFFB-9574-48A1-B6DA-8178641616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79695" y="175087"/>
            <a:ext cx="3133680" cy="78342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AF85C63-32BE-4249-8D76-9F0CB7FFCC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52834" flipH="1">
            <a:off x="1568093" y="3454920"/>
            <a:ext cx="234525" cy="22265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D50216E-3DF2-49AD-BEB7-75E1F50623B6}"/>
              </a:ext>
            </a:extLst>
          </p:cNvPr>
          <p:cNvSpPr txBox="1"/>
          <p:nvPr/>
        </p:nvSpPr>
        <p:spPr>
          <a:xfrm>
            <a:off x="9439874" y="3705189"/>
            <a:ext cx="239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Gaegu" pitchFamily="2" charset="0"/>
                <a:ea typeface="Gaegu" pitchFamily="2" charset="0"/>
              </a:rPr>
              <a:t>Smartphone Steuerung</a:t>
            </a:r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8A824618-9DC9-4541-942E-315EDBBF4F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387366">
            <a:off x="8996044" y="3914936"/>
            <a:ext cx="447127" cy="46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8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rafik 45">
            <a:extLst>
              <a:ext uri="{FF2B5EF4-FFF2-40B4-BE49-F238E27FC236}">
                <a16:creationId xmlns:a16="http://schemas.microsoft.com/office/drawing/2014/main" id="{CDFD17B0-A223-43F1-B798-BC8BB6B32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87309DD0-9CF9-4B80-BB7C-BAA2167F64B1}"/>
              </a:ext>
            </a:extLst>
          </p:cNvPr>
          <p:cNvSpPr/>
          <p:nvPr/>
        </p:nvSpPr>
        <p:spPr>
          <a:xfrm>
            <a:off x="560120" y="973362"/>
            <a:ext cx="811479" cy="536351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rgbClr val="E6AF00"/>
                </a:solidFill>
                <a:latin typeface="Product Sans" panose="020B0403030502040203" pitchFamily="34" charset="0"/>
              </a:rPr>
              <a:t>JS ES6</a:t>
            </a:r>
          </a:p>
          <a:p>
            <a:pPr algn="ctr"/>
            <a:r>
              <a:rPr lang="de-DE" sz="800" dirty="0">
                <a:solidFill>
                  <a:srgbClr val="E6AF00"/>
                </a:solidFill>
                <a:latin typeface="Source Code Pro" panose="020B0509030403020204" pitchFamily="49" charset="0"/>
              </a:rPr>
              <a:t>4486 </a:t>
            </a:r>
            <a:r>
              <a:rPr lang="de-DE" sz="800" dirty="0" err="1">
                <a:solidFill>
                  <a:srgbClr val="E6AF00"/>
                </a:solidFill>
                <a:latin typeface="Source Code Pro" panose="020B0509030403020204" pitchFamily="49" charset="0"/>
              </a:rPr>
              <a:t>lines</a:t>
            </a:r>
            <a:endParaRPr lang="de-DE" sz="1100" dirty="0">
              <a:solidFill>
                <a:srgbClr val="E6AF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CF1C19A-7684-4FE6-AA6C-7D2C3F820D64}"/>
              </a:ext>
            </a:extLst>
          </p:cNvPr>
          <p:cNvSpPr/>
          <p:nvPr/>
        </p:nvSpPr>
        <p:spPr>
          <a:xfrm>
            <a:off x="424468" y="2479677"/>
            <a:ext cx="811479" cy="536351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accent1"/>
                </a:solidFill>
                <a:latin typeface="Product Sans" panose="020B0403030502040203" pitchFamily="34" charset="0"/>
              </a:rPr>
              <a:t>CSS3</a:t>
            </a:r>
          </a:p>
          <a:p>
            <a:pPr algn="ctr"/>
            <a:r>
              <a:rPr lang="de-DE" sz="800" dirty="0">
                <a:solidFill>
                  <a:schemeClr val="accent1"/>
                </a:solidFill>
                <a:latin typeface="Source Code Pro" panose="020B0509030403020204" pitchFamily="49" charset="0"/>
              </a:rPr>
              <a:t>1399 </a:t>
            </a:r>
            <a:r>
              <a:rPr lang="de-DE" sz="800" dirty="0" err="1">
                <a:solidFill>
                  <a:schemeClr val="accent1"/>
                </a:solidFill>
                <a:latin typeface="Source Code Pro" panose="020B0509030403020204" pitchFamily="49" charset="0"/>
              </a:rPr>
              <a:t>lines</a:t>
            </a:r>
            <a:endParaRPr lang="de-DE" sz="800" dirty="0">
              <a:solidFill>
                <a:schemeClr val="accent1"/>
              </a:solidFill>
              <a:latin typeface="Source Code Pro" panose="020B0509030403020204" pitchFamily="49" charset="0"/>
            </a:endParaRP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DE8C402-2765-4CE4-81E5-D224025D565C}"/>
              </a:ext>
            </a:extLst>
          </p:cNvPr>
          <p:cNvSpPr/>
          <p:nvPr/>
        </p:nvSpPr>
        <p:spPr>
          <a:xfrm>
            <a:off x="4794250" y="1057275"/>
            <a:ext cx="2597150" cy="318005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Gaegu" pitchFamily="2" charset="0"/>
                <a:ea typeface="Gaegu" pitchFamily="2" charset="0"/>
              </a:rPr>
              <a:t>von </a:t>
            </a:r>
            <a:r>
              <a:rPr lang="de-DE" sz="1200" b="1" dirty="0">
                <a:solidFill>
                  <a:schemeClr val="bg1"/>
                </a:solidFill>
                <a:latin typeface="Gaegu" pitchFamily="2" charset="0"/>
                <a:ea typeface="Gaegu" pitchFamily="2" charset="0"/>
              </a:rPr>
              <a:t>Max Meuten </a:t>
            </a:r>
            <a:r>
              <a:rPr lang="de-DE" sz="1200" dirty="0">
                <a:solidFill>
                  <a:schemeClr val="bg1"/>
                </a:solidFill>
                <a:latin typeface="Gaegu" pitchFamily="2" charset="0"/>
                <a:ea typeface="Gaegu" pitchFamily="2" charset="0"/>
              </a:rPr>
              <a:t>und </a:t>
            </a:r>
            <a:r>
              <a:rPr lang="de-DE" sz="1200" b="1" dirty="0">
                <a:solidFill>
                  <a:schemeClr val="bg1"/>
                </a:solidFill>
                <a:latin typeface="Gaegu" pitchFamily="2" charset="0"/>
                <a:ea typeface="Gaegu" pitchFamily="2" charset="0"/>
              </a:rPr>
              <a:t>Niklas Wilke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F735A203-310C-4E20-AE85-E2A8ED7324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588" y="4255725"/>
            <a:ext cx="6187512" cy="25798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C7210E9D-D622-4E20-9528-27E49C029A39}"/>
              </a:ext>
            </a:extLst>
          </p:cNvPr>
          <p:cNvSpPr/>
          <p:nvPr/>
        </p:nvSpPr>
        <p:spPr>
          <a:xfrm>
            <a:off x="2173974" y="1792350"/>
            <a:ext cx="884078" cy="541275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accent2"/>
                </a:solidFill>
                <a:latin typeface="Product Sans" panose="020B0403030502040203" pitchFamily="34" charset="0"/>
              </a:rPr>
              <a:t>HTML5</a:t>
            </a:r>
          </a:p>
          <a:p>
            <a:pPr algn="ctr"/>
            <a:r>
              <a:rPr lang="de-DE" sz="800" dirty="0">
                <a:solidFill>
                  <a:schemeClr val="accent2"/>
                </a:solidFill>
                <a:latin typeface="Source Code Pro" panose="020B0509030403020204" pitchFamily="49" charset="0"/>
              </a:rPr>
              <a:t>599 </a:t>
            </a:r>
            <a:r>
              <a:rPr lang="de-DE" sz="800" dirty="0" err="1">
                <a:solidFill>
                  <a:schemeClr val="accent2"/>
                </a:solidFill>
                <a:latin typeface="Source Code Pro" panose="020B0509030403020204" pitchFamily="49" charset="0"/>
              </a:rPr>
              <a:t>lines</a:t>
            </a:r>
            <a:endParaRPr lang="de-DE" sz="800" dirty="0">
              <a:solidFill>
                <a:schemeClr val="accent2"/>
              </a:solidFill>
              <a:latin typeface="Source Code Pro" panose="020B0509030403020204" pitchFamily="49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CD5DC9-F77A-4645-84A5-6F2FB2119F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75813" flipH="1">
            <a:off x="6165594" y="5562404"/>
            <a:ext cx="236100" cy="22265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687F255-3C0A-47C0-A962-C09A1F111D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85512" flipH="1">
            <a:off x="4444543" y="1876605"/>
            <a:ext cx="236100" cy="224146"/>
          </a:xfrm>
          <a:prstGeom prst="rect">
            <a:avLst/>
          </a:prstGeom>
        </p:spPr>
      </p:pic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3EEA3DCB-23E2-4133-BDC7-1F1C324CCA81}"/>
              </a:ext>
            </a:extLst>
          </p:cNvPr>
          <p:cNvSpPr/>
          <p:nvPr/>
        </p:nvSpPr>
        <p:spPr>
          <a:xfrm>
            <a:off x="588089" y="4117970"/>
            <a:ext cx="3643312" cy="2468568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24000" indent="-285750">
              <a:spcBef>
                <a:spcPts val="600"/>
              </a:spcBef>
              <a:buSzPct val="100000"/>
              <a:buBlip>
                <a:blip r:embed="rId5">
                  <a:extLst/>
                </a:blip>
              </a:buBlip>
            </a:pPr>
            <a:r>
              <a:rPr lang="de-DE" sz="1600" dirty="0">
                <a:solidFill>
                  <a:srgbClr val="2B6CAC"/>
                </a:solidFill>
                <a:latin typeface="Gaegu" pitchFamily="2" charset="0"/>
                <a:ea typeface="Gaegu" pitchFamily="2" charset="0"/>
              </a:rPr>
              <a:t>Spiele mit bis zu 6 Spielern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6">
                  <a:extLst/>
                </a:blip>
              </a:buBlip>
            </a:pPr>
            <a:r>
              <a:rPr lang="de-DE" sz="1600" dirty="0">
                <a:solidFill>
                  <a:srgbClr val="2BAC6C"/>
                </a:solidFill>
                <a:latin typeface="Gaegu" pitchFamily="2" charset="0"/>
                <a:ea typeface="Gaegu" pitchFamily="2" charset="0"/>
              </a:rPr>
              <a:t>Steuere deinen Panzer mit</a:t>
            </a:r>
            <a:br>
              <a:rPr lang="de-DE" sz="1600" dirty="0">
                <a:solidFill>
                  <a:srgbClr val="2BAC6C"/>
                </a:solidFill>
                <a:latin typeface="Gaegu" pitchFamily="2" charset="0"/>
                <a:ea typeface="Gaegu" pitchFamily="2" charset="0"/>
              </a:rPr>
            </a:br>
            <a:r>
              <a:rPr lang="de-DE" sz="1600" dirty="0">
                <a:solidFill>
                  <a:srgbClr val="2BAC6C"/>
                </a:solidFill>
                <a:latin typeface="Gaegu" pitchFamily="2" charset="0"/>
                <a:ea typeface="Gaegu" pitchFamily="2" charset="0"/>
              </a:rPr>
              <a:t>dem Smartphone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5">
                  <a:extLst/>
                </a:blip>
              </a:buBlip>
            </a:pPr>
            <a:r>
              <a:rPr lang="de-DE" sz="1600" dirty="0">
                <a:solidFill>
                  <a:srgbClr val="FFC331"/>
                </a:solidFill>
                <a:latin typeface="Gaegu" pitchFamily="2" charset="0"/>
                <a:ea typeface="Gaegu" pitchFamily="2" charset="0"/>
              </a:rPr>
              <a:t>Sammle </a:t>
            </a:r>
            <a:r>
              <a:rPr lang="de-DE" sz="1600" dirty="0" err="1">
                <a:solidFill>
                  <a:srgbClr val="FFC331"/>
                </a:solidFill>
                <a:latin typeface="Gaegu" pitchFamily="2" charset="0"/>
                <a:ea typeface="Gaegu" pitchFamily="2" charset="0"/>
              </a:rPr>
              <a:t>Powerups</a:t>
            </a:r>
            <a:r>
              <a:rPr lang="de-DE" sz="1600" dirty="0">
                <a:solidFill>
                  <a:srgbClr val="FFC331"/>
                </a:solidFill>
                <a:latin typeface="Gaegu" pitchFamily="2" charset="0"/>
                <a:ea typeface="Gaegu" pitchFamily="2" charset="0"/>
              </a:rPr>
              <a:t> ein um dir</a:t>
            </a:r>
            <a:br>
              <a:rPr lang="de-DE" sz="1600" dirty="0">
                <a:solidFill>
                  <a:srgbClr val="FFC331"/>
                </a:solidFill>
                <a:latin typeface="Gaegu" pitchFamily="2" charset="0"/>
                <a:ea typeface="Gaegu" pitchFamily="2" charset="0"/>
              </a:rPr>
            </a:br>
            <a:r>
              <a:rPr lang="de-DE" sz="1600" dirty="0">
                <a:solidFill>
                  <a:srgbClr val="FFC331"/>
                </a:solidFill>
                <a:latin typeface="Gaegu" pitchFamily="2" charset="0"/>
                <a:ea typeface="Gaegu" pitchFamily="2" charset="0"/>
              </a:rPr>
              <a:t>einen Vorteil zu verschaffen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6">
                  <a:extLst/>
                </a:blip>
              </a:buBlip>
            </a:pPr>
            <a:r>
              <a:rPr lang="de-DE" sz="1600" dirty="0">
                <a:solidFill>
                  <a:srgbClr val="C54A49"/>
                </a:solidFill>
                <a:latin typeface="Gaegu" pitchFamily="2" charset="0"/>
                <a:ea typeface="Gaegu" pitchFamily="2" charset="0"/>
              </a:rPr>
              <a:t>Besiege Bots für Bonuspunkte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5">
                  <a:extLst/>
                </a:blip>
              </a:buBlip>
            </a:pPr>
            <a:r>
              <a:rPr lang="de-DE" sz="1600" dirty="0">
                <a:solidFill>
                  <a:srgbClr val="2B6CAC"/>
                </a:solidFill>
                <a:latin typeface="Gaegu" pitchFamily="2" charset="0"/>
                <a:ea typeface="Gaegu" pitchFamily="2" charset="0"/>
              </a:rPr>
              <a:t>Baue eigene Level im Editor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D18D3B9A-C449-4783-AB03-2A9B6BCA57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66006" flipH="1">
            <a:off x="8637494" y="1212250"/>
            <a:ext cx="234525" cy="22265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AB2DFFB-9574-48A1-B6DA-8178641616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87447" y="163937"/>
            <a:ext cx="3750675" cy="937668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AF85C63-32BE-4249-8D76-9F0CB7FFCC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52834" flipH="1">
            <a:off x="2151810" y="3243813"/>
            <a:ext cx="234525" cy="22265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D50216E-3DF2-49AD-BEB7-75E1F50623B6}"/>
              </a:ext>
            </a:extLst>
          </p:cNvPr>
          <p:cNvSpPr txBox="1"/>
          <p:nvPr/>
        </p:nvSpPr>
        <p:spPr>
          <a:xfrm>
            <a:off x="7656266" y="4084744"/>
            <a:ext cx="2598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rgbClr val="3C7D9B"/>
                </a:solidFill>
                <a:latin typeface="Gaegu" pitchFamily="2" charset="0"/>
                <a:ea typeface="Gaegu" pitchFamily="2" charset="0"/>
              </a:rPr>
              <a:t>Steuerung via Smartphone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F2E4FA4-65F1-4674-BE21-7685E20D02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902" y="1741567"/>
            <a:ext cx="247112" cy="247112"/>
          </a:xfrm>
          <a:prstGeom prst="rect">
            <a:avLst/>
          </a:prstGeom>
        </p:spPr>
      </p:pic>
      <p:pic>
        <p:nvPicPr>
          <p:cNvPr id="11" name="Grafik 10" descr="Ein Bild, das Vektorgrafiken enthält.&#10;&#10;Mit hoher Zuverlässigkeit generierte Beschreibung">
            <a:extLst>
              <a:ext uri="{FF2B5EF4-FFF2-40B4-BE49-F238E27FC236}">
                <a16:creationId xmlns:a16="http://schemas.microsoft.com/office/drawing/2014/main" id="{7C4F219D-2F51-4F19-B3A2-67241E8DBA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181" y="2968813"/>
            <a:ext cx="247112" cy="247112"/>
          </a:xfrm>
          <a:prstGeom prst="rect">
            <a:avLst/>
          </a:prstGeom>
        </p:spPr>
      </p:pic>
      <p:pic>
        <p:nvPicPr>
          <p:cNvPr id="14" name="Grafik 13" descr="Ein Bild, das Vektorgrafiken enthält.&#10;&#10;Mit sehr hoher Zuverlässigkeit generierte Beschreibung">
            <a:extLst>
              <a:ext uri="{FF2B5EF4-FFF2-40B4-BE49-F238E27FC236}">
                <a16:creationId xmlns:a16="http://schemas.microsoft.com/office/drawing/2014/main" id="{1307C259-1E59-4065-B17C-971299DE14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190" y="2831381"/>
            <a:ext cx="247112" cy="247112"/>
          </a:xfrm>
          <a:prstGeom prst="rect">
            <a:avLst/>
          </a:prstGeom>
        </p:spPr>
      </p:pic>
      <p:pic>
        <p:nvPicPr>
          <p:cNvPr id="24" name="Grafik 23" descr="Ein Bild, das Objekt enthält.&#10;&#10;Mit hoher Zuverlässigkeit generierte Beschreibung">
            <a:extLst>
              <a:ext uri="{FF2B5EF4-FFF2-40B4-BE49-F238E27FC236}">
                <a16:creationId xmlns:a16="http://schemas.microsoft.com/office/drawing/2014/main" id="{EAC210E6-FD3C-4C35-8E69-B9E79D17C9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789" y="1874524"/>
            <a:ext cx="247113" cy="247113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A541BEAA-CD42-47D9-AFE2-1F9DDE5506DF}"/>
              </a:ext>
            </a:extLst>
          </p:cNvPr>
          <p:cNvSpPr txBox="1"/>
          <p:nvPr/>
        </p:nvSpPr>
        <p:spPr>
          <a:xfrm>
            <a:off x="10773549" y="2098914"/>
            <a:ext cx="404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ln w="3175">
                  <a:noFill/>
                </a:ln>
                <a:solidFill>
                  <a:srgbClr val="3C7D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17+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0567810-DDCB-4F8D-A824-1FAE33462035}"/>
              </a:ext>
            </a:extLst>
          </p:cNvPr>
          <p:cNvSpPr txBox="1"/>
          <p:nvPr/>
        </p:nvSpPr>
        <p:spPr>
          <a:xfrm>
            <a:off x="8732769" y="3329843"/>
            <a:ext cx="404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ln w="3175">
                  <a:noFill/>
                </a:ln>
                <a:solidFill>
                  <a:srgbClr val="3C7D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65+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4D5677E-890D-4343-A320-C4E89C8071EE}"/>
              </a:ext>
            </a:extLst>
          </p:cNvPr>
          <p:cNvSpPr txBox="1"/>
          <p:nvPr/>
        </p:nvSpPr>
        <p:spPr>
          <a:xfrm>
            <a:off x="9951410" y="3198747"/>
            <a:ext cx="404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ln w="3175">
                  <a:noFill/>
                </a:ln>
                <a:solidFill>
                  <a:srgbClr val="3C7D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62+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48C1D88-BEFD-4E22-BBFA-601EDE31F33B}"/>
              </a:ext>
            </a:extLst>
          </p:cNvPr>
          <p:cNvSpPr txBox="1"/>
          <p:nvPr/>
        </p:nvSpPr>
        <p:spPr>
          <a:xfrm>
            <a:off x="9265903" y="2239613"/>
            <a:ext cx="5257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ln w="3175">
                  <a:noFill/>
                </a:ln>
                <a:solidFill>
                  <a:srgbClr val="3C7D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11+</a:t>
            </a:r>
          </a:p>
        </p:txBody>
      </p:sp>
      <p:graphicFrame>
        <p:nvGraphicFramePr>
          <p:cNvPr id="43" name="Objekt 42">
            <a:extLst>
              <a:ext uri="{FF2B5EF4-FFF2-40B4-BE49-F238E27FC236}">
                <a16:creationId xmlns:a16="http://schemas.microsoft.com/office/drawing/2014/main" id="{DA8D5167-6867-47E2-8826-08C68D592B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597209"/>
              </p:ext>
            </p:extLst>
          </p:nvPr>
        </p:nvGraphicFramePr>
        <p:xfrm>
          <a:off x="695853" y="5826425"/>
          <a:ext cx="212384" cy="212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15" imgW="431640" imgH="431640" progId="Photoshop.Image.16">
                  <p:embed/>
                </p:oleObj>
              </mc:Choice>
              <mc:Fallback>
                <p:oleObj name="Image" r:id="rId15" imgW="431640" imgH="431640" progId="Photoshop.Image.16">
                  <p:embed/>
                  <p:pic>
                    <p:nvPicPr>
                      <p:cNvPr id="43" name="Objekt 42">
                        <a:extLst>
                          <a:ext uri="{FF2B5EF4-FFF2-40B4-BE49-F238E27FC236}">
                            <a16:creationId xmlns:a16="http://schemas.microsoft.com/office/drawing/2014/main" id="{DA8D5167-6867-47E2-8826-08C68D592B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5853" y="5826425"/>
                        <a:ext cx="212384" cy="2123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kt 43">
            <a:extLst>
              <a:ext uri="{FF2B5EF4-FFF2-40B4-BE49-F238E27FC236}">
                <a16:creationId xmlns:a16="http://schemas.microsoft.com/office/drawing/2014/main" id="{FAF5442B-65B6-4A83-B799-2639AE20B3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134501"/>
              </p:ext>
            </p:extLst>
          </p:nvPr>
        </p:nvGraphicFramePr>
        <p:xfrm>
          <a:off x="702996" y="5272531"/>
          <a:ext cx="212385" cy="212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" r:id="rId17" imgW="431640" imgH="431640" progId="Photoshop.Image.16">
                  <p:embed/>
                </p:oleObj>
              </mc:Choice>
              <mc:Fallback>
                <p:oleObj name="Image" r:id="rId17" imgW="431640" imgH="431640" progId="Photoshop.Image.16">
                  <p:embed/>
                  <p:pic>
                    <p:nvPicPr>
                      <p:cNvPr id="44" name="Objekt 43">
                        <a:extLst>
                          <a:ext uri="{FF2B5EF4-FFF2-40B4-BE49-F238E27FC236}">
                            <a16:creationId xmlns:a16="http://schemas.microsoft.com/office/drawing/2014/main" id="{FAF5442B-65B6-4A83-B799-2639AE20B3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02996" y="5272531"/>
                        <a:ext cx="212385" cy="212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hteck 48">
            <a:extLst>
              <a:ext uri="{FF2B5EF4-FFF2-40B4-BE49-F238E27FC236}">
                <a16:creationId xmlns:a16="http://schemas.microsoft.com/office/drawing/2014/main" id="{917A09C1-35E8-4917-AD03-DCCCD1ED0F17}"/>
              </a:ext>
            </a:extLst>
          </p:cNvPr>
          <p:cNvSpPr/>
          <p:nvPr/>
        </p:nvSpPr>
        <p:spPr>
          <a:xfrm>
            <a:off x="618939" y="4705427"/>
            <a:ext cx="212384" cy="163772"/>
          </a:xfrm>
          <a:prstGeom prst="rect">
            <a:avLst/>
          </a:prstGeom>
          <a:solidFill>
            <a:srgbClr val="F4F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6B51741E-6997-4AB2-9DAA-CD2218EA13E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34682" y="4731585"/>
            <a:ext cx="141443" cy="141443"/>
          </a:xfrm>
          <a:prstGeom prst="rect">
            <a:avLst/>
          </a:prstGeom>
        </p:spPr>
      </p:pic>
      <p:sp>
        <p:nvSpPr>
          <p:cNvPr id="63" name="Rechteck 62">
            <a:extLst>
              <a:ext uri="{FF2B5EF4-FFF2-40B4-BE49-F238E27FC236}">
                <a16:creationId xmlns:a16="http://schemas.microsoft.com/office/drawing/2014/main" id="{B724912B-7C28-4D47-9864-4CB0BFFBF933}"/>
              </a:ext>
            </a:extLst>
          </p:cNvPr>
          <p:cNvSpPr/>
          <p:nvPr/>
        </p:nvSpPr>
        <p:spPr>
          <a:xfrm>
            <a:off x="615385" y="6155093"/>
            <a:ext cx="212384" cy="163772"/>
          </a:xfrm>
          <a:prstGeom prst="rect">
            <a:avLst/>
          </a:prstGeom>
          <a:solidFill>
            <a:srgbClr val="F4F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2" name="Grafik 61">
            <a:extLst>
              <a:ext uri="{FF2B5EF4-FFF2-40B4-BE49-F238E27FC236}">
                <a16:creationId xmlns:a16="http://schemas.microsoft.com/office/drawing/2014/main" id="{ACD4936F-A704-4FEE-98CB-FF4984A1DE2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34682" y="6188441"/>
            <a:ext cx="130424" cy="130424"/>
          </a:xfrm>
          <a:prstGeom prst="rect">
            <a:avLst/>
          </a:prstGeom>
        </p:spPr>
      </p:pic>
      <p:sp>
        <p:nvSpPr>
          <p:cNvPr id="69" name="Rechteck 68">
            <a:extLst>
              <a:ext uri="{FF2B5EF4-FFF2-40B4-BE49-F238E27FC236}">
                <a16:creationId xmlns:a16="http://schemas.microsoft.com/office/drawing/2014/main" id="{E88B5E06-C2BC-4E5A-A020-17F713705A97}"/>
              </a:ext>
            </a:extLst>
          </p:cNvPr>
          <p:cNvSpPr/>
          <p:nvPr/>
        </p:nvSpPr>
        <p:spPr>
          <a:xfrm>
            <a:off x="657768" y="3854610"/>
            <a:ext cx="3078479" cy="352551"/>
          </a:xfrm>
          <a:prstGeom prst="rect">
            <a:avLst/>
          </a:prstGeom>
          <a:solidFill>
            <a:srgbClr val="0DAB76"/>
          </a:solidFill>
          <a:ln>
            <a:solidFill>
              <a:srgbClr val="086644"/>
            </a:solidFill>
          </a:ln>
          <a:effectLst>
            <a:outerShdw blurRad="50800" dist="12700" dir="5400000" sx="101000" sy="101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Gaegu" pitchFamily="2" charset="0"/>
                <a:ea typeface="Gaegu" pitchFamily="2" charset="0"/>
              </a:rPr>
              <a:t>Der riesen Multiplayer </a:t>
            </a:r>
            <a:r>
              <a:rPr lang="de-DE" sz="1600" dirty="0" err="1">
                <a:latin typeface="Gaegu" pitchFamily="2" charset="0"/>
                <a:ea typeface="Gaegu" pitchFamily="2" charset="0"/>
              </a:rPr>
              <a:t>Spass</a:t>
            </a:r>
            <a:r>
              <a:rPr lang="de-DE" sz="1600" dirty="0">
                <a:latin typeface="Gaegu" pitchFamily="2" charset="0"/>
                <a:ea typeface="Gaegu" pitchFamily="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7925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Breitbild</PresentationFormat>
  <Paragraphs>65</Paragraphs>
  <Slides>5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Gaegu</vt:lpstr>
      <vt:lpstr>Open Sans</vt:lpstr>
      <vt:lpstr>Product Sans</vt:lpstr>
      <vt:lpstr>Source Code Pro</vt:lpstr>
      <vt:lpstr>Office</vt:lpstr>
      <vt:lpstr>Image</vt:lpstr>
      <vt:lpstr>FACTS</vt:lpstr>
      <vt:lpstr>Features 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Niklas Wilke / BFWS416A</dc:creator>
  <cp:lastModifiedBy>Max Meuten</cp:lastModifiedBy>
  <cp:revision>28</cp:revision>
  <dcterms:created xsi:type="dcterms:W3CDTF">2018-07-16T09:59:42Z</dcterms:created>
  <dcterms:modified xsi:type="dcterms:W3CDTF">2018-09-09T10:52:03Z</dcterms:modified>
</cp:coreProperties>
</file>