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Meuten" initials="MM" lastIdx="1" clrIdx="0">
    <p:extLst>
      <p:ext uri="{19B8F6BF-5375-455C-9EA6-DF929625EA0E}">
        <p15:presenceInfo xmlns:p15="http://schemas.microsoft.com/office/powerpoint/2012/main" userId="1b66fd4c7ecdcb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  <a:srgbClr val="A2397E"/>
    <a:srgbClr val="A63E82"/>
    <a:srgbClr val="C57BCC"/>
    <a:srgbClr val="2B6CAC"/>
    <a:srgbClr val="2BAC6C"/>
    <a:srgbClr val="32C77C"/>
    <a:srgbClr val="327CC7"/>
    <a:srgbClr val="7BCD9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2F0FC-25CE-40AD-8CFF-6ED6C3083B6E}" v="120" dt="2018-09-07T20:47:18.275"/>
    <p1510:client id="{5634777E-6FEB-4230-B8E3-6F6C6D766434}" v="389" dt="2018-09-08T11:07:37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Meuten" userId="1b66fd4c7ecdcb99" providerId="LiveId" clId="{5634777E-6FEB-4230-B8E3-6F6C6D766434}"/>
    <pc:docChg chg="undo redo custSel addSld modSld">
      <pc:chgData name="Max Meuten" userId="1b66fd4c7ecdcb99" providerId="LiveId" clId="{5634777E-6FEB-4230-B8E3-6F6C6D766434}" dt="2018-09-08T11:07:03.355" v="382"/>
      <pc:docMkLst>
        <pc:docMk/>
      </pc:docMkLst>
      <pc:sldChg chg="modSp">
        <pc:chgData name="Max Meuten" userId="1b66fd4c7ecdcb99" providerId="LiveId" clId="{5634777E-6FEB-4230-B8E3-6F6C6D766434}" dt="2018-09-07T21:30:02.660" v="5"/>
        <pc:sldMkLst>
          <pc:docMk/>
          <pc:sldMk cId="3636437148" sldId="264"/>
        </pc:sldMkLst>
        <pc:spChg chg="mod">
          <ac:chgData name="Max Meuten" userId="1b66fd4c7ecdcb99" providerId="LiveId" clId="{5634777E-6FEB-4230-B8E3-6F6C6D766434}" dt="2018-09-07T21:30:02.660" v="5"/>
          <ac:spMkLst>
            <pc:docMk/>
            <pc:sldMk cId="3636437148" sldId="264"/>
            <ac:spMk id="26" creationId="{3EEA3DCB-23E2-4133-BDC7-1F1C324CCA81}"/>
          </ac:spMkLst>
        </pc:spChg>
      </pc:sldChg>
      <pc:sldChg chg="addSp delSp modSp add">
        <pc:chgData name="Max Meuten" userId="1b66fd4c7ecdcb99" providerId="LiveId" clId="{5634777E-6FEB-4230-B8E3-6F6C6D766434}" dt="2018-09-08T01:09:56.580" v="379" actId="14826"/>
        <pc:sldMkLst>
          <pc:docMk/>
          <pc:sldMk cId="127925174" sldId="265"/>
        </pc:sldMkLst>
        <pc:spChg chg="mod">
          <ac:chgData name="Max Meuten" userId="1b66fd4c7ecdcb99" providerId="LiveId" clId="{5634777E-6FEB-4230-B8E3-6F6C6D766434}" dt="2018-09-07T21:57:22.270" v="211" actId="1035"/>
          <ac:spMkLst>
            <pc:docMk/>
            <pc:sldMk cId="127925174" sldId="265"/>
            <ac:spMk id="2" creationId="{FD50216E-3DF2-49AD-BEB7-75E1F50623B6}"/>
          </ac:spMkLst>
        </pc:spChg>
        <pc:spChg chg="mod">
          <ac:chgData name="Max Meuten" userId="1b66fd4c7ecdcb99" providerId="LiveId" clId="{5634777E-6FEB-4230-B8E3-6F6C6D766434}" dt="2018-09-08T00:55:18.551" v="374" actId="1037"/>
          <ac:spMkLst>
            <pc:docMk/>
            <pc:sldMk cId="127925174" sldId="265"/>
            <ac:spMk id="4" creationId="{F876528C-AA37-4178-9058-43DEB5276211}"/>
          </ac:spMkLst>
        </pc:spChg>
        <pc:spChg chg="mod">
          <ac:chgData name="Max Meuten" userId="1b66fd4c7ecdcb99" providerId="LiveId" clId="{5634777E-6FEB-4230-B8E3-6F6C6D766434}" dt="2018-09-08T00:55:12.186" v="372" actId="1038"/>
          <ac:spMkLst>
            <pc:docMk/>
            <pc:sldMk cId="127925174" sldId="265"/>
            <ac:spMk id="12" creationId="{C7210E9D-D622-4E20-9528-27E49C029A39}"/>
          </ac:spMkLst>
        </pc:spChg>
        <pc:spChg chg="del">
          <ac:chgData name="Max Meuten" userId="1b66fd4c7ecdcb99" providerId="LiveId" clId="{5634777E-6FEB-4230-B8E3-6F6C6D766434}" dt="2018-09-07T21:53:12.349" v="16" actId="478"/>
          <ac:spMkLst>
            <pc:docMk/>
            <pc:sldMk cId="127925174" sldId="265"/>
            <ac:spMk id="15" creationId="{04029AD0-5D90-4BD8-8296-B44F62EDB8E4}"/>
          </ac:spMkLst>
        </pc:spChg>
        <pc:spChg chg="mod">
          <ac:chgData name="Max Meuten" userId="1b66fd4c7ecdcb99" providerId="LiveId" clId="{5634777E-6FEB-4230-B8E3-6F6C6D766434}" dt="2018-09-08T00:54:59.813" v="360" actId="1037"/>
          <ac:spMkLst>
            <pc:docMk/>
            <pc:sldMk cId="127925174" sldId="265"/>
            <ac:spMk id="16" creationId="{87309DD0-9CF9-4B80-BB7C-BAA2167F64B1}"/>
          </ac:spMkLst>
        </pc:spChg>
        <pc:spChg chg="mod">
          <ac:chgData name="Max Meuten" userId="1b66fd4c7ecdcb99" providerId="LiveId" clId="{5634777E-6FEB-4230-B8E3-6F6C6D766434}" dt="2018-09-08T00:55:04.076" v="364" actId="1037"/>
          <ac:spMkLst>
            <pc:docMk/>
            <pc:sldMk cId="127925174" sldId="265"/>
            <ac:spMk id="20" creationId="{2CF1C19A-7684-4FE6-AA6C-7D2C3F820D64}"/>
          </ac:spMkLst>
        </pc:spChg>
        <pc:spChg chg="mod">
          <ac:chgData name="Max Meuten" userId="1b66fd4c7ecdcb99" providerId="LiveId" clId="{5634777E-6FEB-4230-B8E3-6F6C6D766434}" dt="2018-09-08T00:55:21.850" v="378" actId="1037"/>
          <ac:spMkLst>
            <pc:docMk/>
            <pc:sldMk cId="127925174" sldId="265"/>
            <ac:spMk id="21" creationId="{B74D88FB-BF84-4E59-B034-72D592A0DC5F}"/>
          </ac:spMkLst>
        </pc:spChg>
        <pc:spChg chg="mod">
          <ac:chgData name="Max Meuten" userId="1b66fd4c7ecdcb99" providerId="LiveId" clId="{5634777E-6FEB-4230-B8E3-6F6C6D766434}" dt="2018-09-07T22:18:58.092" v="348" actId="207"/>
          <ac:spMkLst>
            <pc:docMk/>
            <pc:sldMk cId="127925174" sldId="265"/>
            <ac:spMk id="22" creationId="{2DE8C402-2765-4CE4-81E5-D224025D565C}"/>
          </ac:spMkLst>
        </pc:spChg>
        <pc:spChg chg="del">
          <ac:chgData name="Max Meuten" userId="1b66fd4c7ecdcb99" providerId="LiveId" clId="{5634777E-6FEB-4230-B8E3-6F6C6D766434}" dt="2018-09-07T21:53:05.209" v="10" actId="478"/>
          <ac:spMkLst>
            <pc:docMk/>
            <pc:sldMk cId="127925174" sldId="265"/>
            <ac:spMk id="24" creationId="{CE095D9A-3339-4137-9A8E-9D8134C4F361}"/>
          </ac:spMkLst>
        </pc:spChg>
        <pc:spChg chg="mod">
          <ac:chgData name="Max Meuten" userId="1b66fd4c7ecdcb99" providerId="LiveId" clId="{5634777E-6FEB-4230-B8E3-6F6C6D766434}" dt="2018-09-07T22:08:42.531" v="319" actId="14100"/>
          <ac:spMkLst>
            <pc:docMk/>
            <pc:sldMk cId="127925174" sldId="265"/>
            <ac:spMk id="26" creationId="{3EEA3DCB-23E2-4133-BDC7-1F1C324CCA81}"/>
          </ac:spMkLst>
        </pc:spChg>
        <pc:spChg chg="del">
          <ac:chgData name="Max Meuten" userId="1b66fd4c7ecdcb99" providerId="LiveId" clId="{5634777E-6FEB-4230-B8E3-6F6C6D766434}" dt="2018-09-07T21:53:08.175" v="12" actId="478"/>
          <ac:spMkLst>
            <pc:docMk/>
            <pc:sldMk cId="127925174" sldId="265"/>
            <ac:spMk id="27" creationId="{49589D95-07C0-4996-90D4-F107D3E71625}"/>
          </ac:spMkLst>
        </pc:spChg>
        <pc:spChg chg="del">
          <ac:chgData name="Max Meuten" userId="1b66fd4c7ecdcb99" providerId="LiveId" clId="{5634777E-6FEB-4230-B8E3-6F6C6D766434}" dt="2018-09-07T21:53:10.592" v="15" actId="478"/>
          <ac:spMkLst>
            <pc:docMk/>
            <pc:sldMk cId="127925174" sldId="265"/>
            <ac:spMk id="28" creationId="{EBBD78B3-DD94-4927-9432-BCB31A90F0C9}"/>
          </ac:spMkLst>
        </pc:spChg>
        <pc:spChg chg="del">
          <ac:chgData name="Max Meuten" userId="1b66fd4c7ecdcb99" providerId="LiveId" clId="{5634777E-6FEB-4230-B8E3-6F6C6D766434}" dt="2018-09-07T21:53:34.416" v="21" actId="478"/>
          <ac:spMkLst>
            <pc:docMk/>
            <pc:sldMk cId="127925174" sldId="265"/>
            <ac:spMk id="29" creationId="{08E5EC55-6B31-4422-8D0E-ECA92CEF0308}"/>
          </ac:spMkLst>
        </pc:spChg>
        <pc:spChg chg="del">
          <ac:chgData name="Max Meuten" userId="1b66fd4c7ecdcb99" providerId="LiveId" clId="{5634777E-6FEB-4230-B8E3-6F6C6D766434}" dt="2018-09-07T21:53:09.117" v="14" actId="478"/>
          <ac:spMkLst>
            <pc:docMk/>
            <pc:sldMk cId="127925174" sldId="265"/>
            <ac:spMk id="30" creationId="{0F95E0FC-F7C3-43AD-AD2A-14CFEB15A029}"/>
          </ac:spMkLst>
        </pc:spChg>
        <pc:spChg chg="del">
          <ac:chgData name="Max Meuten" userId="1b66fd4c7ecdcb99" providerId="LiveId" clId="{5634777E-6FEB-4230-B8E3-6F6C6D766434}" dt="2018-09-07T21:53:06.657" v="11" actId="478"/>
          <ac:spMkLst>
            <pc:docMk/>
            <pc:sldMk cId="127925174" sldId="265"/>
            <ac:spMk id="31" creationId="{6A58A6BB-56F4-4E23-AEB3-8773C7C82FED}"/>
          </ac:spMkLst>
        </pc:spChg>
        <pc:spChg chg="del">
          <ac:chgData name="Max Meuten" userId="1b66fd4c7ecdcb99" providerId="LiveId" clId="{5634777E-6FEB-4230-B8E3-6F6C6D766434}" dt="2018-09-07T21:53:08.418" v="13" actId="478"/>
          <ac:spMkLst>
            <pc:docMk/>
            <pc:sldMk cId="127925174" sldId="265"/>
            <ac:spMk id="32" creationId="{B6473569-8602-4564-8B30-F6D9976C0A90}"/>
          </ac:spMkLst>
        </pc:spChg>
        <pc:spChg chg="del">
          <ac:chgData name="Max Meuten" userId="1b66fd4c7ecdcb99" providerId="LiveId" clId="{5634777E-6FEB-4230-B8E3-6F6C6D766434}" dt="2018-09-07T21:57:35.727" v="212" actId="478"/>
          <ac:spMkLst>
            <pc:docMk/>
            <pc:sldMk cId="127925174" sldId="265"/>
            <ac:spMk id="33" creationId="{2D5895D4-80F1-4023-986A-A632313171BA}"/>
          </ac:spMkLst>
        </pc:spChg>
        <pc:graphicFrameChg chg="add del mod ord">
          <ac:chgData name="Max Meuten" userId="1b66fd4c7ecdcb99" providerId="LiveId" clId="{5634777E-6FEB-4230-B8E3-6F6C6D766434}" dt="2018-09-07T22:07:32.029" v="225" actId="478"/>
          <ac:graphicFrameMkLst>
            <pc:docMk/>
            <pc:sldMk cId="127925174" sldId="265"/>
            <ac:graphicFrameMk id="6" creationId="{200A7437-9B32-44BE-8BCA-D70372991DE9}"/>
          </ac:graphicFrameMkLst>
        </pc:graphicFrameChg>
        <pc:picChg chg="mod">
          <ac:chgData name="Max Meuten" userId="1b66fd4c7ecdcb99" providerId="LiveId" clId="{5634777E-6FEB-4230-B8E3-6F6C6D766434}" dt="2018-09-07T22:07:56.493" v="289" actId="1035"/>
          <ac:picMkLst>
            <pc:docMk/>
            <pc:sldMk cId="127925174" sldId="265"/>
            <ac:picMk id="3" creationId="{FAB2DFFB-9574-48A1-B6DA-817864161632}"/>
          </ac:picMkLst>
        </pc:picChg>
        <pc:picChg chg="add del">
          <ac:chgData name="Max Meuten" userId="1b66fd4c7ecdcb99" providerId="LiveId" clId="{5634777E-6FEB-4230-B8E3-6F6C6D766434}" dt="2018-09-07T21:53:04.052" v="9" actId="478"/>
          <ac:picMkLst>
            <pc:docMk/>
            <pc:sldMk cId="127925174" sldId="265"/>
            <ac:picMk id="5" creationId="{5F9172F3-A5CF-4B8A-9076-6409FD580A9E}"/>
          </ac:picMkLst>
        </pc:picChg>
        <pc:picChg chg="add del mod ord">
          <ac:chgData name="Max Meuten" userId="1b66fd4c7ecdcb99" providerId="LiveId" clId="{5634777E-6FEB-4230-B8E3-6F6C6D766434}" dt="2018-09-07T22:07:25.688" v="222"/>
          <ac:picMkLst>
            <pc:docMk/>
            <pc:sldMk cId="127925174" sldId="265"/>
            <ac:picMk id="8" creationId="{19A1442D-D099-47FF-B769-647ECA0EFBA9}"/>
          </ac:picMkLst>
        </pc:picChg>
        <pc:picChg chg="add mod ord">
          <ac:chgData name="Max Meuten" userId="1b66fd4c7ecdcb99" providerId="LiveId" clId="{5634777E-6FEB-4230-B8E3-6F6C6D766434}" dt="2018-09-07T22:07:38.188" v="228" actId="167"/>
          <ac:picMkLst>
            <pc:docMk/>
            <pc:sldMk cId="127925174" sldId="265"/>
            <ac:picMk id="10" creationId="{B587F85C-8F9F-47FD-A257-72B7A98E8ACC}"/>
          </ac:picMkLst>
        </pc:picChg>
        <pc:picChg chg="del">
          <ac:chgData name="Max Meuten" userId="1b66fd4c7ecdcb99" providerId="LiveId" clId="{5634777E-6FEB-4230-B8E3-6F6C6D766434}" dt="2018-09-07T21:53:03.457" v="8" actId="478"/>
          <ac:picMkLst>
            <pc:docMk/>
            <pc:sldMk cId="127925174" sldId="265"/>
            <ac:picMk id="14" creationId="{DA0A999E-B518-4867-A02F-1E910B6B8F12}"/>
          </ac:picMkLst>
        </pc:picChg>
        <pc:picChg chg="mod">
          <ac:chgData name="Max Meuten" userId="1b66fd4c7ecdcb99" providerId="LiveId" clId="{5634777E-6FEB-4230-B8E3-6F6C6D766434}" dt="2018-09-08T01:09:56.580" v="379" actId="14826"/>
          <ac:picMkLst>
            <pc:docMk/>
            <pc:sldMk cId="127925174" sldId="265"/>
            <ac:picMk id="18" creationId="{F735A203-310C-4E20-AE85-E2A8ED7324EA}"/>
          </ac:picMkLst>
        </pc:picChg>
        <pc:picChg chg="mod">
          <ac:chgData name="Max Meuten" userId="1b66fd4c7ecdcb99" providerId="LiveId" clId="{5634777E-6FEB-4230-B8E3-6F6C6D766434}" dt="2018-09-07T21:57:20.139" v="208" actId="1035"/>
          <ac:picMkLst>
            <pc:docMk/>
            <pc:sldMk cId="127925174" sldId="265"/>
            <ac:picMk id="42" creationId="{8A824618-9DC9-4541-942E-315EDBBF4F7A}"/>
          </ac:picMkLst>
        </pc:picChg>
      </pc:sldChg>
      <pc:sldChg chg="add addCm delCm">
        <pc:chgData name="Max Meuten" userId="1b66fd4c7ecdcb99" providerId="LiveId" clId="{5634777E-6FEB-4230-B8E3-6F6C6D766434}" dt="2018-09-08T11:07:03.355" v="382"/>
        <pc:sldMkLst>
          <pc:docMk/>
          <pc:sldMk cId="275398869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F7212-2126-434A-8F14-F21DE9709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137FF-C6EB-43C1-A15B-68AE40FF3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03190-19FD-430D-91C0-791B2A5C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36D3F-B8AA-436F-9105-238A1311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2C9EA-68A8-41F0-B0ED-2B6D647A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22491-3034-479D-9CD9-ACEE5702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87C95E-9BC6-44B9-BDD5-EF7A9D3B2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09EBCB-0C4A-4693-A585-8A066D24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F6527-6CAE-47F5-86B1-3AC96F2E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F922F-DB22-4EFD-8CC0-384D2C9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3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8D8B63-8543-43EB-98F7-A7D9C6D3D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087E2A-E023-4583-BD1A-FB5A58DB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9C38FA-60F7-4F3E-ACC4-81D4E082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C7941-ED92-4B09-B2E1-159760F0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93B48-E966-4F03-9417-E93C002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67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56F65-C57A-4F8F-87ED-2755D31F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FF0899-F5E2-4E32-AD3D-A0E8691D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BF6E0-6DE2-4DF6-9381-6CB5ED29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C7A4B-4E70-4531-8EB7-5F653F78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10531-663E-417E-BFF4-BF68E7E6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8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3DD79-BD2E-439C-A7B4-EF379D60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CE3FE-4EB9-46BC-85FA-A6DD406E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94CD3-7576-4D54-A669-8004B551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E3A21-AE65-4A43-8F15-3B10D0C0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56C46-7AE0-4191-9E74-38790503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01CFA-A53E-442F-B699-F9366752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B1BB28-6A70-4708-8C1A-5A07788A4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0142CF-EAB9-4FD1-88B2-220DFAD42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08B650-9F51-45FC-8951-7AF51255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A892C8-550D-4D56-9979-5DE8A799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8B07E-8F8D-4D61-8B63-C421DD57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29759-BDF3-42B6-B550-A900FC74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A39A1-F4C2-4B32-8736-738BC002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0ED4C-7D62-4C3B-B90B-CCBE92951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951FFB-5A1C-4787-A13B-DA614FFFB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D93A4E-4D3B-4CEC-ABFC-37462C99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EF105E-64D7-4DBE-BA25-38970775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6A2B59-5099-4B10-9FD1-80989A3D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A04E73-B66D-4836-B5E6-552FF6ED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03E4A-260D-40BE-8C41-33D366E9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901625-FD6F-41C6-BF5B-E7474692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F6656-0F53-489C-B4C2-61964B12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95F5B4-C459-48B4-9E0E-56BDBF2E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8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E9EE23-1177-44AC-9D87-B5330767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B3F637-D02E-4DFC-BC47-1A7C646B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9D6FA-DB06-4F17-8D7B-5636907B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1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829B-14BB-4683-B18A-CA4093B8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CE13D-21E5-43B0-B94C-F03B0B5E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14E59-6E0D-4543-A785-5CA4FAC59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540F2-CBA2-4643-BB59-E1063BE6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FDD287-8577-48EE-80E5-267F64EC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256A9-440A-453D-9731-E6585151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3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DEC69-4EE5-4F8E-A2E0-BBC315B2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3DB35D-42C6-4422-84A5-E5329D42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DA4864-2823-4625-BFCD-C99D4E196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B408A9-06BC-457D-9A7B-E27F353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5B3C8-72E4-43F7-B0DD-EAE03F17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979119-8E4A-4739-A276-6BD01D11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C82232-2DE9-4D0E-9EDF-7BD990A2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058F17-8C37-4900-B421-FAFD2E1C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7AE4C-C244-4845-9C0C-0F79CEB5B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2788D-7AD2-445A-9EE2-EF8AE9913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3C634-AE5A-4963-BBC2-463B12E1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4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31010-6F02-4B1F-A8BF-194EC633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158A3-73F2-439B-8086-0EE0364B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Gamescom</a:t>
            </a:r>
            <a:r>
              <a:rPr lang="de-DE" dirty="0"/>
              <a:t> 2018: Mobile erstmals größer als PC , mit dem Trend gehen </a:t>
            </a:r>
            <a:r>
              <a:rPr lang="de-DE" dirty="0" err="1"/>
              <a:t>blabla</a:t>
            </a:r>
            <a:endParaRPr lang="de-DE" dirty="0"/>
          </a:p>
          <a:p>
            <a:r>
              <a:rPr lang="de-DE" dirty="0" err="1"/>
              <a:t>Modability</a:t>
            </a:r>
            <a:r>
              <a:rPr lang="de-DE" dirty="0"/>
              <a:t> – </a:t>
            </a:r>
            <a:r>
              <a:rPr lang="de-DE" dirty="0" err="1"/>
              <a:t>customizable</a:t>
            </a:r>
            <a:r>
              <a:rPr lang="de-DE" dirty="0"/>
              <a:t>, Code so gebaut das schnell weitere Features und Funktionen hinzugefügt werden können</a:t>
            </a:r>
          </a:p>
          <a:p>
            <a:r>
              <a:rPr lang="de-DE" dirty="0"/>
              <a:t>Bis zu 6 Spieler ohne </a:t>
            </a:r>
            <a:r>
              <a:rPr lang="de-DE" dirty="0" err="1"/>
              <a:t>unterbrechung</a:t>
            </a:r>
            <a:r>
              <a:rPr lang="de-DE" dirty="0"/>
              <a:t> </a:t>
            </a:r>
            <a:r>
              <a:rPr lang="de-DE" dirty="0" err="1"/>
              <a:t>joinen</a:t>
            </a:r>
            <a:endParaRPr lang="de-DE" dirty="0"/>
          </a:p>
          <a:p>
            <a:r>
              <a:rPr lang="de-DE" dirty="0" err="1"/>
              <a:t>Scoreboard</a:t>
            </a:r>
            <a:r>
              <a:rPr lang="de-DE" dirty="0"/>
              <a:t> und Gewinner</a:t>
            </a:r>
          </a:p>
          <a:p>
            <a:r>
              <a:rPr lang="de-DE" dirty="0"/>
              <a:t>Verschiedene Arten von KI-Gegnern</a:t>
            </a:r>
          </a:p>
          <a:p>
            <a:r>
              <a:rPr lang="de-DE" dirty="0"/>
              <a:t>Intuitive Steuerung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53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0B17D-7C5C-403E-9BD5-D49A8DA3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7CD81-4985-40AE-A03C-E249AFFD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Level Editor – Custom Maps</a:t>
            </a:r>
          </a:p>
          <a:p>
            <a:r>
              <a:rPr lang="de-DE" dirty="0"/>
              <a:t>Mobile Steuerung</a:t>
            </a:r>
          </a:p>
          <a:p>
            <a:r>
              <a:rPr lang="de-DE" dirty="0"/>
              <a:t>AI Bots</a:t>
            </a:r>
          </a:p>
          <a:p>
            <a:r>
              <a:rPr lang="de-DE" dirty="0"/>
              <a:t>Multiplayer – bis zu 6 Spieler</a:t>
            </a:r>
          </a:p>
          <a:p>
            <a:r>
              <a:rPr lang="de-DE" dirty="0" err="1"/>
              <a:t>Powerups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JS ES6 &amp; HTML5 &amp; CSS3</a:t>
            </a:r>
          </a:p>
          <a:p>
            <a:r>
              <a:rPr lang="de-DE" dirty="0"/>
              <a:t>Max Meuten &amp; Niklas Wilke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78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DA0A999E-B518-4867-A02F-1E910B6B8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B6473569-8602-4564-8B30-F6D9976C0A90}"/>
              </a:ext>
            </a:extLst>
          </p:cNvPr>
          <p:cNvSpPr/>
          <p:nvPr/>
        </p:nvSpPr>
        <p:spPr>
          <a:xfrm>
            <a:off x="3390900" y="4953000"/>
            <a:ext cx="1046336" cy="1391839"/>
          </a:xfrm>
          <a:prstGeom prst="rect">
            <a:avLst/>
          </a:prstGeom>
          <a:solidFill>
            <a:srgbClr val="FAF4F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9589D95-07C0-4996-90D4-F107D3E71625}"/>
              </a:ext>
            </a:extLst>
          </p:cNvPr>
          <p:cNvSpPr/>
          <p:nvPr/>
        </p:nvSpPr>
        <p:spPr>
          <a:xfrm>
            <a:off x="988033" y="3353657"/>
            <a:ext cx="1926617" cy="1827943"/>
          </a:xfrm>
          <a:prstGeom prst="rect">
            <a:avLst/>
          </a:prstGeom>
          <a:solidFill>
            <a:srgbClr val="FAF4F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F95E0FC-F7C3-43AD-AD2A-14CFEB15A029}"/>
              </a:ext>
            </a:extLst>
          </p:cNvPr>
          <p:cNvSpPr/>
          <p:nvPr/>
        </p:nvSpPr>
        <p:spPr>
          <a:xfrm>
            <a:off x="4044397" y="894007"/>
            <a:ext cx="3541875" cy="1804135"/>
          </a:xfrm>
          <a:prstGeom prst="rect">
            <a:avLst/>
          </a:prstGeom>
          <a:solidFill>
            <a:srgbClr val="FAF4F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8E5EC55-6B31-4422-8D0E-ECA92CEF0308}"/>
              </a:ext>
            </a:extLst>
          </p:cNvPr>
          <p:cNvSpPr/>
          <p:nvPr/>
        </p:nvSpPr>
        <p:spPr>
          <a:xfrm>
            <a:off x="4845465" y="252413"/>
            <a:ext cx="3375589" cy="1614013"/>
          </a:xfrm>
          <a:prstGeom prst="rect">
            <a:avLst/>
          </a:prstGeom>
          <a:solidFill>
            <a:srgbClr val="C57BCC"/>
          </a:solidFill>
          <a:ln w="19050">
            <a:solidFill>
              <a:srgbClr val="9F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4029AD0-5D90-4BD8-8296-B44F62EDB8E4}"/>
              </a:ext>
            </a:extLst>
          </p:cNvPr>
          <p:cNvSpPr/>
          <p:nvPr/>
        </p:nvSpPr>
        <p:spPr>
          <a:xfrm>
            <a:off x="8954333" y="73280"/>
            <a:ext cx="3162300" cy="6717324"/>
          </a:xfrm>
          <a:prstGeom prst="rect">
            <a:avLst/>
          </a:prstGeom>
          <a:solidFill>
            <a:srgbClr val="C57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5049744" y="1127757"/>
            <a:ext cx="823773" cy="525135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JS ES6</a:t>
            </a:r>
          </a:p>
          <a:p>
            <a:pPr algn="ctr"/>
            <a:r>
              <a:rPr lang="de-DE" sz="1100" dirty="0"/>
              <a:t>4486 </a:t>
            </a:r>
            <a:r>
              <a:rPr lang="de-DE" sz="1100" dirty="0" err="1"/>
              <a:t>lines</a:t>
            </a:r>
            <a:endParaRPr lang="de-DE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6110857" y="1125876"/>
            <a:ext cx="823773" cy="525135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CSS3</a:t>
            </a:r>
          </a:p>
          <a:p>
            <a:pPr algn="ctr"/>
            <a:r>
              <a:rPr lang="de-DE" sz="1100" dirty="0"/>
              <a:t>1399 </a:t>
            </a:r>
            <a:r>
              <a:rPr lang="de-DE" sz="1100" dirty="0" err="1"/>
              <a:t>lines</a:t>
            </a:r>
            <a:endParaRPr lang="de-DE" sz="1100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8954333" y="283882"/>
            <a:ext cx="2995612" cy="470580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Product Sans" panose="020B0403030502040203" pitchFamily="34" charset="0"/>
              </a:rPr>
              <a:t>Max Meuten und Niklas Wilke</a:t>
            </a:r>
          </a:p>
        </p:txBody>
      </p:sp>
      <p:pic>
        <p:nvPicPr>
          <p:cNvPr id="18" name="Grafik 17" descr="Ein Bild, das Elektronik, iPod enthält.&#10;&#10;Mit sehr hoher Zuverlässigkeit generierte Beschreibung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35" y="4255725"/>
            <a:ext cx="6191634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7171969" y="1125877"/>
            <a:ext cx="849576" cy="525134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HTML5</a:t>
            </a:r>
          </a:p>
          <a:p>
            <a:pPr algn="ctr"/>
            <a:r>
              <a:rPr lang="de-DE" sz="1100" dirty="0"/>
              <a:t>599 </a:t>
            </a:r>
            <a:r>
              <a:rPr lang="de-DE" sz="1100" dirty="0" err="1"/>
              <a:t>lines</a:t>
            </a:r>
            <a:endParaRPr lang="de-DE" sz="11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76528C-AA37-4178-9058-43DEB5276211}"/>
              </a:ext>
            </a:extLst>
          </p:cNvPr>
          <p:cNvSpPr txBox="1"/>
          <p:nvPr/>
        </p:nvSpPr>
        <p:spPr>
          <a:xfrm>
            <a:off x="5834653" y="11968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74D88FB-BF84-4E59-B034-72D592A0DC5F}"/>
              </a:ext>
            </a:extLst>
          </p:cNvPr>
          <p:cNvSpPr txBox="1"/>
          <p:nvPr/>
        </p:nvSpPr>
        <p:spPr>
          <a:xfrm>
            <a:off x="6904299" y="11940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D5DC9-F77A-4645-84A5-6F2FB2119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10517" flipH="1">
            <a:off x="6413171" y="4781986"/>
            <a:ext cx="236100" cy="2226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87F255-3C0A-47C0-A962-C09A1F111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512" flipH="1">
            <a:off x="3745112" y="1946912"/>
            <a:ext cx="236100" cy="224146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CE095D9A-3339-4137-9A8E-9D8134C4F361}"/>
              </a:ext>
            </a:extLst>
          </p:cNvPr>
          <p:cNvSpPr/>
          <p:nvPr/>
        </p:nvSpPr>
        <p:spPr>
          <a:xfrm>
            <a:off x="287338" y="3933489"/>
            <a:ext cx="3784985" cy="2626855"/>
          </a:xfrm>
          <a:prstGeom prst="rect">
            <a:avLst/>
          </a:prstGeom>
          <a:solidFill>
            <a:srgbClr val="C57BCC"/>
          </a:solidFill>
          <a:ln w="19050">
            <a:solidFill>
              <a:srgbClr val="9F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A58A6BB-56F4-4E23-AEB3-8773C7C82FED}"/>
              </a:ext>
            </a:extLst>
          </p:cNvPr>
          <p:cNvSpPr/>
          <p:nvPr/>
        </p:nvSpPr>
        <p:spPr>
          <a:xfrm>
            <a:off x="92869" y="3952538"/>
            <a:ext cx="3969930" cy="2793543"/>
          </a:xfrm>
          <a:prstGeom prst="rect">
            <a:avLst/>
          </a:prstGeom>
          <a:solidFill>
            <a:srgbClr val="C57B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287338" y="4117970"/>
            <a:ext cx="3608387" cy="2442374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Steuere deinen Panzer mit 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Sammle die </a:t>
            </a:r>
            <a:r>
              <a:rPr lang="de-DE" sz="1600" dirty="0" err="1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 ein um dir 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Besiege KI-Bots für Bonuspunkte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Baue eigene Level im Editor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18D3B9A-C449-4783-AB03-2A9B6BCA5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8061" flipH="1">
            <a:off x="7387869" y="2532197"/>
            <a:ext cx="234525" cy="222651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EBBD78B3-DD94-4927-9432-BCB31A90F0C9}"/>
              </a:ext>
            </a:extLst>
          </p:cNvPr>
          <p:cNvSpPr/>
          <p:nvPr/>
        </p:nvSpPr>
        <p:spPr>
          <a:xfrm>
            <a:off x="4163252" y="17972"/>
            <a:ext cx="4399633" cy="555909"/>
          </a:xfrm>
          <a:prstGeom prst="rect">
            <a:avLst/>
          </a:prstGeom>
          <a:solidFill>
            <a:srgbClr val="C57B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5895" y="127462"/>
            <a:ext cx="3133680" cy="78342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F85C63-32BE-4249-8D76-9F0CB7FFCC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2834" flipH="1">
            <a:off x="1568093" y="3454920"/>
            <a:ext cx="234525" cy="2226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2D5895D4-80F1-4023-986A-A632313171BA}"/>
              </a:ext>
            </a:extLst>
          </p:cNvPr>
          <p:cNvSpPr/>
          <p:nvPr/>
        </p:nvSpPr>
        <p:spPr>
          <a:xfrm>
            <a:off x="211971" y="3943014"/>
            <a:ext cx="121404" cy="121582"/>
          </a:xfrm>
          <a:prstGeom prst="rect">
            <a:avLst/>
          </a:prstGeom>
          <a:solidFill>
            <a:srgbClr val="C57B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D50216E-3DF2-49AD-BEB7-75E1F50623B6}"/>
              </a:ext>
            </a:extLst>
          </p:cNvPr>
          <p:cNvSpPr txBox="1"/>
          <p:nvPr/>
        </p:nvSpPr>
        <p:spPr>
          <a:xfrm>
            <a:off x="8906474" y="3771864"/>
            <a:ext cx="276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Smartphone Steuerung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A824618-9DC9-4541-942E-315EDBBF4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87366">
            <a:off x="8481694" y="3972086"/>
            <a:ext cx="447127" cy="4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587F85C-8F9F-47FD-A257-72B7A98E8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"/>
            <a:ext cx="12192000" cy="685522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4948236" y="1116129"/>
            <a:ext cx="788988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E6AF00"/>
                </a:solidFill>
              </a:rPr>
              <a:t>JS ES6</a:t>
            </a:r>
          </a:p>
          <a:p>
            <a:pPr algn="ctr"/>
            <a:r>
              <a:rPr lang="de-DE" sz="1100" dirty="0">
                <a:solidFill>
                  <a:srgbClr val="E6AF00"/>
                </a:solidFill>
              </a:rPr>
              <a:t>4486 </a:t>
            </a:r>
            <a:r>
              <a:rPr lang="de-DE" sz="1100" dirty="0" err="1">
                <a:solidFill>
                  <a:srgbClr val="E6AF00"/>
                </a:solidFill>
              </a:rPr>
              <a:t>lines</a:t>
            </a:r>
            <a:endParaRPr lang="de-DE" dirty="0">
              <a:solidFill>
                <a:srgbClr val="E6AF00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6041356" y="1116128"/>
            <a:ext cx="800380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1"/>
                </a:solidFill>
              </a:rPr>
              <a:t>CSS3</a:t>
            </a:r>
          </a:p>
          <a:p>
            <a:pPr algn="ctr"/>
            <a:r>
              <a:rPr lang="de-DE" sz="1100" dirty="0">
                <a:solidFill>
                  <a:schemeClr val="accent1"/>
                </a:solidFill>
              </a:rPr>
              <a:t>1399 </a:t>
            </a:r>
            <a:r>
              <a:rPr lang="de-DE" sz="1100" dirty="0" err="1">
                <a:solidFill>
                  <a:schemeClr val="accent1"/>
                </a:solidFill>
              </a:rPr>
              <a:t>lines</a:t>
            </a:r>
            <a:endParaRPr lang="de-DE" sz="1100" dirty="0">
              <a:solidFill>
                <a:schemeClr val="accent1"/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9034463" y="293407"/>
            <a:ext cx="2877382" cy="41144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A2397E"/>
                </a:solidFill>
                <a:latin typeface="Product Sans" panose="020B0403030502040203" pitchFamily="34" charset="0"/>
              </a:rPr>
              <a:t>von Max Meuten und Niklas Wilke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96" y="4255725"/>
            <a:ext cx="6187512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7111641" y="1113176"/>
            <a:ext cx="848081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</a:rPr>
              <a:t>HTML5</a:t>
            </a:r>
          </a:p>
          <a:p>
            <a:pPr algn="ctr"/>
            <a:r>
              <a:rPr lang="de-DE" sz="1100" dirty="0">
                <a:solidFill>
                  <a:schemeClr val="accent2"/>
                </a:solidFill>
              </a:rPr>
              <a:t>599 </a:t>
            </a:r>
            <a:r>
              <a:rPr lang="de-DE" sz="1100" dirty="0" err="1">
                <a:solidFill>
                  <a:schemeClr val="accent2"/>
                </a:solidFill>
              </a:rPr>
              <a:t>lines</a:t>
            </a:r>
            <a:endParaRPr lang="de-DE" sz="1100" dirty="0">
              <a:solidFill>
                <a:schemeClr val="accent2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76528C-AA37-4178-9058-43DEB5276211}"/>
              </a:ext>
            </a:extLst>
          </p:cNvPr>
          <p:cNvSpPr txBox="1"/>
          <p:nvPr/>
        </p:nvSpPr>
        <p:spPr>
          <a:xfrm>
            <a:off x="5745752" y="1193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74D88FB-BF84-4E59-B034-72D592A0DC5F}"/>
              </a:ext>
            </a:extLst>
          </p:cNvPr>
          <p:cNvSpPr txBox="1"/>
          <p:nvPr/>
        </p:nvSpPr>
        <p:spPr>
          <a:xfrm>
            <a:off x="6832100" y="1193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D5DC9-F77A-4645-84A5-6F2FB2119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10517" flipH="1">
            <a:off x="6413171" y="4781986"/>
            <a:ext cx="236100" cy="2226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87F255-3C0A-47C0-A962-C09A1F111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512" flipH="1">
            <a:off x="3745112" y="1946912"/>
            <a:ext cx="236100" cy="22414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333375" y="4117970"/>
            <a:ext cx="3643312" cy="246856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Steuere deinen Panzer mit 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Sammle die </a:t>
            </a:r>
            <a:r>
              <a:rPr lang="de-DE" sz="1600" dirty="0" err="1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 ein um dir 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Besiege KI-Bots für Bonuspunkte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Baue eigene Level im Editor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18D3B9A-C449-4783-AB03-2A9B6BCA5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8061" flipH="1">
            <a:off x="7387869" y="2532197"/>
            <a:ext cx="234525" cy="22265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9695" y="175087"/>
            <a:ext cx="3133680" cy="78342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F85C63-32BE-4249-8D76-9F0CB7FFCC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2834" flipH="1">
            <a:off x="1568093" y="3454920"/>
            <a:ext cx="234525" cy="22265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D50216E-3DF2-49AD-BEB7-75E1F50623B6}"/>
              </a:ext>
            </a:extLst>
          </p:cNvPr>
          <p:cNvSpPr txBox="1"/>
          <p:nvPr/>
        </p:nvSpPr>
        <p:spPr>
          <a:xfrm>
            <a:off x="9439874" y="3705189"/>
            <a:ext cx="239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Smartphone Steuerung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A824618-9DC9-4541-942E-315EDBBF4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87366">
            <a:off x="8996044" y="3914936"/>
            <a:ext cx="447127" cy="4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587F85C-8F9F-47FD-A257-72B7A98E8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"/>
            <a:ext cx="12192000" cy="685522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4948236" y="1116129"/>
            <a:ext cx="788988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E6AF00"/>
                </a:solidFill>
              </a:rPr>
              <a:t>JS ES6</a:t>
            </a:r>
          </a:p>
          <a:p>
            <a:pPr algn="ctr"/>
            <a:r>
              <a:rPr lang="de-DE" sz="1100" dirty="0">
                <a:solidFill>
                  <a:srgbClr val="E6AF00"/>
                </a:solidFill>
              </a:rPr>
              <a:t>4486 </a:t>
            </a:r>
            <a:r>
              <a:rPr lang="de-DE" sz="1100" dirty="0" err="1">
                <a:solidFill>
                  <a:srgbClr val="E6AF00"/>
                </a:solidFill>
              </a:rPr>
              <a:t>lines</a:t>
            </a:r>
            <a:endParaRPr lang="de-DE" dirty="0">
              <a:solidFill>
                <a:srgbClr val="E6AF00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6041356" y="1116128"/>
            <a:ext cx="800380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1"/>
                </a:solidFill>
              </a:rPr>
              <a:t>CSS3</a:t>
            </a:r>
          </a:p>
          <a:p>
            <a:pPr algn="ctr"/>
            <a:r>
              <a:rPr lang="de-DE" sz="1100" dirty="0">
                <a:solidFill>
                  <a:schemeClr val="accent1"/>
                </a:solidFill>
              </a:rPr>
              <a:t>1399 </a:t>
            </a:r>
            <a:r>
              <a:rPr lang="de-DE" sz="1100" dirty="0" err="1">
                <a:solidFill>
                  <a:schemeClr val="accent1"/>
                </a:solidFill>
              </a:rPr>
              <a:t>lines</a:t>
            </a:r>
            <a:endParaRPr lang="de-DE" sz="1100" dirty="0">
              <a:solidFill>
                <a:schemeClr val="accent1"/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9034463" y="293407"/>
            <a:ext cx="2877382" cy="41144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A2397E"/>
                </a:solidFill>
                <a:latin typeface="Product Sans" panose="020B0403030502040203" pitchFamily="34" charset="0"/>
              </a:rPr>
              <a:t>von Max Meuten und Niklas Wilke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96" y="4255725"/>
            <a:ext cx="6187512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7111641" y="1113176"/>
            <a:ext cx="848081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</a:rPr>
              <a:t>HTML5</a:t>
            </a:r>
          </a:p>
          <a:p>
            <a:pPr algn="ctr"/>
            <a:r>
              <a:rPr lang="de-DE" sz="1100" dirty="0">
                <a:solidFill>
                  <a:schemeClr val="accent2"/>
                </a:solidFill>
              </a:rPr>
              <a:t>599 </a:t>
            </a:r>
            <a:r>
              <a:rPr lang="de-DE" sz="1100" dirty="0" err="1">
                <a:solidFill>
                  <a:schemeClr val="accent2"/>
                </a:solidFill>
              </a:rPr>
              <a:t>lines</a:t>
            </a:r>
            <a:endParaRPr lang="de-DE" sz="1100" dirty="0">
              <a:solidFill>
                <a:schemeClr val="accent2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76528C-AA37-4178-9058-43DEB5276211}"/>
              </a:ext>
            </a:extLst>
          </p:cNvPr>
          <p:cNvSpPr txBox="1"/>
          <p:nvPr/>
        </p:nvSpPr>
        <p:spPr>
          <a:xfrm>
            <a:off x="5745752" y="1193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74D88FB-BF84-4E59-B034-72D592A0DC5F}"/>
              </a:ext>
            </a:extLst>
          </p:cNvPr>
          <p:cNvSpPr txBox="1"/>
          <p:nvPr/>
        </p:nvSpPr>
        <p:spPr>
          <a:xfrm>
            <a:off x="6832100" y="1193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D5DC9-F77A-4645-84A5-6F2FB2119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10517" flipH="1">
            <a:off x="6413171" y="4781986"/>
            <a:ext cx="236100" cy="2226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87F255-3C0A-47C0-A962-C09A1F111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512" flipH="1">
            <a:off x="3745112" y="1946912"/>
            <a:ext cx="236100" cy="22414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333375" y="4117970"/>
            <a:ext cx="3643312" cy="246856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Steuere deinen Panzer mit 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Sammle die </a:t>
            </a:r>
            <a:r>
              <a:rPr lang="de-DE" sz="1600" dirty="0" err="1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 ein um dir 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Besiege KI-Bots für Bonuspunkte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Baue eigene Level im Editor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18D3B9A-C449-4783-AB03-2A9B6BCA5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8061" flipH="1">
            <a:off x="7387869" y="2532197"/>
            <a:ext cx="234525" cy="22265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9695" y="175087"/>
            <a:ext cx="3133680" cy="78342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F85C63-32BE-4249-8D76-9F0CB7FFCC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2834" flipH="1">
            <a:off x="1568093" y="3454920"/>
            <a:ext cx="234525" cy="22265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D50216E-3DF2-49AD-BEB7-75E1F50623B6}"/>
              </a:ext>
            </a:extLst>
          </p:cNvPr>
          <p:cNvSpPr txBox="1"/>
          <p:nvPr/>
        </p:nvSpPr>
        <p:spPr>
          <a:xfrm>
            <a:off x="9439874" y="3705189"/>
            <a:ext cx="239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Smartphone Steuerung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A824618-9DC9-4541-942E-315EDBBF4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87366">
            <a:off x="8996044" y="3914936"/>
            <a:ext cx="447127" cy="4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8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Breitbild</PresentationFormat>
  <Paragraphs>62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Gaegu</vt:lpstr>
      <vt:lpstr>Product Sans</vt:lpstr>
      <vt:lpstr>Office</vt:lpstr>
      <vt:lpstr>FACTS</vt:lpstr>
      <vt:lpstr>Features 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Wilke / BFWS416A</dc:creator>
  <cp:lastModifiedBy>Max Meuten</cp:lastModifiedBy>
  <cp:revision>28</cp:revision>
  <dcterms:created xsi:type="dcterms:W3CDTF">2018-07-16T09:59:42Z</dcterms:created>
  <dcterms:modified xsi:type="dcterms:W3CDTF">2018-09-08T11:07:40Z</dcterms:modified>
</cp:coreProperties>
</file>