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euten" initials="MM" lastIdx="1" clrIdx="0">
    <p:extLst>
      <p:ext uri="{19B8F6BF-5375-455C-9EA6-DF929625EA0E}">
        <p15:presenceInfo xmlns:p15="http://schemas.microsoft.com/office/powerpoint/2012/main" userId="1b66fd4c7ecdc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E95"/>
    <a:srgbClr val="2BAC6C"/>
    <a:srgbClr val="2B6CAC"/>
    <a:srgbClr val="C54A49"/>
    <a:srgbClr val="FAF4F6"/>
    <a:srgbClr val="FFC637"/>
    <a:srgbClr val="AA3651"/>
    <a:srgbClr val="086644"/>
    <a:srgbClr val="0DAB76"/>
    <a:srgbClr val="4B8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4777E-6FEB-4230-B8E3-6F6C6D766434}" v="73" dt="2018-09-12T03:56:19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Meuten" userId="1b66fd4c7ecdcb99" providerId="LiveId" clId="{5634777E-6FEB-4230-B8E3-6F6C6D766434}"/>
    <pc:docChg chg="custSel modSld">
      <pc:chgData name="Max Meuten" userId="1b66fd4c7ecdcb99" providerId="LiveId" clId="{5634777E-6FEB-4230-B8E3-6F6C6D766434}" dt="2018-09-12T03:55:54.544" v="70" actId="167"/>
      <pc:docMkLst>
        <pc:docMk/>
      </pc:docMkLst>
      <pc:sldChg chg="addSp delSp modSp delAnim modAnim">
        <pc:chgData name="Max Meuten" userId="1b66fd4c7ecdcb99" providerId="LiveId" clId="{5634777E-6FEB-4230-B8E3-6F6C6D766434}" dt="2018-09-12T03:55:54.544" v="70" actId="167"/>
        <pc:sldMkLst>
          <pc:docMk/>
          <pc:sldMk cId="4151325810" sldId="268"/>
        </pc:sldMkLst>
        <pc:spChg chg="mod">
          <ac:chgData name="Max Meuten" userId="1b66fd4c7ecdcb99" providerId="LiveId" clId="{5634777E-6FEB-4230-B8E3-6F6C6D766434}" dt="2018-09-11T19:44:17.900" v="3" actId="1037"/>
          <ac:spMkLst>
            <pc:docMk/>
            <pc:sldMk cId="4151325810" sldId="268"/>
            <ac:spMk id="21" creationId="{3D19657A-5951-4B2D-97C6-6EC33ADE866A}"/>
          </ac:spMkLst>
        </pc:spChg>
        <pc:spChg chg="mod">
          <ac:chgData name="Max Meuten" userId="1b66fd4c7ecdcb99" providerId="LiveId" clId="{5634777E-6FEB-4230-B8E3-6F6C6D766434}" dt="2018-09-11T19:44:17.900" v="3" actId="1037"/>
          <ac:spMkLst>
            <pc:docMk/>
            <pc:sldMk cId="4151325810" sldId="268"/>
            <ac:spMk id="33" creationId="{013F1506-8920-4D00-AFE8-C6AC935CDBF3}"/>
          </ac:spMkLst>
        </pc:spChg>
        <pc:spChg chg="mod">
          <ac:chgData name="Max Meuten" userId="1b66fd4c7ecdcb99" providerId="LiveId" clId="{5634777E-6FEB-4230-B8E3-6F6C6D766434}" dt="2018-09-11T19:44:17.900" v="3" actId="1037"/>
          <ac:spMkLst>
            <pc:docMk/>
            <pc:sldMk cId="4151325810" sldId="268"/>
            <ac:spMk id="38" creationId="{BA18A425-7D19-4D91-AFB6-423DEC2A83CC}"/>
          </ac:spMkLst>
        </pc:spChg>
        <pc:spChg chg="mod">
          <ac:chgData name="Max Meuten" userId="1b66fd4c7ecdcb99" providerId="LiveId" clId="{5634777E-6FEB-4230-B8E3-6F6C6D766434}" dt="2018-09-11T19:44:17.900" v="3" actId="1037"/>
          <ac:spMkLst>
            <pc:docMk/>
            <pc:sldMk cId="4151325810" sldId="268"/>
            <ac:spMk id="39" creationId="{AAA6AD2F-73FF-4FB3-9B78-3058874EB2E9}"/>
          </ac:spMkLst>
        </pc:spChg>
        <pc:graphicFrameChg chg="mod">
          <ac:chgData name="Max Meuten" userId="1b66fd4c7ecdcb99" providerId="LiveId" clId="{5634777E-6FEB-4230-B8E3-6F6C6D766434}" dt="2018-09-11T19:44:17.900" v="3" actId="1037"/>
          <ac:graphicFrameMkLst>
            <pc:docMk/>
            <pc:sldMk cId="4151325810" sldId="268"/>
            <ac:graphicFrameMk id="36" creationId="{BE5D258A-096B-48E0-ACC0-A9130CAFE418}"/>
          </ac:graphicFrameMkLst>
        </pc:graphicFrameChg>
        <pc:picChg chg="add del mod ord">
          <ac:chgData name="Max Meuten" userId="1b66fd4c7ecdcb99" providerId="LiveId" clId="{5634777E-6FEB-4230-B8E3-6F6C6D766434}" dt="2018-09-12T03:55:29.291" v="63" actId="478"/>
          <ac:picMkLst>
            <pc:docMk/>
            <pc:sldMk cId="4151325810" sldId="268"/>
            <ac:picMk id="2" creationId="{C9B109E3-A894-41BA-AAB1-27CA63B9F382}"/>
          </ac:picMkLst>
        </pc:picChg>
        <pc:picChg chg="add del mod">
          <ac:chgData name="Max Meuten" userId="1b66fd4c7ecdcb99" providerId="LiveId" clId="{5634777E-6FEB-4230-B8E3-6F6C6D766434}" dt="2018-09-12T03:45:01.710" v="62" actId="478"/>
          <ac:picMkLst>
            <pc:docMk/>
            <pc:sldMk cId="4151325810" sldId="268"/>
            <ac:picMk id="4" creationId="{2B36049F-86FC-4A7C-899B-A240E626D7AF}"/>
          </ac:picMkLst>
        </pc:picChg>
        <pc:picChg chg="add mod ord">
          <ac:chgData name="Max Meuten" userId="1b66fd4c7ecdcb99" providerId="LiveId" clId="{5634777E-6FEB-4230-B8E3-6F6C6D766434}" dt="2018-09-12T03:55:54.544" v="70" actId="167"/>
          <ac:picMkLst>
            <pc:docMk/>
            <pc:sldMk cId="4151325810" sldId="268"/>
            <ac:picMk id="4" creationId="{E871C417-233B-4A40-A014-EFE6515CDC90}"/>
          </ac:picMkLst>
        </pc:picChg>
        <pc:picChg chg="del">
          <ac:chgData name="Max Meuten" userId="1b66fd4c7ecdcb99" providerId="LiveId" clId="{5634777E-6FEB-4230-B8E3-6F6C6D766434}" dt="2018-09-11T19:58:22.194" v="30" actId="478"/>
          <ac:picMkLst>
            <pc:docMk/>
            <pc:sldMk cId="4151325810" sldId="268"/>
            <ac:picMk id="7" creationId="{1CCD5DC9-F77A-4645-84A5-6F2FB2119FE2}"/>
          </ac:picMkLst>
        </pc:picChg>
        <pc:picChg chg="mod">
          <ac:chgData name="Max Meuten" userId="1b66fd4c7ecdcb99" providerId="LiveId" clId="{5634777E-6FEB-4230-B8E3-6F6C6D766434}" dt="2018-09-11T19:44:17.900" v="3" actId="1037"/>
          <ac:picMkLst>
            <pc:docMk/>
            <pc:sldMk cId="4151325810" sldId="268"/>
            <ac:picMk id="8" creationId="{A7345DE6-A713-4F65-9B23-1B5F9C8D1FE8}"/>
          </ac:picMkLst>
        </pc:picChg>
        <pc:picChg chg="del">
          <ac:chgData name="Max Meuten" userId="1b66fd4c7ecdcb99" providerId="LiveId" clId="{5634777E-6FEB-4230-B8E3-6F6C6D766434}" dt="2018-09-11T19:58:20.075" v="28" actId="478"/>
          <ac:picMkLst>
            <pc:docMk/>
            <pc:sldMk cId="4151325810" sldId="268"/>
            <ac:picMk id="9" creationId="{4687F255-3C0A-47C0-A962-C09A1F111D73}"/>
          </ac:picMkLst>
        </pc:picChg>
        <pc:picChg chg="mod">
          <ac:chgData name="Max Meuten" userId="1b66fd4c7ecdcb99" providerId="LiveId" clId="{5634777E-6FEB-4230-B8E3-6F6C6D766434}" dt="2018-09-11T19:44:17.900" v="3" actId="1037"/>
          <ac:picMkLst>
            <pc:docMk/>
            <pc:sldMk cId="4151325810" sldId="268"/>
            <ac:picMk id="13" creationId="{D947B54F-1B62-4BB8-B38A-E47A7547A80D}"/>
          </ac:picMkLst>
        </pc:picChg>
        <pc:picChg chg="del mod">
          <ac:chgData name="Max Meuten" userId="1b66fd4c7ecdcb99" providerId="LiveId" clId="{5634777E-6FEB-4230-B8E3-6F6C6D766434}" dt="2018-09-11T19:58:06.746" v="22" actId="478"/>
          <ac:picMkLst>
            <pc:docMk/>
            <pc:sldMk cId="4151325810" sldId="268"/>
            <ac:picMk id="15" creationId="{35EE15F7-CFFA-4DAE-8503-A3DC7591CC10}"/>
          </ac:picMkLst>
        </pc:picChg>
        <pc:picChg chg="mod">
          <ac:chgData name="Max Meuten" userId="1b66fd4c7ecdcb99" providerId="LiveId" clId="{5634777E-6FEB-4230-B8E3-6F6C6D766434}" dt="2018-09-11T19:44:17.900" v="3" actId="1037"/>
          <ac:picMkLst>
            <pc:docMk/>
            <pc:sldMk cId="4151325810" sldId="268"/>
            <ac:picMk id="19" creationId="{B20FACBA-9CB9-45A3-8A1E-C2B5BA029B6C}"/>
          </ac:picMkLst>
        </pc:picChg>
        <pc:picChg chg="del">
          <ac:chgData name="Max Meuten" userId="1b66fd4c7ecdcb99" providerId="LiveId" clId="{5634777E-6FEB-4230-B8E3-6F6C6D766434}" dt="2018-09-11T19:58:18.914" v="27" actId="478"/>
          <ac:picMkLst>
            <pc:docMk/>
            <pc:sldMk cId="4151325810" sldId="268"/>
            <ac:picMk id="23" creationId="{CAF85C63-32BE-4249-8D76-9F0CB7FFCC6E}"/>
          </ac:picMkLst>
        </pc:picChg>
        <pc:picChg chg="del mod">
          <ac:chgData name="Max Meuten" userId="1b66fd4c7ecdcb99" providerId="LiveId" clId="{5634777E-6FEB-4230-B8E3-6F6C6D766434}" dt="2018-09-11T19:58:20.993" v="29" actId="478"/>
          <ac:picMkLst>
            <pc:docMk/>
            <pc:sldMk cId="4151325810" sldId="268"/>
            <ac:picMk id="25" creationId="{D18D3B9A-C449-4783-AB03-2A9B6BCA57A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F7212-2126-434A-8F14-F21DE970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137FF-C6EB-43C1-A15B-68AE40FF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3190-19FD-430D-91C0-791B2A5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36D3F-B8AA-436F-9105-238A131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2C9EA-68A8-41F0-B0ED-2B6D647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2491-3034-479D-9CD9-ACEE57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87C95E-9BC6-44B9-BDD5-EF7A9D3B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9EBCB-0C4A-4693-A585-8A066D2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F6527-6CAE-47F5-86B1-3AC96F2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F922F-DB22-4EFD-8CC0-384D2C9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D8B63-8543-43EB-98F7-A7D9C6D3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87E2A-E023-4583-BD1A-FB5A58D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C38FA-60F7-4F3E-ACC4-81D4E08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7941-ED92-4B09-B2E1-159760F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93B48-E966-4F03-9417-E93C002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56F65-C57A-4F8F-87ED-2755D31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F0899-F5E2-4E32-AD3D-A0E8691D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BF6E0-6DE2-4DF6-9381-6CB5ED2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7A4B-4E70-4531-8EB7-5F653F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0531-663E-417E-BFF4-BF68E7E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3DD79-BD2E-439C-A7B4-EF379D6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CE3FE-4EB9-46BC-85FA-A6DD406E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94CD3-7576-4D54-A669-8004B55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3A21-AE65-4A43-8F15-3B10D0C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56C46-7AE0-4191-9E74-3879050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1CFA-A53E-442F-B699-F9366752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1BB28-6A70-4708-8C1A-5A07788A4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0142CF-EAB9-4FD1-88B2-220DFAD4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8B650-9F51-45FC-8951-7AF5125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892C8-550D-4D56-9979-5DE8A79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B07E-8F8D-4D61-8B63-C421DD5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9759-BDF3-42B6-B550-A900FC74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A39A1-F4C2-4B32-8736-738BC002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0ED4C-7D62-4C3B-B90B-CCBE9295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951FFB-5A1C-4787-A13B-DA614FFF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D93A4E-4D3B-4CEC-ABFC-37462C99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EF105E-64D7-4DBE-BA25-38970775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A2B59-5099-4B10-9FD1-80989A3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A04E73-B66D-4836-B5E6-552FF6E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03E4A-260D-40BE-8C41-33D366E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01625-FD6F-41C6-BF5B-E7474692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F6656-0F53-489C-B4C2-61964B1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5F5B4-C459-48B4-9E0E-56BDBF2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EE23-1177-44AC-9D87-B533076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B3F637-D02E-4DFC-BC47-1A7C646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9D6FA-DB06-4F17-8D7B-5636907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829B-14BB-4683-B18A-CA4093B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E13D-21E5-43B0-B94C-F03B0B5E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14E59-6E0D-4543-A785-5CA4FAC5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540F2-CBA2-4643-BB59-E1063BE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DD287-8577-48EE-80E5-267F64E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256A9-440A-453D-9731-E65851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DEC69-4EE5-4F8E-A2E0-BBC315B2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DB35D-42C6-4422-84A5-E5329D42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A4864-2823-4625-BFCD-C99D4E19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408A9-06BC-457D-9A7B-E27F353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5B3C8-72E4-43F7-B0DD-EAE03F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979119-8E4A-4739-A276-6BD01D1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C82232-2DE9-4D0E-9EDF-7BD990A2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58F17-8C37-4900-B421-FAFD2E1C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7AE4C-C244-4845-9C0C-0F79CEB5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15F9-1F71-4A1B-8F45-AFDC7418A1CD}" type="datetimeFigureOut">
              <a:rPr lang="de-DE" smtClean="0"/>
              <a:t>12.09.2018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2788D-7AD2-445A-9EE2-EF8AE991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3C634-AE5A-4963-BBC2-463B12E1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2.png"/><Relationship Id="rId3" Type="http://schemas.openxmlformats.org/officeDocument/2006/relationships/video" Target="../media/media1.mp4"/><Relationship Id="rId21" Type="http://schemas.openxmlformats.org/officeDocument/2006/relationships/image" Target="../media/image15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.wmf"/><Relationship Id="rId25" Type="http://schemas.openxmlformats.org/officeDocument/2006/relationships/image" Target="../media/image19.svg"/><Relationship Id="rId2" Type="http://schemas.microsoft.com/office/2007/relationships/media" Target="../media/media1.mp4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.wmf"/><Relationship Id="rId23" Type="http://schemas.openxmlformats.org/officeDocument/2006/relationships/image" Target="../media/image17.svg"/><Relationship Id="rId10" Type="http://schemas.openxmlformats.org/officeDocument/2006/relationships/image" Target="../media/image8.svg"/><Relationship Id="rId19" Type="http://schemas.openxmlformats.org/officeDocument/2006/relationships/image" Target="../media/image13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.png"/><Relationship Id="rId14" Type="http://schemas.openxmlformats.org/officeDocument/2006/relationships/oleObject" Target="../embeddings/oleObject1.bin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_bg">
            <a:hlinkClick r:id="" action="ppaction://media"/>
            <a:extLst>
              <a:ext uri="{FF2B5EF4-FFF2-40B4-BE49-F238E27FC236}">
                <a16:creationId xmlns:a16="http://schemas.microsoft.com/office/drawing/2014/main" id="{E871C417-233B-4A40-A014-EFE6515CDC90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4099"/>
            <a:ext cx="12192000" cy="685800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60120" y="973362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  <a:latin typeface="Product Sans" panose="020B0403030502040203" pitchFamily="34" charset="0"/>
              </a:rPr>
              <a:t>JS ES6</a:t>
            </a:r>
          </a:p>
          <a:p>
            <a:pPr algn="ctr"/>
            <a:r>
              <a:rPr lang="de-DE" sz="800" dirty="0">
                <a:solidFill>
                  <a:srgbClr val="E6AF00"/>
                </a:solidFill>
                <a:latin typeface="Source Code Pro" panose="020B0509030403020204" pitchFamily="49" charset="0"/>
              </a:rPr>
              <a:t>4486 </a:t>
            </a:r>
            <a:r>
              <a:rPr lang="de-DE" sz="800" dirty="0" err="1">
                <a:solidFill>
                  <a:srgbClr val="E6AF00"/>
                </a:solidFill>
                <a:latin typeface="Source Code Pro" panose="020B0509030403020204" pitchFamily="49" charset="0"/>
              </a:rPr>
              <a:t>lines</a:t>
            </a:r>
            <a:endParaRPr lang="de-DE" sz="1100" dirty="0">
              <a:solidFill>
                <a:srgbClr val="E6AF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424468" y="2479677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Product Sans" panose="020B0403030502040203" pitchFamily="34" charset="0"/>
              </a:rPr>
              <a:t>CSS3</a:t>
            </a:r>
          </a:p>
          <a:p>
            <a:pPr algn="ctr"/>
            <a:r>
              <a:rPr lang="de-DE" sz="800" dirty="0">
                <a:solidFill>
                  <a:schemeClr val="accent1"/>
                </a:solidFill>
                <a:latin typeface="Source Code Pro" panose="020B0509030403020204" pitchFamily="49" charset="0"/>
              </a:rPr>
              <a:t>1399 </a:t>
            </a:r>
            <a:r>
              <a:rPr lang="de-DE" sz="800" dirty="0" err="1">
                <a:solidFill>
                  <a:schemeClr val="accent1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1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4487236" y="1057275"/>
            <a:ext cx="2597150" cy="31800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von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Max Meuten </a:t>
            </a:r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und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45" y="4247906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2173974" y="1792350"/>
            <a:ext cx="884078" cy="54127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Product Sans" panose="020B0403030502040203" pitchFamily="34" charset="0"/>
              </a:rPr>
              <a:t>HTML5</a:t>
            </a:r>
          </a:p>
          <a:p>
            <a:pPr algn="ctr"/>
            <a:r>
              <a:rPr lang="de-DE" sz="800" dirty="0">
                <a:solidFill>
                  <a:schemeClr val="accent2"/>
                </a:solidFill>
                <a:latin typeface="Source Code Pro" panose="020B0509030403020204" pitchFamily="49" charset="0"/>
              </a:rPr>
              <a:t>599 </a:t>
            </a:r>
            <a:r>
              <a:rPr lang="de-DE" sz="800" dirty="0" err="1">
                <a:solidFill>
                  <a:schemeClr val="accent2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631633" y="412782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7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8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Steuere deinen Panzer mit</a:t>
            </a:r>
            <a:b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7">
                  <a:extLst/>
                </a:blip>
              </a:buBlip>
            </a:pP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Sammle </a:t>
            </a:r>
            <a:r>
              <a:rPr lang="de-DE" sz="1600" dirty="0" err="1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 ein um dir</a:t>
            </a:r>
            <a:b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8">
                  <a:extLst/>
                </a:blip>
              </a:buBlip>
            </a:pP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Besiege Bots für Bonuspunkte</a:t>
            </a:r>
            <a:endParaRPr lang="de-DE" sz="1600" dirty="0">
              <a:solidFill>
                <a:srgbClr val="2B6CAC"/>
              </a:solidFill>
              <a:latin typeface="Gaegu" pitchFamily="2" charset="0"/>
              <a:ea typeface="Gaegu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0433" y="163937"/>
            <a:ext cx="3750675" cy="9376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2E4FA4-65F1-4674-BE21-7685E20D02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2" y="6250024"/>
            <a:ext cx="247112" cy="247112"/>
          </a:xfrm>
          <a:prstGeom prst="rect">
            <a:avLst/>
          </a:prstGeom>
        </p:spPr>
      </p:pic>
      <p:pic>
        <p:nvPicPr>
          <p:cNvPr id="11" name="Grafik 10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7C4F219D-2F51-4F19-B3A2-67241E8DBA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20" y="6115457"/>
            <a:ext cx="247112" cy="247112"/>
          </a:xfrm>
          <a:prstGeom prst="rect">
            <a:avLst/>
          </a:prstGeom>
        </p:spPr>
      </p:pic>
      <p:pic>
        <p:nvPicPr>
          <p:cNvPr id="14" name="Grafik 13" descr="Ein Bild, das Vektorgrafiken enthält.&#10;&#10;Mit sehr hoher Zuverlässigkeit generierte Beschreibung">
            <a:extLst>
              <a:ext uri="{FF2B5EF4-FFF2-40B4-BE49-F238E27FC236}">
                <a16:creationId xmlns:a16="http://schemas.microsoft.com/office/drawing/2014/main" id="{1307C259-1E59-4065-B17C-971299DE14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89" y="6254013"/>
            <a:ext cx="247112" cy="247112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A541BEAA-CD42-47D9-AFE2-1F9DDE5506DF}"/>
              </a:ext>
            </a:extLst>
          </p:cNvPr>
          <p:cNvSpPr txBox="1"/>
          <p:nvPr/>
        </p:nvSpPr>
        <p:spPr>
          <a:xfrm>
            <a:off x="6442814" y="6564259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0567810-DDCB-4F8D-A824-1FAE33462035}"/>
              </a:ext>
            </a:extLst>
          </p:cNvPr>
          <p:cNvSpPr txBox="1"/>
          <p:nvPr/>
        </p:nvSpPr>
        <p:spPr>
          <a:xfrm>
            <a:off x="5620784" y="6435274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65+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D5677E-890D-4343-A320-C4E89C8071EE}"/>
              </a:ext>
            </a:extLst>
          </p:cNvPr>
          <p:cNvSpPr txBox="1"/>
          <p:nvPr/>
        </p:nvSpPr>
        <p:spPr>
          <a:xfrm>
            <a:off x="4801863" y="6564259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62+</a:t>
            </a:r>
          </a:p>
        </p:txBody>
      </p:sp>
      <p:graphicFrame>
        <p:nvGraphicFramePr>
          <p:cNvPr id="43" name="Objekt 42">
            <a:extLst>
              <a:ext uri="{FF2B5EF4-FFF2-40B4-BE49-F238E27FC236}">
                <a16:creationId xmlns:a16="http://schemas.microsoft.com/office/drawing/2014/main" id="{DA8D5167-6867-47E2-8826-08C68D592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847440"/>
              </p:ext>
            </p:extLst>
          </p:nvPr>
        </p:nvGraphicFramePr>
        <p:xfrm>
          <a:off x="739397" y="5981408"/>
          <a:ext cx="212384" cy="21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4" imgW="431640" imgH="431640" progId="Photoshop.Image.16">
                  <p:embed/>
                </p:oleObj>
              </mc:Choice>
              <mc:Fallback>
                <p:oleObj name="Image" r:id="rId14" imgW="431640" imgH="431640" progId="Photoshop.Image.16">
                  <p:embed/>
                  <p:pic>
                    <p:nvPicPr>
                      <p:cNvPr id="43" name="Objekt 42">
                        <a:extLst>
                          <a:ext uri="{FF2B5EF4-FFF2-40B4-BE49-F238E27FC236}">
                            <a16:creationId xmlns:a16="http://schemas.microsoft.com/office/drawing/2014/main" id="{DA8D5167-6867-47E2-8826-08C68D592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9397" y="5981408"/>
                        <a:ext cx="212384" cy="21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>
            <a:extLst>
              <a:ext uri="{FF2B5EF4-FFF2-40B4-BE49-F238E27FC236}">
                <a16:creationId xmlns:a16="http://schemas.microsoft.com/office/drawing/2014/main" id="{FAF5442B-65B6-4A83-B799-2639AE20B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80181"/>
              </p:ext>
            </p:extLst>
          </p:nvPr>
        </p:nvGraphicFramePr>
        <p:xfrm>
          <a:off x="746540" y="5427514"/>
          <a:ext cx="212385" cy="2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6" imgW="431640" imgH="431640" progId="Photoshop.Image.16">
                  <p:embed/>
                </p:oleObj>
              </mc:Choice>
              <mc:Fallback>
                <p:oleObj name="Image" r:id="rId16" imgW="431640" imgH="431640" progId="Photoshop.Image.16">
                  <p:embed/>
                  <p:pic>
                    <p:nvPicPr>
                      <p:cNvPr id="44" name="Objekt 43">
                        <a:extLst>
                          <a:ext uri="{FF2B5EF4-FFF2-40B4-BE49-F238E27FC236}">
                            <a16:creationId xmlns:a16="http://schemas.microsoft.com/office/drawing/2014/main" id="{FAF5442B-65B6-4A83-B799-2639AE20B3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6540" y="5427514"/>
                        <a:ext cx="212385" cy="21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hteck 48">
            <a:extLst>
              <a:ext uri="{FF2B5EF4-FFF2-40B4-BE49-F238E27FC236}">
                <a16:creationId xmlns:a16="http://schemas.microsoft.com/office/drawing/2014/main" id="{917A09C1-35E8-4917-AD03-DCCCD1ED0F17}"/>
              </a:ext>
            </a:extLst>
          </p:cNvPr>
          <p:cNvSpPr/>
          <p:nvPr/>
        </p:nvSpPr>
        <p:spPr>
          <a:xfrm>
            <a:off x="743446" y="4860410"/>
            <a:ext cx="212384" cy="163772"/>
          </a:xfrm>
          <a:prstGeom prst="rect">
            <a:avLst/>
          </a:prstGeom>
          <a:solidFill>
            <a:srgbClr val="F4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B51741E-6997-4AB2-9DAA-CD2218EA13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8226" y="4886568"/>
            <a:ext cx="141443" cy="141443"/>
          </a:xfrm>
          <a:prstGeom prst="rect">
            <a:avLst/>
          </a:prstGeom>
        </p:spPr>
      </p:pic>
      <p:sp>
        <p:nvSpPr>
          <p:cNvPr id="69" name="Rechteck 68">
            <a:extLst>
              <a:ext uri="{FF2B5EF4-FFF2-40B4-BE49-F238E27FC236}">
                <a16:creationId xmlns:a16="http://schemas.microsoft.com/office/drawing/2014/main" id="{E88B5E06-C2BC-4E5A-A020-17F713705A97}"/>
              </a:ext>
            </a:extLst>
          </p:cNvPr>
          <p:cNvSpPr/>
          <p:nvPr/>
        </p:nvSpPr>
        <p:spPr>
          <a:xfrm>
            <a:off x="694143" y="3963420"/>
            <a:ext cx="3013674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Der riesen Multiplayer </a:t>
            </a:r>
            <a:r>
              <a:rPr lang="de-DE" sz="1600" dirty="0" err="1">
                <a:latin typeface="Gaegu"/>
                <a:ea typeface="Gaegu" pitchFamily="2" charset="0"/>
              </a:rPr>
              <a:t>Spass</a:t>
            </a:r>
            <a:r>
              <a:rPr lang="de-DE" sz="1600" dirty="0">
                <a:latin typeface="Gaegu"/>
                <a:ea typeface="Gaegu" pitchFamily="2" charset="0"/>
              </a:rPr>
              <a:t>!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13F1506-8920-4D00-AFE8-C6AC935CDBF3}"/>
              </a:ext>
            </a:extLst>
          </p:cNvPr>
          <p:cNvSpPr/>
          <p:nvPr/>
        </p:nvSpPr>
        <p:spPr>
          <a:xfrm>
            <a:off x="8646393" y="730508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7">
                  <a:extLst/>
                </a:blip>
              </a:buBlip>
            </a:pPr>
            <a:r>
              <a:rPr lang="de-DE" sz="1600" dirty="0" err="1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NodeJS</a:t>
            </a: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-Backend mit Websocket Verbindung zum Frontend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7">
                  <a:extLst/>
                </a:blip>
              </a:buBlip>
            </a:pP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Realtime </a:t>
            </a:r>
            <a:r>
              <a:rPr lang="de-DE" sz="1600" dirty="0" err="1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Collision</a:t>
            </a: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-Berechnung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8">
                  <a:extLst/>
                </a:blip>
              </a:buBlip>
            </a:pP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Einfaches hinzufügen neuer </a:t>
            </a:r>
            <a:r>
              <a:rPr lang="de-DE" sz="1600" dirty="0" err="1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 durch </a:t>
            </a:r>
            <a:r>
              <a:rPr lang="de-DE" sz="1600" dirty="0" err="1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json</a:t>
            </a: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-Dateien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7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Baue eigene Level im Editor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D499571-B422-47B8-AC65-80238836D113}"/>
              </a:ext>
            </a:extLst>
          </p:cNvPr>
          <p:cNvSpPr/>
          <p:nvPr/>
        </p:nvSpPr>
        <p:spPr>
          <a:xfrm>
            <a:off x="8903720" y="568920"/>
            <a:ext cx="2728368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Technische Features</a:t>
            </a:r>
          </a:p>
        </p:txBody>
      </p:sp>
      <p:graphicFrame>
        <p:nvGraphicFramePr>
          <p:cNvPr id="36" name="Objekt 35">
            <a:extLst>
              <a:ext uri="{FF2B5EF4-FFF2-40B4-BE49-F238E27FC236}">
                <a16:creationId xmlns:a16="http://schemas.microsoft.com/office/drawing/2014/main" id="{BE5D258A-096B-48E0-ACC0-A9130CAFE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59957"/>
              </p:ext>
            </p:extLst>
          </p:nvPr>
        </p:nvGraphicFramePr>
        <p:xfrm>
          <a:off x="8760804" y="2022796"/>
          <a:ext cx="212385" cy="2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16" imgW="431640" imgH="431640" progId="Photoshop.Image.16">
                  <p:embed/>
                </p:oleObj>
              </mc:Choice>
              <mc:Fallback>
                <p:oleObj name="Image" r:id="rId16" imgW="431640" imgH="431640" progId="Photoshop.Image.16">
                  <p:embed/>
                  <p:pic>
                    <p:nvPicPr>
                      <p:cNvPr id="36" name="Objekt 35">
                        <a:extLst>
                          <a:ext uri="{FF2B5EF4-FFF2-40B4-BE49-F238E27FC236}">
                            <a16:creationId xmlns:a16="http://schemas.microsoft.com/office/drawing/2014/main" id="{BE5D258A-096B-48E0-ACC0-A9130CAFE4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60804" y="2022796"/>
                        <a:ext cx="212385" cy="212385"/>
                      </a:xfrm>
                      <a:prstGeom prst="rect">
                        <a:avLst/>
                      </a:prstGeom>
                      <a:solidFill>
                        <a:srgbClr val="FAF4F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hteck 36">
            <a:extLst>
              <a:ext uri="{FF2B5EF4-FFF2-40B4-BE49-F238E27FC236}">
                <a16:creationId xmlns:a16="http://schemas.microsoft.com/office/drawing/2014/main" id="{58D6795A-EBF2-4659-8BEE-DE18371EDEFA}"/>
              </a:ext>
            </a:extLst>
          </p:cNvPr>
          <p:cNvSpPr/>
          <p:nvPr/>
        </p:nvSpPr>
        <p:spPr>
          <a:xfrm>
            <a:off x="8069943" y="3913641"/>
            <a:ext cx="2837437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Steuerung via Smartphone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D19657A-5951-4B2D-97C6-6EC33ADE866A}"/>
              </a:ext>
            </a:extLst>
          </p:cNvPr>
          <p:cNvSpPr/>
          <p:nvPr/>
        </p:nvSpPr>
        <p:spPr>
          <a:xfrm>
            <a:off x="8749908" y="2600225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20FACBA-9CB9-45A3-8A1E-C2B5BA029B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93463" y="2620784"/>
            <a:ext cx="143422" cy="143422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A18A425-7D19-4D91-AFB6-423DEC2A83CC}"/>
              </a:ext>
            </a:extLst>
          </p:cNvPr>
          <p:cNvSpPr/>
          <p:nvPr/>
        </p:nvSpPr>
        <p:spPr>
          <a:xfrm>
            <a:off x="8748088" y="1721071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345DE6-A713-4F65-9B23-1B5F9C8D1FE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60710" y="1750022"/>
            <a:ext cx="167104" cy="16710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AAA6AD2F-73FF-4FB3-9B78-3058874EB2E9}"/>
              </a:ext>
            </a:extLst>
          </p:cNvPr>
          <p:cNvSpPr/>
          <p:nvPr/>
        </p:nvSpPr>
        <p:spPr>
          <a:xfrm>
            <a:off x="8724500" y="1159949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947B54F-1B62-4BB8-B38A-E47A7547A8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783735" y="1186685"/>
            <a:ext cx="135010" cy="1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21</Paragraphs>
  <Slides>1</Slides>
  <Notes>0</Notes>
  <HiddenSlides>0</HiddenSlides>
  <MMClips>1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Gaegu</vt:lpstr>
      <vt:lpstr>Open Sans</vt:lpstr>
      <vt:lpstr>Product Sans</vt:lpstr>
      <vt:lpstr>Source Code Pro</vt:lpstr>
      <vt:lpstr>Office</vt:lpstr>
      <vt:lpstr>Image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Wilke / BFWS416A</dc:creator>
  <cp:lastModifiedBy>Max Meuten</cp:lastModifiedBy>
  <cp:revision>46</cp:revision>
  <dcterms:created xsi:type="dcterms:W3CDTF">2018-07-16T09:59:42Z</dcterms:created>
  <dcterms:modified xsi:type="dcterms:W3CDTF">2018-09-12T03:56:25Z</dcterms:modified>
</cp:coreProperties>
</file>