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5" r:id="rId29"/>
    <p:sldId id="286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3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4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39675-07EB-C64F-BB4A-1A3969370BBC}" v="240" dt="2022-11-04T09:37:59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6" autoAdjust="0"/>
    <p:restoredTop sz="96327"/>
  </p:normalViewPr>
  <p:slideViewPr>
    <p:cSldViewPr snapToGrid="0">
      <p:cViewPr varScale="1">
        <p:scale>
          <a:sx n="99" d="100"/>
          <a:sy n="99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-A 22 - Zabel, Niklas" userId="771e8471-5983-4fd5-99b2-36a633a5836d" providerId="ADAL" clId="{B5639675-07EB-C64F-BB4A-1A3969370BBC}"/>
    <pc:docChg chg="undo custSel addSld delSld modSld sldOrd">
      <pc:chgData name="FI-A 22 - Zabel, Niklas" userId="771e8471-5983-4fd5-99b2-36a633a5836d" providerId="ADAL" clId="{B5639675-07EB-C64F-BB4A-1A3969370BBC}" dt="2022-11-04T09:41:10.713" v="2749" actId="26606"/>
      <pc:docMkLst>
        <pc:docMk/>
      </pc:docMkLst>
      <pc:sldChg chg="addSp delSp modSp mod setBg">
        <pc:chgData name="FI-A 22 - Zabel, Niklas" userId="771e8471-5983-4fd5-99b2-36a633a5836d" providerId="ADAL" clId="{B5639675-07EB-C64F-BB4A-1A3969370BBC}" dt="2022-11-02T07:29:03.879" v="15" actId="26606"/>
        <pc:sldMkLst>
          <pc:docMk/>
          <pc:sldMk cId="1577499883" sldId="256"/>
        </pc:sldMkLst>
        <pc:spChg chg="mod">
          <ac:chgData name="FI-A 22 - Zabel, Niklas" userId="771e8471-5983-4fd5-99b2-36a633a5836d" providerId="ADAL" clId="{B5639675-07EB-C64F-BB4A-1A3969370BBC}" dt="2022-11-02T07:29:03.742" v="14" actId="2660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B5639675-07EB-C64F-BB4A-1A3969370BBC}" dt="2022-11-02T07:29:03.742" v="14" actId="26606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FI-A 22 - Zabel, Niklas" userId="771e8471-5983-4fd5-99b2-36a633a5836d" providerId="ADAL" clId="{B5639675-07EB-C64F-BB4A-1A3969370BBC}" dt="2022-11-02T07:29:03.879" v="15" actId="26606"/>
          <ac:spMkLst>
            <pc:docMk/>
            <pc:sldMk cId="1577499883" sldId="256"/>
            <ac:spMk id="216" creationId="{C17278C5-34E8-4293-BE47-73B18483AF7B}"/>
          </ac:spMkLst>
        </pc:spChg>
        <pc:spChg chg="add del">
          <ac:chgData name="FI-A 22 - Zabel, Niklas" userId="771e8471-5983-4fd5-99b2-36a633a5836d" providerId="ADAL" clId="{B5639675-07EB-C64F-BB4A-1A3969370BBC}" dt="2022-11-02T07:29:03.879" v="15" actId="26606"/>
          <ac:spMkLst>
            <pc:docMk/>
            <pc:sldMk cId="1577499883" sldId="256"/>
            <ac:spMk id="218" creationId="{9A3F5928-D955-456A-97B5-AA390B8CE9D5}"/>
          </ac:spMkLst>
        </pc:spChg>
        <pc:spChg chg="add del">
          <ac:chgData name="FI-A 22 - Zabel, Niklas" userId="771e8471-5983-4fd5-99b2-36a633a5836d" providerId="ADAL" clId="{B5639675-07EB-C64F-BB4A-1A3969370BBC}" dt="2022-11-02T07:29:03.879" v="15" actId="26606"/>
          <ac:spMkLst>
            <pc:docMk/>
            <pc:sldMk cId="1577499883" sldId="256"/>
            <ac:spMk id="222" creationId="{C5CB530E-515E-412C-9DF1-5F8FFBD6F383}"/>
          </ac:spMkLst>
        </pc:spChg>
        <pc:spChg chg="add del">
          <ac:chgData name="FI-A 22 - Zabel, Niklas" userId="771e8471-5983-4fd5-99b2-36a633a5836d" providerId="ADAL" clId="{B5639675-07EB-C64F-BB4A-1A3969370BBC}" dt="2022-11-02T07:29:03.879" v="15" actId="26606"/>
          <ac:spMkLst>
            <pc:docMk/>
            <pc:sldMk cId="1577499883" sldId="256"/>
            <ac:spMk id="224" creationId="{712D4376-A578-4FF1-94FC-245E7A6A489F}"/>
          </ac:spMkLst>
        </pc:spChg>
        <pc:spChg chg="add del">
          <ac:chgData name="FI-A 22 - Zabel, Niklas" userId="771e8471-5983-4fd5-99b2-36a633a5836d" providerId="ADAL" clId="{B5639675-07EB-C64F-BB4A-1A3969370BBC}" dt="2022-11-02T07:29:03.879" v="15" actId="26606"/>
          <ac:spMkLst>
            <pc:docMk/>
            <pc:sldMk cId="1577499883" sldId="256"/>
            <ac:spMk id="226" creationId="{AEA7509D-F04F-40CB-A0B3-EEF16499CC9F}"/>
          </ac:spMkLst>
        </pc:spChg>
        <pc:spChg chg="add del">
          <ac:chgData name="FI-A 22 - Zabel, Niklas" userId="771e8471-5983-4fd5-99b2-36a633a5836d" providerId="ADAL" clId="{B5639675-07EB-C64F-BB4A-1A3969370BBC}" dt="2022-11-02T07:28:45.440" v="6" actId="26606"/>
          <ac:spMkLst>
            <pc:docMk/>
            <pc:sldMk cId="1577499883" sldId="256"/>
            <ac:spMk id="231" creationId="{C17278C5-34E8-4293-BE47-73B18483AF7B}"/>
          </ac:spMkLst>
        </pc:spChg>
        <pc:spChg chg="add del">
          <ac:chgData name="FI-A 22 - Zabel, Niklas" userId="771e8471-5983-4fd5-99b2-36a633a5836d" providerId="ADAL" clId="{B5639675-07EB-C64F-BB4A-1A3969370BBC}" dt="2022-11-02T07:28:45.440" v="6" actId="26606"/>
          <ac:spMkLst>
            <pc:docMk/>
            <pc:sldMk cId="1577499883" sldId="256"/>
            <ac:spMk id="233" creationId="{9A3F5928-D955-456A-97B5-AA390B8CE9D5}"/>
          </ac:spMkLst>
        </pc:spChg>
        <pc:spChg chg="add del">
          <ac:chgData name="FI-A 22 - Zabel, Niklas" userId="771e8471-5983-4fd5-99b2-36a633a5836d" providerId="ADAL" clId="{B5639675-07EB-C64F-BB4A-1A3969370BBC}" dt="2022-11-02T07:28:45.440" v="6" actId="26606"/>
          <ac:spMkLst>
            <pc:docMk/>
            <pc:sldMk cId="1577499883" sldId="256"/>
            <ac:spMk id="237" creationId="{C5CB530E-515E-412C-9DF1-5F8FFBD6F383}"/>
          </ac:spMkLst>
        </pc:spChg>
        <pc:spChg chg="add del">
          <ac:chgData name="FI-A 22 - Zabel, Niklas" userId="771e8471-5983-4fd5-99b2-36a633a5836d" providerId="ADAL" clId="{B5639675-07EB-C64F-BB4A-1A3969370BBC}" dt="2022-11-02T07:28:45.440" v="6" actId="26606"/>
          <ac:spMkLst>
            <pc:docMk/>
            <pc:sldMk cId="1577499883" sldId="256"/>
            <ac:spMk id="239" creationId="{712D4376-A578-4FF1-94FC-245E7A6A489F}"/>
          </ac:spMkLst>
        </pc:spChg>
        <pc:spChg chg="add del">
          <ac:chgData name="FI-A 22 - Zabel, Niklas" userId="771e8471-5983-4fd5-99b2-36a633a5836d" providerId="ADAL" clId="{B5639675-07EB-C64F-BB4A-1A3969370BBC}" dt="2022-11-02T07:28:45.440" v="6" actId="26606"/>
          <ac:spMkLst>
            <pc:docMk/>
            <pc:sldMk cId="1577499883" sldId="256"/>
            <ac:spMk id="241" creationId="{AEA7509D-F04F-40CB-A0B3-EEF16499CC9F}"/>
          </ac:spMkLst>
        </pc:spChg>
        <pc:spChg chg="add del">
          <ac:chgData name="FI-A 22 - Zabel, Niklas" userId="771e8471-5983-4fd5-99b2-36a633a5836d" providerId="ADAL" clId="{B5639675-07EB-C64F-BB4A-1A3969370BBC}" dt="2022-11-02T07:28:47.515" v="8" actId="26606"/>
          <ac:spMkLst>
            <pc:docMk/>
            <pc:sldMk cId="1577499883" sldId="256"/>
            <ac:spMk id="243" creationId="{D9FB580A-BA0E-4D5E-90F4-C42767A78389}"/>
          </ac:spMkLst>
        </pc:spChg>
        <pc:spChg chg="add del">
          <ac:chgData name="FI-A 22 - Zabel, Niklas" userId="771e8471-5983-4fd5-99b2-36a633a5836d" providerId="ADAL" clId="{B5639675-07EB-C64F-BB4A-1A3969370BBC}" dt="2022-11-02T07:28:47.515" v="8" actId="26606"/>
          <ac:spMkLst>
            <pc:docMk/>
            <pc:sldMk cId="1577499883" sldId="256"/>
            <ac:spMk id="244" creationId="{C5CB530E-515E-412C-9DF1-5F8FFBD6F383}"/>
          </ac:spMkLst>
        </pc:spChg>
        <pc:spChg chg="add del">
          <ac:chgData name="FI-A 22 - Zabel, Niklas" userId="771e8471-5983-4fd5-99b2-36a633a5836d" providerId="ADAL" clId="{B5639675-07EB-C64F-BB4A-1A3969370BBC}" dt="2022-11-02T07:28:47.515" v="8" actId="26606"/>
          <ac:spMkLst>
            <pc:docMk/>
            <pc:sldMk cId="1577499883" sldId="256"/>
            <ac:spMk id="245" creationId="{712D4376-A578-4FF1-94FC-245E7A6A489F}"/>
          </ac:spMkLst>
        </pc:spChg>
        <pc:spChg chg="add del">
          <ac:chgData name="FI-A 22 - Zabel, Niklas" userId="771e8471-5983-4fd5-99b2-36a633a5836d" providerId="ADAL" clId="{B5639675-07EB-C64F-BB4A-1A3969370BBC}" dt="2022-11-02T07:28:47.515" v="8" actId="26606"/>
          <ac:spMkLst>
            <pc:docMk/>
            <pc:sldMk cId="1577499883" sldId="256"/>
            <ac:spMk id="246" creationId="{AEA7509D-F04F-40CB-A0B3-EEF16499CC9F}"/>
          </ac:spMkLst>
        </pc:spChg>
        <pc:spChg chg="add del">
          <ac:chgData name="FI-A 22 - Zabel, Niklas" userId="771e8471-5983-4fd5-99b2-36a633a5836d" providerId="ADAL" clId="{B5639675-07EB-C64F-BB4A-1A3969370BBC}" dt="2022-11-02T07:28:52.363" v="10" actId="26606"/>
          <ac:spMkLst>
            <pc:docMk/>
            <pc:sldMk cId="1577499883" sldId="256"/>
            <ac:spMk id="248" creationId="{C17278C5-34E8-4293-BE47-73B18483AF7B}"/>
          </ac:spMkLst>
        </pc:spChg>
        <pc:spChg chg="add del">
          <ac:chgData name="FI-A 22 - Zabel, Niklas" userId="771e8471-5983-4fd5-99b2-36a633a5836d" providerId="ADAL" clId="{B5639675-07EB-C64F-BB4A-1A3969370BBC}" dt="2022-11-02T07:28:52.363" v="10" actId="26606"/>
          <ac:spMkLst>
            <pc:docMk/>
            <pc:sldMk cId="1577499883" sldId="256"/>
            <ac:spMk id="249" creationId="{9A3F5928-D955-456A-97B5-AA390B8CE9D5}"/>
          </ac:spMkLst>
        </pc:spChg>
        <pc:spChg chg="add del">
          <ac:chgData name="FI-A 22 - Zabel, Niklas" userId="771e8471-5983-4fd5-99b2-36a633a5836d" providerId="ADAL" clId="{B5639675-07EB-C64F-BB4A-1A3969370BBC}" dt="2022-11-02T07:28:52.363" v="10" actId="26606"/>
          <ac:spMkLst>
            <pc:docMk/>
            <pc:sldMk cId="1577499883" sldId="256"/>
            <ac:spMk id="251" creationId="{C5CB530E-515E-412C-9DF1-5F8FFBD6F383}"/>
          </ac:spMkLst>
        </pc:spChg>
        <pc:spChg chg="add del">
          <ac:chgData name="FI-A 22 - Zabel, Niklas" userId="771e8471-5983-4fd5-99b2-36a633a5836d" providerId="ADAL" clId="{B5639675-07EB-C64F-BB4A-1A3969370BBC}" dt="2022-11-02T07:28:52.363" v="10" actId="26606"/>
          <ac:spMkLst>
            <pc:docMk/>
            <pc:sldMk cId="1577499883" sldId="256"/>
            <ac:spMk id="252" creationId="{712D4376-A578-4FF1-94FC-245E7A6A489F}"/>
          </ac:spMkLst>
        </pc:spChg>
        <pc:spChg chg="add del">
          <ac:chgData name="FI-A 22 - Zabel, Niklas" userId="771e8471-5983-4fd5-99b2-36a633a5836d" providerId="ADAL" clId="{B5639675-07EB-C64F-BB4A-1A3969370BBC}" dt="2022-11-02T07:28:52.363" v="10" actId="26606"/>
          <ac:spMkLst>
            <pc:docMk/>
            <pc:sldMk cId="1577499883" sldId="256"/>
            <ac:spMk id="253" creationId="{AEA7509D-F04F-40CB-A0B3-EEF16499CC9F}"/>
          </ac:spMkLst>
        </pc:spChg>
        <pc:spChg chg="add del">
          <ac:chgData name="FI-A 22 - Zabel, Niklas" userId="771e8471-5983-4fd5-99b2-36a633a5836d" providerId="ADAL" clId="{B5639675-07EB-C64F-BB4A-1A3969370BBC}" dt="2022-11-02T07:28:52.948" v="12" actId="26606"/>
          <ac:spMkLst>
            <pc:docMk/>
            <pc:sldMk cId="1577499883" sldId="256"/>
            <ac:spMk id="255" creationId="{158B3569-73B2-4D05-8E95-886A6EE17F1F}"/>
          </ac:spMkLst>
        </pc:spChg>
        <pc:spChg chg="add del">
          <ac:chgData name="FI-A 22 - Zabel, Niklas" userId="771e8471-5983-4fd5-99b2-36a633a5836d" providerId="ADAL" clId="{B5639675-07EB-C64F-BB4A-1A3969370BBC}" dt="2022-11-02T07:28:52.948" v="12" actId="26606"/>
          <ac:spMkLst>
            <pc:docMk/>
            <pc:sldMk cId="1577499883" sldId="256"/>
            <ac:spMk id="256" creationId="{B71758F4-3F46-45DA-8AC5-4E508DA080BA}"/>
          </ac:spMkLst>
        </pc:spChg>
        <pc:spChg chg="add del">
          <ac:chgData name="FI-A 22 - Zabel, Niklas" userId="771e8471-5983-4fd5-99b2-36a633a5836d" providerId="ADAL" clId="{B5639675-07EB-C64F-BB4A-1A3969370BBC}" dt="2022-11-02T07:28:52.948" v="12" actId="26606"/>
          <ac:spMkLst>
            <pc:docMk/>
            <pc:sldMk cId="1577499883" sldId="256"/>
            <ac:spMk id="258" creationId="{8D61482F-F3C5-4D66-8C5D-C6BBE3E1275C}"/>
          </ac:spMkLst>
        </pc:spChg>
        <pc:spChg chg="add del">
          <ac:chgData name="FI-A 22 - Zabel, Niklas" userId="771e8471-5983-4fd5-99b2-36a633a5836d" providerId="ADAL" clId="{B5639675-07EB-C64F-BB4A-1A3969370BBC}" dt="2022-11-02T07:29:03.742" v="14" actId="26606"/>
          <ac:spMkLst>
            <pc:docMk/>
            <pc:sldMk cId="1577499883" sldId="256"/>
            <ac:spMk id="260" creationId="{3F672E71-4896-412C-9C70-888CBA0C2F28}"/>
          </ac:spMkLst>
        </pc:spChg>
        <pc:spChg chg="add del">
          <ac:chgData name="FI-A 22 - Zabel, Niklas" userId="771e8471-5983-4fd5-99b2-36a633a5836d" providerId="ADAL" clId="{B5639675-07EB-C64F-BB4A-1A3969370BBC}" dt="2022-11-02T07:29:03.742" v="14" actId="26606"/>
          <ac:spMkLst>
            <pc:docMk/>
            <pc:sldMk cId="1577499883" sldId="256"/>
            <ac:spMk id="261" creationId="{24FAD405-B1A3-4548-AF6F-946AAC4D32B2}"/>
          </ac:spMkLst>
        </pc:spChg>
        <pc:spChg chg="add del">
          <ac:chgData name="FI-A 22 - Zabel, Niklas" userId="771e8471-5983-4fd5-99b2-36a633a5836d" providerId="ADAL" clId="{B5639675-07EB-C64F-BB4A-1A3969370BBC}" dt="2022-11-02T07:29:03.742" v="14" actId="26606"/>
          <ac:spMkLst>
            <pc:docMk/>
            <pc:sldMk cId="1577499883" sldId="256"/>
            <ac:spMk id="262" creationId="{508BEF50-7B1E-49A4-BC19-5F4F1D755E64}"/>
          </ac:spMkLst>
        </pc:spChg>
        <pc:spChg chg="add del">
          <ac:chgData name="FI-A 22 - Zabel, Niklas" userId="771e8471-5983-4fd5-99b2-36a633a5836d" providerId="ADAL" clId="{B5639675-07EB-C64F-BB4A-1A3969370BBC}" dt="2022-11-02T07:29:03.742" v="14" actId="26606"/>
          <ac:spMkLst>
            <pc:docMk/>
            <pc:sldMk cId="1577499883" sldId="256"/>
            <ac:spMk id="263" creationId="{3FBAD350-5664-4811-A208-657FB882D350}"/>
          </ac:spMkLst>
        </pc:spChg>
        <pc:spChg chg="add">
          <ac:chgData name="FI-A 22 - Zabel, Niklas" userId="771e8471-5983-4fd5-99b2-36a633a5836d" providerId="ADAL" clId="{B5639675-07EB-C64F-BB4A-1A3969370BBC}" dt="2022-11-02T07:29:03.879" v="15" actId="26606"/>
          <ac:spMkLst>
            <pc:docMk/>
            <pc:sldMk cId="1577499883" sldId="256"/>
            <ac:spMk id="265" creationId="{C17278C5-34E8-4293-BE47-73B18483AF7B}"/>
          </ac:spMkLst>
        </pc:spChg>
        <pc:spChg chg="add">
          <ac:chgData name="FI-A 22 - Zabel, Niklas" userId="771e8471-5983-4fd5-99b2-36a633a5836d" providerId="ADAL" clId="{B5639675-07EB-C64F-BB4A-1A3969370BBC}" dt="2022-11-02T07:29:03.879" v="15" actId="26606"/>
          <ac:spMkLst>
            <pc:docMk/>
            <pc:sldMk cId="1577499883" sldId="256"/>
            <ac:spMk id="266" creationId="{9A3F5928-D955-456A-97B5-AA390B8CE9D5}"/>
          </ac:spMkLst>
        </pc:spChg>
        <pc:spChg chg="add">
          <ac:chgData name="FI-A 22 - Zabel, Niklas" userId="771e8471-5983-4fd5-99b2-36a633a5836d" providerId="ADAL" clId="{B5639675-07EB-C64F-BB4A-1A3969370BBC}" dt="2022-11-02T07:29:03.879" v="15" actId="26606"/>
          <ac:spMkLst>
            <pc:docMk/>
            <pc:sldMk cId="1577499883" sldId="256"/>
            <ac:spMk id="268" creationId="{C5CB530E-515E-412C-9DF1-5F8FFBD6F383}"/>
          </ac:spMkLst>
        </pc:spChg>
        <pc:spChg chg="add">
          <ac:chgData name="FI-A 22 - Zabel, Niklas" userId="771e8471-5983-4fd5-99b2-36a633a5836d" providerId="ADAL" clId="{B5639675-07EB-C64F-BB4A-1A3969370BBC}" dt="2022-11-02T07:29:03.879" v="15" actId="26606"/>
          <ac:spMkLst>
            <pc:docMk/>
            <pc:sldMk cId="1577499883" sldId="256"/>
            <ac:spMk id="269" creationId="{712D4376-A578-4FF1-94FC-245E7A6A489F}"/>
          </ac:spMkLst>
        </pc:spChg>
        <pc:spChg chg="add">
          <ac:chgData name="FI-A 22 - Zabel, Niklas" userId="771e8471-5983-4fd5-99b2-36a633a5836d" providerId="ADAL" clId="{B5639675-07EB-C64F-BB4A-1A3969370BBC}" dt="2022-11-02T07:29:03.879" v="15" actId="26606"/>
          <ac:spMkLst>
            <pc:docMk/>
            <pc:sldMk cId="1577499883" sldId="256"/>
            <ac:spMk id="270" creationId="{AEA7509D-F04F-40CB-A0B3-EEF16499CC9F}"/>
          </ac:spMkLst>
        </pc:spChg>
        <pc:picChg chg="mod ord">
          <ac:chgData name="FI-A 22 - Zabel, Niklas" userId="771e8471-5983-4fd5-99b2-36a633a5836d" providerId="ADAL" clId="{B5639675-07EB-C64F-BB4A-1A3969370BBC}" dt="2022-11-02T07:29:03.879" v="15" actId="26606"/>
          <ac:picMkLst>
            <pc:docMk/>
            <pc:sldMk cId="1577499883" sldId="256"/>
            <ac:picMk id="139" creationId="{35A44B16-9613-601C-DD65-0E3CA01C714D}"/>
          </ac:picMkLst>
        </pc:picChg>
        <pc:cxnChg chg="add del">
          <ac:chgData name="FI-A 22 - Zabel, Niklas" userId="771e8471-5983-4fd5-99b2-36a633a5836d" providerId="ADAL" clId="{B5639675-07EB-C64F-BB4A-1A3969370BBC}" dt="2022-11-02T07:29:03.879" v="15" actId="26606"/>
          <ac:cxnSpMkLst>
            <pc:docMk/>
            <pc:sldMk cId="1577499883" sldId="256"/>
            <ac:cxnSpMk id="220" creationId="{56020367-4FD5-4596-8E10-C5F095CD8DBF}"/>
          </ac:cxnSpMkLst>
        </pc:cxnChg>
        <pc:cxnChg chg="add del">
          <ac:chgData name="FI-A 22 - Zabel, Niklas" userId="771e8471-5983-4fd5-99b2-36a633a5836d" providerId="ADAL" clId="{B5639675-07EB-C64F-BB4A-1A3969370BBC}" dt="2022-11-02T07:28:45.440" v="6" actId="26606"/>
          <ac:cxnSpMkLst>
            <pc:docMk/>
            <pc:sldMk cId="1577499883" sldId="256"/>
            <ac:cxnSpMk id="235" creationId="{56020367-4FD5-4596-8E10-C5F095CD8DBF}"/>
          </ac:cxnSpMkLst>
        </pc:cxnChg>
        <pc:cxnChg chg="add del">
          <ac:chgData name="FI-A 22 - Zabel, Niklas" userId="771e8471-5983-4fd5-99b2-36a633a5836d" providerId="ADAL" clId="{B5639675-07EB-C64F-BB4A-1A3969370BBC}" dt="2022-11-02T07:28:52.363" v="10" actId="26606"/>
          <ac:cxnSpMkLst>
            <pc:docMk/>
            <pc:sldMk cId="1577499883" sldId="256"/>
            <ac:cxnSpMk id="250" creationId="{56020367-4FD5-4596-8E10-C5F095CD8DBF}"/>
          </ac:cxnSpMkLst>
        </pc:cxnChg>
        <pc:cxnChg chg="add del">
          <ac:chgData name="FI-A 22 - Zabel, Niklas" userId="771e8471-5983-4fd5-99b2-36a633a5836d" providerId="ADAL" clId="{B5639675-07EB-C64F-BB4A-1A3969370BBC}" dt="2022-11-02T07:28:52.948" v="12" actId="26606"/>
          <ac:cxnSpMkLst>
            <pc:docMk/>
            <pc:sldMk cId="1577499883" sldId="256"/>
            <ac:cxnSpMk id="257" creationId="{56020367-4FD5-4596-8E10-C5F095CD8DBF}"/>
          </ac:cxnSpMkLst>
        </pc:cxnChg>
        <pc:cxnChg chg="add">
          <ac:chgData name="FI-A 22 - Zabel, Niklas" userId="771e8471-5983-4fd5-99b2-36a633a5836d" providerId="ADAL" clId="{B5639675-07EB-C64F-BB4A-1A3969370BBC}" dt="2022-11-02T07:29:03.879" v="15" actId="26606"/>
          <ac:cxnSpMkLst>
            <pc:docMk/>
            <pc:sldMk cId="1577499883" sldId="256"/>
            <ac:cxnSpMk id="267" creationId="{56020367-4FD5-4596-8E10-C5F095CD8DBF}"/>
          </ac:cxnSpMkLst>
        </pc:cxnChg>
      </pc:sldChg>
      <pc:sldChg chg="modSp mod">
        <pc:chgData name="FI-A 22 - Zabel, Niklas" userId="771e8471-5983-4fd5-99b2-36a633a5836d" providerId="ADAL" clId="{B5639675-07EB-C64F-BB4A-1A3969370BBC}" dt="2022-11-02T07:40:48.250" v="569" actId="20577"/>
        <pc:sldMkLst>
          <pc:docMk/>
          <pc:sldMk cId="1907689423" sldId="258"/>
        </pc:sldMkLst>
        <pc:spChg chg="mod">
          <ac:chgData name="FI-A 22 - Zabel, Niklas" userId="771e8471-5983-4fd5-99b2-36a633a5836d" providerId="ADAL" clId="{B5639675-07EB-C64F-BB4A-1A3969370BBC}" dt="2022-11-02T07:40:48.250" v="569" actId="20577"/>
          <ac:spMkLst>
            <pc:docMk/>
            <pc:sldMk cId="1907689423" sldId="258"/>
            <ac:spMk id="3" creationId="{C76BF9D6-FA55-A07D-82E0-3B34EC5D9BD7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989440610" sldId="259"/>
        </pc:sldMkLst>
      </pc:sldChg>
      <pc:sldChg chg="addSp delSp modSp add del mod ord setBg modAnim delDesignElem">
        <pc:chgData name="FI-A 22 - Zabel, Niklas" userId="771e8471-5983-4fd5-99b2-36a633a5836d" providerId="ADAL" clId="{B5639675-07EB-C64F-BB4A-1A3969370BBC}" dt="2022-11-04T09:40:42.328" v="2745" actId="26606"/>
        <pc:sldMkLst>
          <pc:docMk/>
          <pc:sldMk cId="3033227593" sldId="259"/>
        </pc:sldMkLst>
        <pc:spChg chg="mod">
          <ac:chgData name="FI-A 22 - Zabel, Niklas" userId="771e8471-5983-4fd5-99b2-36a633a5836d" providerId="ADAL" clId="{B5639675-07EB-C64F-BB4A-1A3969370BBC}" dt="2022-11-02T07:31:22.567" v="188" actId="313"/>
          <ac:spMkLst>
            <pc:docMk/>
            <pc:sldMk cId="3033227593" sldId="259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B5639675-07EB-C64F-BB4A-1A3969370BBC}" dt="2022-11-04T09:40:42.328" v="2745" actId="26606"/>
          <ac:spMkLst>
            <pc:docMk/>
            <pc:sldMk cId="3033227593" sldId="259"/>
            <ac:spMk id="3" creationId="{00000000-0000-0000-0000-000000000000}"/>
          </ac:spMkLst>
        </pc:spChg>
        <pc:spChg chg="add">
          <ac:chgData name="FI-A 22 - Zabel, Niklas" userId="771e8471-5983-4fd5-99b2-36a633a5836d" providerId="ADAL" clId="{B5639675-07EB-C64F-BB4A-1A3969370BBC}" dt="2022-11-04T09:40:42.328" v="2745" actId="26606"/>
          <ac:spMkLst>
            <pc:docMk/>
            <pc:sldMk cId="3033227593" sldId="259"/>
            <ac:spMk id="144" creationId="{C17278C5-34E8-4293-BE47-73B18483AF7B}"/>
          </ac:spMkLst>
        </pc:spChg>
        <pc:spChg chg="add">
          <ac:chgData name="FI-A 22 - Zabel, Niklas" userId="771e8471-5983-4fd5-99b2-36a633a5836d" providerId="ADAL" clId="{B5639675-07EB-C64F-BB4A-1A3969370BBC}" dt="2022-11-04T09:40:42.328" v="2745" actId="26606"/>
          <ac:spMkLst>
            <pc:docMk/>
            <pc:sldMk cId="3033227593" sldId="259"/>
            <ac:spMk id="146" creationId="{9A3F5928-D955-456A-97B5-AA390B8CE9D5}"/>
          </ac:spMkLst>
        </pc:spChg>
        <pc:spChg chg="add">
          <ac:chgData name="FI-A 22 - Zabel, Niklas" userId="771e8471-5983-4fd5-99b2-36a633a5836d" providerId="ADAL" clId="{B5639675-07EB-C64F-BB4A-1A3969370BBC}" dt="2022-11-04T09:40:42.328" v="2745" actId="26606"/>
          <ac:spMkLst>
            <pc:docMk/>
            <pc:sldMk cId="3033227593" sldId="259"/>
            <ac:spMk id="150" creationId="{C5CB530E-515E-412C-9DF1-5F8FFBD6F383}"/>
          </ac:spMkLst>
        </pc:spChg>
        <pc:spChg chg="add">
          <ac:chgData name="FI-A 22 - Zabel, Niklas" userId="771e8471-5983-4fd5-99b2-36a633a5836d" providerId="ADAL" clId="{B5639675-07EB-C64F-BB4A-1A3969370BBC}" dt="2022-11-04T09:40:42.328" v="2745" actId="26606"/>
          <ac:spMkLst>
            <pc:docMk/>
            <pc:sldMk cId="3033227593" sldId="259"/>
            <ac:spMk id="152" creationId="{712D4376-A578-4FF1-94FC-245E7A6A489F}"/>
          </ac:spMkLst>
        </pc:spChg>
        <pc:spChg chg="add">
          <ac:chgData name="FI-A 22 - Zabel, Niklas" userId="771e8471-5983-4fd5-99b2-36a633a5836d" providerId="ADAL" clId="{B5639675-07EB-C64F-BB4A-1A3969370BBC}" dt="2022-11-04T09:40:42.328" v="2745" actId="26606"/>
          <ac:spMkLst>
            <pc:docMk/>
            <pc:sldMk cId="3033227593" sldId="259"/>
            <ac:spMk id="154" creationId="{AEA7509D-F04F-40CB-A0B3-EEF16499CC9F}"/>
          </ac:spMkLst>
        </pc:spChg>
        <pc:spChg chg="del">
          <ac:chgData name="FI-A 22 - Zabel, Niklas" userId="771e8471-5983-4fd5-99b2-36a633a5836d" providerId="ADAL" clId="{B5639675-07EB-C64F-BB4A-1A3969370BBC}" dt="2022-11-02T07:30:13.112" v="125"/>
          <ac:spMkLst>
            <pc:docMk/>
            <pc:sldMk cId="3033227593" sldId="259"/>
            <ac:spMk id="265" creationId="{C17278C5-34E8-4293-BE47-73B18483AF7B}"/>
          </ac:spMkLst>
        </pc:spChg>
        <pc:spChg chg="del">
          <ac:chgData name="FI-A 22 - Zabel, Niklas" userId="771e8471-5983-4fd5-99b2-36a633a5836d" providerId="ADAL" clId="{B5639675-07EB-C64F-BB4A-1A3969370BBC}" dt="2022-11-02T07:30:13.112" v="125"/>
          <ac:spMkLst>
            <pc:docMk/>
            <pc:sldMk cId="3033227593" sldId="259"/>
            <ac:spMk id="266" creationId="{9A3F5928-D955-456A-97B5-AA390B8CE9D5}"/>
          </ac:spMkLst>
        </pc:spChg>
        <pc:spChg chg="del">
          <ac:chgData name="FI-A 22 - Zabel, Niklas" userId="771e8471-5983-4fd5-99b2-36a633a5836d" providerId="ADAL" clId="{B5639675-07EB-C64F-BB4A-1A3969370BBC}" dt="2022-11-02T07:30:13.112" v="125"/>
          <ac:spMkLst>
            <pc:docMk/>
            <pc:sldMk cId="3033227593" sldId="259"/>
            <ac:spMk id="268" creationId="{C5CB530E-515E-412C-9DF1-5F8FFBD6F383}"/>
          </ac:spMkLst>
        </pc:spChg>
        <pc:spChg chg="del">
          <ac:chgData name="FI-A 22 - Zabel, Niklas" userId="771e8471-5983-4fd5-99b2-36a633a5836d" providerId="ADAL" clId="{B5639675-07EB-C64F-BB4A-1A3969370BBC}" dt="2022-11-02T07:30:13.112" v="125"/>
          <ac:spMkLst>
            <pc:docMk/>
            <pc:sldMk cId="3033227593" sldId="259"/>
            <ac:spMk id="269" creationId="{712D4376-A578-4FF1-94FC-245E7A6A489F}"/>
          </ac:spMkLst>
        </pc:spChg>
        <pc:spChg chg="del">
          <ac:chgData name="FI-A 22 - Zabel, Niklas" userId="771e8471-5983-4fd5-99b2-36a633a5836d" providerId="ADAL" clId="{B5639675-07EB-C64F-BB4A-1A3969370BBC}" dt="2022-11-02T07:30:13.112" v="125"/>
          <ac:spMkLst>
            <pc:docMk/>
            <pc:sldMk cId="3033227593" sldId="259"/>
            <ac:spMk id="270" creationId="{AEA7509D-F04F-40CB-A0B3-EEF16499CC9F}"/>
          </ac:spMkLst>
        </pc:spChg>
        <pc:cxnChg chg="add">
          <ac:chgData name="FI-A 22 - Zabel, Niklas" userId="771e8471-5983-4fd5-99b2-36a633a5836d" providerId="ADAL" clId="{B5639675-07EB-C64F-BB4A-1A3969370BBC}" dt="2022-11-04T09:40:42.328" v="2745" actId="26606"/>
          <ac:cxnSpMkLst>
            <pc:docMk/>
            <pc:sldMk cId="3033227593" sldId="259"/>
            <ac:cxnSpMk id="148" creationId="{56020367-4FD5-4596-8E10-C5F095CD8DBF}"/>
          </ac:cxnSpMkLst>
        </pc:cxnChg>
        <pc:cxnChg chg="del">
          <ac:chgData name="FI-A 22 - Zabel, Niklas" userId="771e8471-5983-4fd5-99b2-36a633a5836d" providerId="ADAL" clId="{B5639675-07EB-C64F-BB4A-1A3969370BBC}" dt="2022-11-02T07:30:13.112" v="125"/>
          <ac:cxnSpMkLst>
            <pc:docMk/>
            <pc:sldMk cId="3033227593" sldId="259"/>
            <ac:cxnSpMk id="267" creationId="{56020367-4FD5-4596-8E10-C5F095CD8DBF}"/>
          </ac:cxnSpMkLst>
        </pc:cxn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589378748" sldId="260"/>
        </pc:sldMkLst>
      </pc:sldChg>
      <pc:sldChg chg="modSp new mod">
        <pc:chgData name="FI-A 22 - Zabel, Niklas" userId="771e8471-5983-4fd5-99b2-36a633a5836d" providerId="ADAL" clId="{B5639675-07EB-C64F-BB4A-1A3969370BBC}" dt="2022-11-02T07:56:27.231" v="1128"/>
        <pc:sldMkLst>
          <pc:docMk/>
          <pc:sldMk cId="2190838605" sldId="260"/>
        </pc:sldMkLst>
        <pc:spChg chg="mod">
          <ac:chgData name="FI-A 22 - Zabel, Niklas" userId="771e8471-5983-4fd5-99b2-36a633a5836d" providerId="ADAL" clId="{B5639675-07EB-C64F-BB4A-1A3969370BBC}" dt="2022-11-02T07:32:33.741" v="218" actId="20577"/>
          <ac:spMkLst>
            <pc:docMk/>
            <pc:sldMk cId="2190838605" sldId="260"/>
            <ac:spMk id="2" creationId="{585F9BBC-7A6C-17D1-407C-7390C1821ED5}"/>
          </ac:spMkLst>
        </pc:spChg>
        <pc:spChg chg="mod">
          <ac:chgData name="FI-A 22 - Zabel, Niklas" userId="771e8471-5983-4fd5-99b2-36a633a5836d" providerId="ADAL" clId="{B5639675-07EB-C64F-BB4A-1A3969370BBC}" dt="2022-11-02T07:56:27.231" v="1128"/>
          <ac:spMkLst>
            <pc:docMk/>
            <pc:sldMk cId="2190838605" sldId="260"/>
            <ac:spMk id="3" creationId="{276BDBA0-50F2-4590-3E1B-7EE128F1D44F}"/>
          </ac:spMkLst>
        </pc:spChg>
      </pc:sldChg>
      <pc:sldChg chg="modSp new mod">
        <pc:chgData name="FI-A 22 - Zabel, Niklas" userId="771e8471-5983-4fd5-99b2-36a633a5836d" providerId="ADAL" clId="{B5639675-07EB-C64F-BB4A-1A3969370BBC}" dt="2022-11-02T07:33:18.014" v="259" actId="20577"/>
        <pc:sldMkLst>
          <pc:docMk/>
          <pc:sldMk cId="635131777" sldId="261"/>
        </pc:sldMkLst>
        <pc:spChg chg="mod">
          <ac:chgData name="FI-A 22 - Zabel, Niklas" userId="771e8471-5983-4fd5-99b2-36a633a5836d" providerId="ADAL" clId="{B5639675-07EB-C64F-BB4A-1A3969370BBC}" dt="2022-11-02T07:32:58.522" v="245" actId="20577"/>
          <ac:spMkLst>
            <pc:docMk/>
            <pc:sldMk cId="635131777" sldId="261"/>
            <ac:spMk id="2" creationId="{22D473B9-D3EB-BF88-D25F-4C180EC21AB9}"/>
          </ac:spMkLst>
        </pc:spChg>
        <pc:spChg chg="mod">
          <ac:chgData name="FI-A 22 - Zabel, Niklas" userId="771e8471-5983-4fd5-99b2-36a633a5836d" providerId="ADAL" clId="{B5639675-07EB-C64F-BB4A-1A3969370BBC}" dt="2022-11-02T07:33:18.014" v="259" actId="20577"/>
          <ac:spMkLst>
            <pc:docMk/>
            <pc:sldMk cId="635131777" sldId="261"/>
            <ac:spMk id="3" creationId="{2FDD71E0-180F-A004-956F-2D6EC85F0C13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935474311" sldId="261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958987580" sldId="262"/>
        </pc:sldMkLst>
      </pc:sldChg>
      <pc:sldChg chg="addSp delSp modSp new mod modClrScheme chgLayout">
        <pc:chgData name="FI-A 22 - Zabel, Niklas" userId="771e8471-5983-4fd5-99b2-36a633a5836d" providerId="ADAL" clId="{B5639675-07EB-C64F-BB4A-1A3969370BBC}" dt="2022-11-02T07:34:29.094" v="305" actId="20577"/>
        <pc:sldMkLst>
          <pc:docMk/>
          <pc:sldMk cId="3560759798" sldId="262"/>
        </pc:sldMkLst>
        <pc:spChg chg="mod ord">
          <ac:chgData name="FI-A 22 - Zabel, Niklas" userId="771e8471-5983-4fd5-99b2-36a633a5836d" providerId="ADAL" clId="{B5639675-07EB-C64F-BB4A-1A3969370BBC}" dt="2022-11-02T07:34:00.266" v="280" actId="700"/>
          <ac:spMkLst>
            <pc:docMk/>
            <pc:sldMk cId="3560759798" sldId="262"/>
            <ac:spMk id="2" creationId="{4AD0976E-9962-10C7-6CC4-7B2F6437539A}"/>
          </ac:spMkLst>
        </pc:spChg>
        <pc:spChg chg="del mod ord">
          <ac:chgData name="FI-A 22 - Zabel, Niklas" userId="771e8471-5983-4fd5-99b2-36a633a5836d" providerId="ADAL" clId="{B5639675-07EB-C64F-BB4A-1A3969370BBC}" dt="2022-11-02T07:34:00.266" v="280" actId="700"/>
          <ac:spMkLst>
            <pc:docMk/>
            <pc:sldMk cId="3560759798" sldId="262"/>
            <ac:spMk id="3" creationId="{01C81594-51B8-21DB-74C1-631518C666AB}"/>
          </ac:spMkLst>
        </pc:spChg>
        <pc:spChg chg="add mod ord">
          <ac:chgData name="FI-A 22 - Zabel, Niklas" userId="771e8471-5983-4fd5-99b2-36a633a5836d" providerId="ADAL" clId="{B5639675-07EB-C64F-BB4A-1A3969370BBC}" dt="2022-11-02T07:34:18.532" v="294" actId="20577"/>
          <ac:spMkLst>
            <pc:docMk/>
            <pc:sldMk cId="3560759798" sldId="262"/>
            <ac:spMk id="4" creationId="{DD513A4E-59AA-A528-187D-454C96F968ED}"/>
          </ac:spMkLst>
        </pc:spChg>
        <pc:spChg chg="add mod ord">
          <ac:chgData name="FI-A 22 - Zabel, Niklas" userId="771e8471-5983-4fd5-99b2-36a633a5836d" providerId="ADAL" clId="{B5639675-07EB-C64F-BB4A-1A3969370BBC}" dt="2022-11-02T07:34:29.094" v="305" actId="20577"/>
          <ac:spMkLst>
            <pc:docMk/>
            <pc:sldMk cId="3560759798" sldId="262"/>
            <ac:spMk id="5" creationId="{D881B02A-DF35-CE6E-5866-4011F29173D7}"/>
          </ac:spMkLst>
        </pc:spChg>
        <pc:spChg chg="add mod ord">
          <ac:chgData name="FI-A 22 - Zabel, Niklas" userId="771e8471-5983-4fd5-99b2-36a633a5836d" providerId="ADAL" clId="{B5639675-07EB-C64F-BB4A-1A3969370BBC}" dt="2022-11-02T07:34:25.303" v="304" actId="20577"/>
          <ac:spMkLst>
            <pc:docMk/>
            <pc:sldMk cId="3560759798" sldId="262"/>
            <ac:spMk id="6" creationId="{25EEB455-1726-65EE-6699-9CF27427B5FE}"/>
          </ac:spMkLst>
        </pc:spChg>
        <pc:spChg chg="add mod ord">
          <ac:chgData name="FI-A 22 - Zabel, Niklas" userId="771e8471-5983-4fd5-99b2-36a633a5836d" providerId="ADAL" clId="{B5639675-07EB-C64F-BB4A-1A3969370BBC}" dt="2022-11-02T07:34:23.316" v="295"/>
          <ac:spMkLst>
            <pc:docMk/>
            <pc:sldMk cId="3560759798" sldId="262"/>
            <ac:spMk id="7" creationId="{CE07BB1E-AFB1-3518-8F1F-271537EA7000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326188859" sldId="263"/>
        </pc:sldMkLst>
      </pc:sldChg>
      <pc:sldChg chg="addSp delSp modSp new mod modClrScheme chgLayout">
        <pc:chgData name="FI-A 22 - Zabel, Niklas" userId="771e8471-5983-4fd5-99b2-36a633a5836d" providerId="ADAL" clId="{B5639675-07EB-C64F-BB4A-1A3969370BBC}" dt="2022-11-02T07:34:53.338" v="312" actId="15"/>
        <pc:sldMkLst>
          <pc:docMk/>
          <pc:sldMk cId="2803616465" sldId="263"/>
        </pc:sldMkLst>
        <pc:spChg chg="del mod ord">
          <ac:chgData name="FI-A 22 - Zabel, Niklas" userId="771e8471-5983-4fd5-99b2-36a633a5836d" providerId="ADAL" clId="{B5639675-07EB-C64F-BB4A-1A3969370BBC}" dt="2022-11-02T07:34:41.279" v="309" actId="700"/>
          <ac:spMkLst>
            <pc:docMk/>
            <pc:sldMk cId="2803616465" sldId="263"/>
            <ac:spMk id="2" creationId="{111E4145-3673-B690-C8F9-0C26CFFC3064}"/>
          </ac:spMkLst>
        </pc:spChg>
        <pc:spChg chg="del">
          <ac:chgData name="FI-A 22 - Zabel, Niklas" userId="771e8471-5983-4fd5-99b2-36a633a5836d" providerId="ADAL" clId="{B5639675-07EB-C64F-BB4A-1A3969370BBC}" dt="2022-11-02T07:34:41.279" v="309" actId="700"/>
          <ac:spMkLst>
            <pc:docMk/>
            <pc:sldMk cId="2803616465" sldId="263"/>
            <ac:spMk id="3" creationId="{7481C12E-215C-74FC-5126-7C5DEDDD0F27}"/>
          </ac:spMkLst>
        </pc:spChg>
        <pc:spChg chg="del mod ord">
          <ac:chgData name="FI-A 22 - Zabel, Niklas" userId="771e8471-5983-4fd5-99b2-36a633a5836d" providerId="ADAL" clId="{B5639675-07EB-C64F-BB4A-1A3969370BBC}" dt="2022-11-02T07:34:41.279" v="309" actId="700"/>
          <ac:spMkLst>
            <pc:docMk/>
            <pc:sldMk cId="2803616465" sldId="263"/>
            <ac:spMk id="4" creationId="{8B4E3906-F8C8-7161-D27F-E8887D23217C}"/>
          </ac:spMkLst>
        </pc:spChg>
        <pc:spChg chg="del">
          <ac:chgData name="FI-A 22 - Zabel, Niklas" userId="771e8471-5983-4fd5-99b2-36a633a5836d" providerId="ADAL" clId="{B5639675-07EB-C64F-BB4A-1A3969370BBC}" dt="2022-11-02T07:34:41.279" v="309" actId="700"/>
          <ac:spMkLst>
            <pc:docMk/>
            <pc:sldMk cId="2803616465" sldId="263"/>
            <ac:spMk id="5" creationId="{0CA14B69-A988-83F2-6C72-C584EC57FDEA}"/>
          </ac:spMkLst>
        </pc:spChg>
        <pc:spChg chg="del">
          <ac:chgData name="FI-A 22 - Zabel, Niklas" userId="771e8471-5983-4fd5-99b2-36a633a5836d" providerId="ADAL" clId="{B5639675-07EB-C64F-BB4A-1A3969370BBC}" dt="2022-11-02T07:34:41.279" v="309" actId="700"/>
          <ac:spMkLst>
            <pc:docMk/>
            <pc:sldMk cId="2803616465" sldId="263"/>
            <ac:spMk id="6" creationId="{B9A0AA2E-30C5-4798-5720-823DFD03F341}"/>
          </ac:spMkLst>
        </pc:spChg>
        <pc:spChg chg="add mod ord">
          <ac:chgData name="FI-A 22 - Zabel, Niklas" userId="771e8471-5983-4fd5-99b2-36a633a5836d" providerId="ADAL" clId="{B5639675-07EB-C64F-BB4A-1A3969370BBC}" dt="2022-11-02T07:34:47.382" v="310"/>
          <ac:spMkLst>
            <pc:docMk/>
            <pc:sldMk cId="2803616465" sldId="263"/>
            <ac:spMk id="7" creationId="{E91B952C-B582-597C-CADA-DC68E0456BB6}"/>
          </ac:spMkLst>
        </pc:spChg>
        <pc:spChg chg="add mod ord">
          <ac:chgData name="FI-A 22 - Zabel, Niklas" userId="771e8471-5983-4fd5-99b2-36a633a5836d" providerId="ADAL" clId="{B5639675-07EB-C64F-BB4A-1A3969370BBC}" dt="2022-11-02T07:34:53.338" v="312" actId="15"/>
          <ac:spMkLst>
            <pc:docMk/>
            <pc:sldMk cId="2803616465" sldId="263"/>
            <ac:spMk id="8" creationId="{22820BFD-361C-14CE-0ACA-EDDDC4DC0F28}"/>
          </ac:spMkLst>
        </pc:spChg>
      </pc:sldChg>
      <pc:sldChg chg="new del">
        <pc:chgData name="FI-A 22 - Zabel, Niklas" userId="771e8471-5983-4fd5-99b2-36a633a5836d" providerId="ADAL" clId="{B5639675-07EB-C64F-BB4A-1A3969370BBC}" dt="2022-11-02T07:34:39.378" v="308" actId="2696"/>
        <pc:sldMkLst>
          <pc:docMk/>
          <pc:sldMk cId="1172506996" sldId="264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805534067" sldId="264"/>
        </pc:sldMkLst>
      </pc:sldChg>
      <pc:sldChg chg="addSp delSp modSp new mod setBg">
        <pc:chgData name="FI-A 22 - Zabel, Niklas" userId="771e8471-5983-4fd5-99b2-36a633a5836d" providerId="ADAL" clId="{B5639675-07EB-C64F-BB4A-1A3969370BBC}" dt="2022-11-02T07:39:03.048" v="484"/>
        <pc:sldMkLst>
          <pc:docMk/>
          <pc:sldMk cId="4015233074" sldId="264"/>
        </pc:sldMkLst>
        <pc:spChg chg="mod">
          <ac:chgData name="FI-A 22 - Zabel, Niklas" userId="771e8471-5983-4fd5-99b2-36a633a5836d" providerId="ADAL" clId="{B5639675-07EB-C64F-BB4A-1A3969370BBC}" dt="2022-11-02T07:38:52.964" v="483" actId="26606"/>
          <ac:spMkLst>
            <pc:docMk/>
            <pc:sldMk cId="4015233074" sldId="264"/>
            <ac:spMk id="2" creationId="{E384CD14-74E6-C3BC-E27B-842BC178C175}"/>
          </ac:spMkLst>
        </pc:spChg>
        <pc:spChg chg="add del">
          <ac:chgData name="FI-A 22 - Zabel, Niklas" userId="771e8471-5983-4fd5-99b2-36a633a5836d" providerId="ADAL" clId="{B5639675-07EB-C64F-BB4A-1A3969370BBC}" dt="2022-11-02T07:35:39.984" v="318" actId="3680"/>
          <ac:spMkLst>
            <pc:docMk/>
            <pc:sldMk cId="4015233074" sldId="264"/>
            <ac:spMk id="3" creationId="{65687635-FD46-8F4F-345E-2189B5E225AB}"/>
          </ac:spMkLst>
        </pc:spChg>
        <pc:spChg chg="add">
          <ac:chgData name="FI-A 22 - Zabel, Niklas" userId="771e8471-5983-4fd5-99b2-36a633a5836d" providerId="ADAL" clId="{B5639675-07EB-C64F-BB4A-1A3969370BBC}" dt="2022-11-02T07:38:52.964" v="483" actId="26606"/>
          <ac:spMkLst>
            <pc:docMk/>
            <pc:sldMk cId="4015233074" sldId="264"/>
            <ac:spMk id="10" creationId="{2659FDB4-FCBE-4A89-B46D-43D4FA54464D}"/>
          </ac:spMkLst>
        </pc:spChg>
        <pc:spChg chg="add">
          <ac:chgData name="FI-A 22 - Zabel, Niklas" userId="771e8471-5983-4fd5-99b2-36a633a5836d" providerId="ADAL" clId="{B5639675-07EB-C64F-BB4A-1A3969370BBC}" dt="2022-11-02T07:38:52.964" v="483" actId="26606"/>
          <ac:spMkLst>
            <pc:docMk/>
            <pc:sldMk cId="4015233074" sldId="264"/>
            <ac:spMk id="14" creationId="{58BDB0EE-D238-415B-9ED8-62AA6AB2AAD1}"/>
          </ac:spMkLst>
        </pc:spChg>
        <pc:spChg chg="add">
          <ac:chgData name="FI-A 22 - Zabel, Niklas" userId="771e8471-5983-4fd5-99b2-36a633a5836d" providerId="ADAL" clId="{B5639675-07EB-C64F-BB4A-1A3969370BBC}" dt="2022-11-02T07:38:52.964" v="483" actId="26606"/>
          <ac:spMkLst>
            <pc:docMk/>
            <pc:sldMk cId="4015233074" sldId="264"/>
            <ac:spMk id="16" creationId="{C5B55FC3-961D-4325-82F1-DE92B0D04E03}"/>
          </ac:spMkLst>
        </pc:spChg>
        <pc:spChg chg="add">
          <ac:chgData name="FI-A 22 - Zabel, Niklas" userId="771e8471-5983-4fd5-99b2-36a633a5836d" providerId="ADAL" clId="{B5639675-07EB-C64F-BB4A-1A3969370BBC}" dt="2022-11-02T07:38:52.964" v="483" actId="26606"/>
          <ac:spMkLst>
            <pc:docMk/>
            <pc:sldMk cId="4015233074" sldId="264"/>
            <ac:spMk id="18" creationId="{4C8AB332-D09E-4F28-943C-DABDD4716A3C}"/>
          </ac:spMkLst>
        </pc:spChg>
        <pc:graphicFrameChg chg="add del mod ord modGraphic">
          <ac:chgData name="FI-A 22 - Zabel, Niklas" userId="771e8471-5983-4fd5-99b2-36a633a5836d" providerId="ADAL" clId="{B5639675-07EB-C64F-BB4A-1A3969370BBC}" dt="2022-11-02T07:35:35.756" v="317" actId="3680"/>
          <ac:graphicFrameMkLst>
            <pc:docMk/>
            <pc:sldMk cId="4015233074" sldId="264"/>
            <ac:graphicFrameMk id="4" creationId="{FDAA82C5-3D71-D18B-68D0-EE75865B6600}"/>
          </ac:graphicFrameMkLst>
        </pc:graphicFrameChg>
        <pc:graphicFrameChg chg="add mod ord modGraphic">
          <ac:chgData name="FI-A 22 - Zabel, Niklas" userId="771e8471-5983-4fd5-99b2-36a633a5836d" providerId="ADAL" clId="{B5639675-07EB-C64F-BB4A-1A3969370BBC}" dt="2022-11-02T07:38:52.964" v="483" actId="26606"/>
          <ac:graphicFrameMkLst>
            <pc:docMk/>
            <pc:sldMk cId="4015233074" sldId="264"/>
            <ac:graphicFrameMk id="5" creationId="{DE66CBDC-90DF-A158-3C85-CDF34B507582}"/>
          </ac:graphicFrameMkLst>
        </pc:graphicFrameChg>
        <pc:cxnChg chg="add">
          <ac:chgData name="FI-A 22 - Zabel, Niklas" userId="771e8471-5983-4fd5-99b2-36a633a5836d" providerId="ADAL" clId="{B5639675-07EB-C64F-BB4A-1A3969370BBC}" dt="2022-11-02T07:38:52.964" v="483" actId="26606"/>
          <ac:cxnSpMkLst>
            <pc:docMk/>
            <pc:sldMk cId="4015233074" sldId="264"/>
            <ac:cxnSpMk id="12" creationId="{C8F51B3F-8331-4E4A-AE96-D47B1006EEAD}"/>
          </ac:cxnSpMkLst>
        </pc:cxnChg>
      </pc:sldChg>
      <pc:sldChg chg="modSp new mod">
        <pc:chgData name="FI-A 22 - Zabel, Niklas" userId="771e8471-5983-4fd5-99b2-36a633a5836d" providerId="ADAL" clId="{B5639675-07EB-C64F-BB4A-1A3969370BBC}" dt="2022-11-02T07:39:44.673" v="511" actId="15"/>
        <pc:sldMkLst>
          <pc:docMk/>
          <pc:sldMk cId="1423812280" sldId="265"/>
        </pc:sldMkLst>
        <pc:spChg chg="mod">
          <ac:chgData name="FI-A 22 - Zabel, Niklas" userId="771e8471-5983-4fd5-99b2-36a633a5836d" providerId="ADAL" clId="{B5639675-07EB-C64F-BB4A-1A3969370BBC}" dt="2022-11-02T07:39:32.901" v="499" actId="20577"/>
          <ac:spMkLst>
            <pc:docMk/>
            <pc:sldMk cId="1423812280" sldId="265"/>
            <ac:spMk id="2" creationId="{87EF5899-0FCD-7672-FA40-535123798BBE}"/>
          </ac:spMkLst>
        </pc:spChg>
        <pc:spChg chg="mod">
          <ac:chgData name="FI-A 22 - Zabel, Niklas" userId="771e8471-5983-4fd5-99b2-36a633a5836d" providerId="ADAL" clId="{B5639675-07EB-C64F-BB4A-1A3969370BBC}" dt="2022-11-02T07:39:44.673" v="511" actId="15"/>
          <ac:spMkLst>
            <pc:docMk/>
            <pc:sldMk cId="1423812280" sldId="265"/>
            <ac:spMk id="3" creationId="{754AC0C7-F5D2-6A93-D10A-C862F37CEFEC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046575097" sldId="265"/>
        </pc:sldMkLst>
      </pc:sldChg>
      <pc:sldChg chg="new del">
        <pc:chgData name="FI-A 22 - Zabel, Niklas" userId="771e8471-5983-4fd5-99b2-36a633a5836d" providerId="ADAL" clId="{B5639675-07EB-C64F-BB4A-1A3969370BBC}" dt="2022-11-02T07:35:21.080" v="315" actId="2696"/>
        <pc:sldMkLst>
          <pc:docMk/>
          <pc:sldMk cId="3753732067" sldId="265"/>
        </pc:sldMkLst>
      </pc:sldChg>
      <pc:sldChg chg="modSp new mod">
        <pc:chgData name="FI-A 22 - Zabel, Niklas" userId="771e8471-5983-4fd5-99b2-36a633a5836d" providerId="ADAL" clId="{B5639675-07EB-C64F-BB4A-1A3969370BBC}" dt="2022-11-02T07:56:18.860" v="1126"/>
        <pc:sldMkLst>
          <pc:docMk/>
          <pc:sldMk cId="1948839263" sldId="266"/>
        </pc:sldMkLst>
        <pc:spChg chg="mod">
          <ac:chgData name="FI-A 22 - Zabel, Niklas" userId="771e8471-5983-4fd5-99b2-36a633a5836d" providerId="ADAL" clId="{B5639675-07EB-C64F-BB4A-1A3969370BBC}" dt="2022-11-02T07:39:57.538" v="535" actId="20577"/>
          <ac:spMkLst>
            <pc:docMk/>
            <pc:sldMk cId="1948839263" sldId="266"/>
            <ac:spMk id="2" creationId="{9CA2A4CE-ABAD-EEFF-118B-EF4C6EC51665}"/>
          </ac:spMkLst>
        </pc:spChg>
        <pc:spChg chg="mod">
          <ac:chgData name="FI-A 22 - Zabel, Niklas" userId="771e8471-5983-4fd5-99b2-36a633a5836d" providerId="ADAL" clId="{B5639675-07EB-C64F-BB4A-1A3969370BBC}" dt="2022-11-02T07:56:18.860" v="1126"/>
          <ac:spMkLst>
            <pc:docMk/>
            <pc:sldMk cId="1948839263" sldId="266"/>
            <ac:spMk id="3" creationId="{3F8B2BD7-6142-F1D5-0664-E09961313AB1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095462497" sldId="266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930202198" sldId="267"/>
        </pc:sldMkLst>
      </pc:sldChg>
      <pc:sldChg chg="modSp new mod ord">
        <pc:chgData name="FI-A 22 - Zabel, Niklas" userId="771e8471-5983-4fd5-99b2-36a633a5836d" providerId="ADAL" clId="{B5639675-07EB-C64F-BB4A-1A3969370BBC}" dt="2022-11-02T07:40:16.398" v="547"/>
        <pc:sldMkLst>
          <pc:docMk/>
          <pc:sldMk cId="3807739600" sldId="267"/>
        </pc:sldMkLst>
        <pc:spChg chg="mod">
          <ac:chgData name="FI-A 22 - Zabel, Niklas" userId="771e8471-5983-4fd5-99b2-36a633a5836d" providerId="ADAL" clId="{B5639675-07EB-C64F-BB4A-1A3969370BBC}" dt="2022-11-02T07:40:08.323" v="546" actId="20577"/>
          <ac:spMkLst>
            <pc:docMk/>
            <pc:sldMk cId="3807739600" sldId="267"/>
            <ac:spMk id="2" creationId="{1A60DA4D-CB5C-B75B-06A0-F217FD2A56CA}"/>
          </ac:spMkLst>
        </pc:spChg>
        <pc:spChg chg="mod">
          <ac:chgData name="FI-A 22 - Zabel, Niklas" userId="771e8471-5983-4fd5-99b2-36a633a5836d" providerId="ADAL" clId="{B5639675-07EB-C64F-BB4A-1A3969370BBC}" dt="2022-11-02T07:40:16.398" v="547"/>
          <ac:spMkLst>
            <pc:docMk/>
            <pc:sldMk cId="3807739600" sldId="267"/>
            <ac:spMk id="3" creationId="{46B2FE75-816E-C6BF-7FDC-BECA5DA5C744}"/>
          </ac:spMkLst>
        </pc:spChg>
      </pc:sldChg>
      <pc:sldChg chg="addSp modSp add mod setBg">
        <pc:chgData name="FI-A 22 - Zabel, Niklas" userId="771e8471-5983-4fd5-99b2-36a633a5836d" providerId="ADAL" clId="{B5639675-07EB-C64F-BB4A-1A3969370BBC}" dt="2022-11-04T09:41:10.713" v="2749" actId="26606"/>
        <pc:sldMkLst>
          <pc:docMk/>
          <pc:sldMk cId="1086407342" sldId="268"/>
        </pc:sldMkLst>
        <pc:spChg chg="mod">
          <ac:chgData name="FI-A 22 - Zabel, Niklas" userId="771e8471-5983-4fd5-99b2-36a633a5836d" providerId="ADAL" clId="{B5639675-07EB-C64F-BB4A-1A3969370BBC}" dt="2022-11-04T09:37:45.281" v="2736" actId="20577"/>
          <ac:spMkLst>
            <pc:docMk/>
            <pc:sldMk cId="1086407342" sldId="268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B5639675-07EB-C64F-BB4A-1A3969370BBC}" dt="2022-11-04T09:41:10.713" v="2749" actId="26606"/>
          <ac:spMkLst>
            <pc:docMk/>
            <pc:sldMk cId="1086407342" sldId="268"/>
            <ac:spMk id="3" creationId="{00000000-0000-0000-0000-000000000000}"/>
          </ac:spMkLst>
        </pc:spChg>
        <pc:spChg chg="add">
          <ac:chgData name="FI-A 22 - Zabel, Niklas" userId="771e8471-5983-4fd5-99b2-36a633a5836d" providerId="ADAL" clId="{B5639675-07EB-C64F-BB4A-1A3969370BBC}" dt="2022-11-04T09:41:10.713" v="2749" actId="26606"/>
          <ac:spMkLst>
            <pc:docMk/>
            <pc:sldMk cId="1086407342" sldId="268"/>
            <ac:spMk id="144" creationId="{C17278C5-34E8-4293-BE47-73B18483AF7B}"/>
          </ac:spMkLst>
        </pc:spChg>
        <pc:spChg chg="add">
          <ac:chgData name="FI-A 22 - Zabel, Niklas" userId="771e8471-5983-4fd5-99b2-36a633a5836d" providerId="ADAL" clId="{B5639675-07EB-C64F-BB4A-1A3969370BBC}" dt="2022-11-04T09:41:10.713" v="2749" actId="26606"/>
          <ac:spMkLst>
            <pc:docMk/>
            <pc:sldMk cId="1086407342" sldId="268"/>
            <ac:spMk id="146" creationId="{9A3F5928-D955-456A-97B5-AA390B8CE9D5}"/>
          </ac:spMkLst>
        </pc:spChg>
        <pc:spChg chg="add">
          <ac:chgData name="FI-A 22 - Zabel, Niklas" userId="771e8471-5983-4fd5-99b2-36a633a5836d" providerId="ADAL" clId="{B5639675-07EB-C64F-BB4A-1A3969370BBC}" dt="2022-11-04T09:41:10.713" v="2749" actId="26606"/>
          <ac:spMkLst>
            <pc:docMk/>
            <pc:sldMk cId="1086407342" sldId="268"/>
            <ac:spMk id="150" creationId="{C5CB530E-515E-412C-9DF1-5F8FFBD6F383}"/>
          </ac:spMkLst>
        </pc:spChg>
        <pc:spChg chg="add">
          <ac:chgData name="FI-A 22 - Zabel, Niklas" userId="771e8471-5983-4fd5-99b2-36a633a5836d" providerId="ADAL" clId="{B5639675-07EB-C64F-BB4A-1A3969370BBC}" dt="2022-11-04T09:41:10.713" v="2749" actId="26606"/>
          <ac:spMkLst>
            <pc:docMk/>
            <pc:sldMk cId="1086407342" sldId="268"/>
            <ac:spMk id="152" creationId="{712D4376-A578-4FF1-94FC-245E7A6A489F}"/>
          </ac:spMkLst>
        </pc:spChg>
        <pc:spChg chg="add">
          <ac:chgData name="FI-A 22 - Zabel, Niklas" userId="771e8471-5983-4fd5-99b2-36a633a5836d" providerId="ADAL" clId="{B5639675-07EB-C64F-BB4A-1A3969370BBC}" dt="2022-11-04T09:41:10.713" v="2749" actId="26606"/>
          <ac:spMkLst>
            <pc:docMk/>
            <pc:sldMk cId="1086407342" sldId="268"/>
            <ac:spMk id="154" creationId="{AEA7509D-F04F-40CB-A0B3-EEF16499CC9F}"/>
          </ac:spMkLst>
        </pc:spChg>
        <pc:cxnChg chg="add">
          <ac:chgData name="FI-A 22 - Zabel, Niklas" userId="771e8471-5983-4fd5-99b2-36a633a5836d" providerId="ADAL" clId="{B5639675-07EB-C64F-BB4A-1A3969370BBC}" dt="2022-11-04T09:41:10.713" v="2749" actId="26606"/>
          <ac:cxnSpMkLst>
            <pc:docMk/>
            <pc:sldMk cId="1086407342" sldId="268"/>
            <ac:cxnSpMk id="148" creationId="{56020367-4FD5-4596-8E10-C5F095CD8DBF}"/>
          </ac:cxnSpMkLst>
        </pc:cxn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917859817" sldId="268"/>
        </pc:sldMkLst>
      </pc:sldChg>
      <pc:sldChg chg="modSp new mod">
        <pc:chgData name="FI-A 22 - Zabel, Niklas" userId="771e8471-5983-4fd5-99b2-36a633a5836d" providerId="ADAL" clId="{B5639675-07EB-C64F-BB4A-1A3969370BBC}" dt="2022-11-02T07:41:49.389" v="654" actId="20577"/>
        <pc:sldMkLst>
          <pc:docMk/>
          <pc:sldMk cId="1291789846" sldId="269"/>
        </pc:sldMkLst>
        <pc:spChg chg="mod">
          <ac:chgData name="FI-A 22 - Zabel, Niklas" userId="771e8471-5983-4fd5-99b2-36a633a5836d" providerId="ADAL" clId="{B5639675-07EB-C64F-BB4A-1A3969370BBC}" dt="2022-11-02T07:41:38.547" v="652" actId="20577"/>
          <ac:spMkLst>
            <pc:docMk/>
            <pc:sldMk cId="1291789846" sldId="269"/>
            <ac:spMk id="2" creationId="{05F7C1BD-8234-8623-E48D-2DB7D5C0E4FE}"/>
          </ac:spMkLst>
        </pc:spChg>
        <pc:spChg chg="mod">
          <ac:chgData name="FI-A 22 - Zabel, Niklas" userId="771e8471-5983-4fd5-99b2-36a633a5836d" providerId="ADAL" clId="{B5639675-07EB-C64F-BB4A-1A3969370BBC}" dt="2022-11-02T07:41:49.389" v="654" actId="20577"/>
          <ac:spMkLst>
            <pc:docMk/>
            <pc:sldMk cId="1291789846" sldId="269"/>
            <ac:spMk id="3" creationId="{0736E95B-2729-52FD-68BC-4A111E55A3C5}"/>
          </ac:spMkLst>
        </pc:spChg>
      </pc:sldChg>
      <pc:sldChg chg="addSp delSp modSp add mod modClrScheme chgLayout">
        <pc:chgData name="FI-A 22 - Zabel, Niklas" userId="771e8471-5983-4fd5-99b2-36a633a5836d" providerId="ADAL" clId="{B5639675-07EB-C64F-BB4A-1A3969370BBC}" dt="2022-11-02T07:47:34.385" v="939" actId="14100"/>
        <pc:sldMkLst>
          <pc:docMk/>
          <pc:sldMk cId="187258978" sldId="270"/>
        </pc:sldMkLst>
        <pc:spChg chg="mod ord">
          <ac:chgData name="FI-A 22 - Zabel, Niklas" userId="771e8471-5983-4fd5-99b2-36a633a5836d" providerId="ADAL" clId="{B5639675-07EB-C64F-BB4A-1A3969370BBC}" dt="2022-11-02T07:42:26.121" v="657" actId="700"/>
          <ac:spMkLst>
            <pc:docMk/>
            <pc:sldMk cId="187258978" sldId="270"/>
            <ac:spMk id="2" creationId="{05F7C1BD-8234-8623-E48D-2DB7D5C0E4FE}"/>
          </ac:spMkLst>
        </pc:spChg>
        <pc:spChg chg="del mod">
          <ac:chgData name="FI-A 22 - Zabel, Niklas" userId="771e8471-5983-4fd5-99b2-36a633a5836d" providerId="ADAL" clId="{B5639675-07EB-C64F-BB4A-1A3969370BBC}" dt="2022-11-02T07:42:26.121" v="657" actId="700"/>
          <ac:spMkLst>
            <pc:docMk/>
            <pc:sldMk cId="187258978" sldId="270"/>
            <ac:spMk id="3" creationId="{0736E95B-2729-52FD-68BC-4A111E55A3C5}"/>
          </ac:spMkLst>
        </pc:spChg>
        <pc:spChg chg="add mod">
          <ac:chgData name="FI-A 22 - Zabel, Niklas" userId="771e8471-5983-4fd5-99b2-36a633a5836d" providerId="ADAL" clId="{B5639675-07EB-C64F-BB4A-1A3969370BBC}" dt="2022-11-02T07:47:21.462" v="934" actId="20577"/>
          <ac:spMkLst>
            <pc:docMk/>
            <pc:sldMk cId="187258978" sldId="270"/>
            <ac:spMk id="4" creationId="{07315471-BC3B-9ACC-E146-31E4631F2C7E}"/>
          </ac:spMkLst>
        </pc:spChg>
        <pc:spChg chg="add mod">
          <ac:chgData name="FI-A 22 - Zabel, Niklas" userId="771e8471-5983-4fd5-99b2-36a633a5836d" providerId="ADAL" clId="{B5639675-07EB-C64F-BB4A-1A3969370BBC}" dt="2022-11-02T07:47:34.385" v="939" actId="14100"/>
          <ac:spMkLst>
            <pc:docMk/>
            <pc:sldMk cId="187258978" sldId="270"/>
            <ac:spMk id="5" creationId="{100F3F7A-DA45-4B8C-5BD0-FDA864B81B6E}"/>
          </ac:spMkLst>
        </pc:spChg>
        <pc:spChg chg="add mod">
          <ac:chgData name="FI-A 22 - Zabel, Niklas" userId="771e8471-5983-4fd5-99b2-36a633a5836d" providerId="ADAL" clId="{B5639675-07EB-C64F-BB4A-1A3969370BBC}" dt="2022-11-02T07:46:16.071" v="790" actId="20577"/>
          <ac:spMkLst>
            <pc:docMk/>
            <pc:sldMk cId="187258978" sldId="270"/>
            <ac:spMk id="6" creationId="{FD068ECC-41BC-C5AA-4347-A7076CCB4EF2}"/>
          </ac:spMkLst>
        </pc:spChg>
        <pc:spChg chg="add mod">
          <ac:chgData name="FI-A 22 - Zabel, Niklas" userId="771e8471-5983-4fd5-99b2-36a633a5836d" providerId="ADAL" clId="{B5639675-07EB-C64F-BB4A-1A3969370BBC}" dt="2022-11-02T07:46:19.970" v="803" actId="20577"/>
          <ac:spMkLst>
            <pc:docMk/>
            <pc:sldMk cId="187258978" sldId="270"/>
            <ac:spMk id="7" creationId="{97D65675-B507-AE17-BE71-3E5651B171F6}"/>
          </ac:spMkLst>
        </pc:spChg>
        <pc:spChg chg="add mod">
          <ac:chgData name="FI-A 22 - Zabel, Niklas" userId="771e8471-5983-4fd5-99b2-36a633a5836d" providerId="ADAL" clId="{B5639675-07EB-C64F-BB4A-1A3969370BBC}" dt="2022-11-02T07:46:26.759" v="826" actId="20577"/>
          <ac:spMkLst>
            <pc:docMk/>
            <pc:sldMk cId="187258978" sldId="270"/>
            <ac:spMk id="8" creationId="{23F729E2-CE36-BAE3-F37D-977F4599A9A4}"/>
          </ac:spMkLst>
        </pc:spChg>
        <pc:spChg chg="add del mod">
          <ac:chgData name="FI-A 22 - Zabel, Niklas" userId="771e8471-5983-4fd5-99b2-36a633a5836d" providerId="ADAL" clId="{B5639675-07EB-C64F-BB4A-1A3969370BBC}" dt="2022-11-02T07:44:37.105" v="692" actId="478"/>
          <ac:spMkLst>
            <pc:docMk/>
            <pc:sldMk cId="187258978" sldId="270"/>
            <ac:spMk id="9" creationId="{6DCC2148-2124-A146-0C29-08A88667BF68}"/>
          </ac:spMkLst>
        </pc:spChg>
        <pc:spChg chg="add del mod">
          <ac:chgData name="FI-A 22 - Zabel, Niklas" userId="771e8471-5983-4fd5-99b2-36a633a5836d" providerId="ADAL" clId="{B5639675-07EB-C64F-BB4A-1A3969370BBC}" dt="2022-11-02T07:44:36.748" v="691" actId="478"/>
          <ac:spMkLst>
            <pc:docMk/>
            <pc:sldMk cId="187258978" sldId="270"/>
            <ac:spMk id="10" creationId="{D2F2F6B2-8F8D-69AD-9313-C55B93E9C59F}"/>
          </ac:spMkLst>
        </pc:spChg>
        <pc:spChg chg="add del mod">
          <ac:chgData name="FI-A 22 - Zabel, Niklas" userId="771e8471-5983-4fd5-99b2-36a633a5836d" providerId="ADAL" clId="{B5639675-07EB-C64F-BB4A-1A3969370BBC}" dt="2022-11-02T07:44:36.328" v="690" actId="478"/>
          <ac:spMkLst>
            <pc:docMk/>
            <pc:sldMk cId="187258978" sldId="270"/>
            <ac:spMk id="11" creationId="{2997CC66-7688-DD6A-56F6-67F1E2E7129A}"/>
          </ac:spMkLst>
        </pc:spChg>
        <pc:spChg chg="add del mod">
          <ac:chgData name="FI-A 22 - Zabel, Niklas" userId="771e8471-5983-4fd5-99b2-36a633a5836d" providerId="ADAL" clId="{B5639675-07EB-C64F-BB4A-1A3969370BBC}" dt="2022-11-02T07:44:35.983" v="689" actId="478"/>
          <ac:spMkLst>
            <pc:docMk/>
            <pc:sldMk cId="187258978" sldId="270"/>
            <ac:spMk id="12" creationId="{30FB146E-4427-6ED5-E072-ACF4EA03433B}"/>
          </ac:spMkLst>
        </pc:spChg>
        <pc:spChg chg="add del mod">
          <ac:chgData name="FI-A 22 - Zabel, Niklas" userId="771e8471-5983-4fd5-99b2-36a633a5836d" providerId="ADAL" clId="{B5639675-07EB-C64F-BB4A-1A3969370BBC}" dt="2022-11-02T07:44:51.092" v="700" actId="478"/>
          <ac:spMkLst>
            <pc:docMk/>
            <pc:sldMk cId="187258978" sldId="270"/>
            <ac:spMk id="13" creationId="{FE9EF490-9464-BBF6-5786-6220CB3C3887}"/>
          </ac:spMkLst>
        </pc:spChg>
        <pc:spChg chg="add mod">
          <ac:chgData name="FI-A 22 - Zabel, Niklas" userId="771e8471-5983-4fd5-99b2-36a633a5836d" providerId="ADAL" clId="{B5639675-07EB-C64F-BB4A-1A3969370BBC}" dt="2022-11-02T07:46:35.796" v="844" actId="20577"/>
          <ac:spMkLst>
            <pc:docMk/>
            <pc:sldMk cId="187258978" sldId="270"/>
            <ac:spMk id="14" creationId="{6268C000-E3F2-2494-34FF-F505669B2561}"/>
          </ac:spMkLst>
        </pc:spChg>
        <pc:spChg chg="add mod">
          <ac:chgData name="FI-A 22 - Zabel, Niklas" userId="771e8471-5983-4fd5-99b2-36a633a5836d" providerId="ADAL" clId="{B5639675-07EB-C64F-BB4A-1A3969370BBC}" dt="2022-11-02T07:46:38.941" v="854" actId="20577"/>
          <ac:spMkLst>
            <pc:docMk/>
            <pc:sldMk cId="187258978" sldId="270"/>
            <ac:spMk id="15" creationId="{E5DFDFE8-E58A-1A94-5FF2-E8F87D5A8FB4}"/>
          </ac:spMkLst>
        </pc:spChg>
        <pc:spChg chg="add mod">
          <ac:chgData name="FI-A 22 - Zabel, Niklas" userId="771e8471-5983-4fd5-99b2-36a633a5836d" providerId="ADAL" clId="{B5639675-07EB-C64F-BB4A-1A3969370BBC}" dt="2022-11-02T07:46:45.505" v="881" actId="20577"/>
          <ac:spMkLst>
            <pc:docMk/>
            <pc:sldMk cId="187258978" sldId="270"/>
            <ac:spMk id="16" creationId="{ECEAE321-5352-4FF2-201E-E35444CCE968}"/>
          </ac:spMkLst>
        </pc:spChg>
        <pc:spChg chg="add mod">
          <ac:chgData name="FI-A 22 - Zabel, Niklas" userId="771e8471-5983-4fd5-99b2-36a633a5836d" providerId="ADAL" clId="{B5639675-07EB-C64F-BB4A-1A3969370BBC}" dt="2022-11-02T07:46:51.884" v="903" actId="20577"/>
          <ac:spMkLst>
            <pc:docMk/>
            <pc:sldMk cId="187258978" sldId="270"/>
            <ac:spMk id="17" creationId="{D5E9A599-3062-C9D4-4007-C009946C189D}"/>
          </ac:spMkLst>
        </pc:spChg>
        <pc:spChg chg="add mod">
          <ac:chgData name="FI-A 22 - Zabel, Niklas" userId="771e8471-5983-4fd5-99b2-36a633a5836d" providerId="ADAL" clId="{B5639675-07EB-C64F-BB4A-1A3969370BBC}" dt="2022-11-02T07:46:58.562" v="922" actId="20577"/>
          <ac:spMkLst>
            <pc:docMk/>
            <pc:sldMk cId="187258978" sldId="270"/>
            <ac:spMk id="18" creationId="{A917DEAE-823D-8467-D879-7843EA451EC5}"/>
          </ac:spMkLst>
        </pc:spChg>
        <pc:spChg chg="add mod">
          <ac:chgData name="FI-A 22 - Zabel, Niklas" userId="771e8471-5983-4fd5-99b2-36a633a5836d" providerId="ADAL" clId="{B5639675-07EB-C64F-BB4A-1A3969370BBC}" dt="2022-11-02T07:47:03.139" v="927" actId="20577"/>
          <ac:spMkLst>
            <pc:docMk/>
            <pc:sldMk cId="187258978" sldId="270"/>
            <ac:spMk id="19" creationId="{AEAA07E5-6CAE-3109-5755-61884C1E047B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287489448" sldId="270"/>
        </pc:sldMkLst>
      </pc:sldChg>
      <pc:sldChg chg="addSp modSp new mod modClrScheme chgLayout">
        <pc:chgData name="FI-A 22 - Zabel, Niklas" userId="771e8471-5983-4fd5-99b2-36a633a5836d" providerId="ADAL" clId="{B5639675-07EB-C64F-BB4A-1A3969370BBC}" dt="2022-11-02T07:48:39.956" v="962"/>
        <pc:sldMkLst>
          <pc:docMk/>
          <pc:sldMk cId="1905556509" sldId="271"/>
        </pc:sldMkLst>
        <pc:spChg chg="mod ord">
          <ac:chgData name="FI-A 22 - Zabel, Niklas" userId="771e8471-5983-4fd5-99b2-36a633a5836d" providerId="ADAL" clId="{B5639675-07EB-C64F-BB4A-1A3969370BBC}" dt="2022-11-02T07:48:28.473" v="959" actId="700"/>
          <ac:spMkLst>
            <pc:docMk/>
            <pc:sldMk cId="1905556509" sldId="271"/>
            <ac:spMk id="2" creationId="{87F4A616-1F8C-9C75-1844-065407AAADF8}"/>
          </ac:spMkLst>
        </pc:spChg>
        <pc:spChg chg="add mod ord">
          <ac:chgData name="FI-A 22 - Zabel, Niklas" userId="771e8471-5983-4fd5-99b2-36a633a5836d" providerId="ADAL" clId="{B5639675-07EB-C64F-BB4A-1A3969370BBC}" dt="2022-11-02T07:48:39.956" v="962"/>
          <ac:spMkLst>
            <pc:docMk/>
            <pc:sldMk cId="1905556509" sldId="271"/>
            <ac:spMk id="3" creationId="{D80CFB88-B1B0-2DF7-5E6C-6CFD558DAE46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201732196" sldId="271"/>
        </pc:sldMkLst>
      </pc:sldChg>
      <pc:sldChg chg="addSp modSp new mod modClrScheme chgLayout">
        <pc:chgData name="FI-A 22 - Zabel, Niklas" userId="771e8471-5983-4fd5-99b2-36a633a5836d" providerId="ADAL" clId="{B5639675-07EB-C64F-BB4A-1A3969370BBC}" dt="2022-11-02T07:49:03.191" v="995" actId="20577"/>
        <pc:sldMkLst>
          <pc:docMk/>
          <pc:sldMk cId="3334268231" sldId="272"/>
        </pc:sldMkLst>
        <pc:spChg chg="mod ord">
          <ac:chgData name="FI-A 22 - Zabel, Niklas" userId="771e8471-5983-4fd5-99b2-36a633a5836d" providerId="ADAL" clId="{B5639675-07EB-C64F-BB4A-1A3969370BBC}" dt="2022-11-02T07:48:57.391" v="993" actId="700"/>
          <ac:spMkLst>
            <pc:docMk/>
            <pc:sldMk cId="3334268231" sldId="272"/>
            <ac:spMk id="2" creationId="{5110684F-8E27-7C42-EF5A-9B2251572E1F}"/>
          </ac:spMkLst>
        </pc:spChg>
        <pc:spChg chg="add mod ord">
          <ac:chgData name="FI-A 22 - Zabel, Niklas" userId="771e8471-5983-4fd5-99b2-36a633a5836d" providerId="ADAL" clId="{B5639675-07EB-C64F-BB4A-1A3969370BBC}" dt="2022-11-02T07:49:03.191" v="995" actId="20577"/>
          <ac:spMkLst>
            <pc:docMk/>
            <pc:sldMk cId="3334268231" sldId="272"/>
            <ac:spMk id="3" creationId="{23857493-D867-885A-49C9-80BB4F85AAB7}"/>
          </ac:spMkLst>
        </pc:spChg>
      </pc:sldChg>
      <pc:sldChg chg="modSp new mod">
        <pc:chgData name="FI-A 22 - Zabel, Niklas" userId="771e8471-5983-4fd5-99b2-36a633a5836d" providerId="ADAL" clId="{B5639675-07EB-C64F-BB4A-1A3969370BBC}" dt="2022-11-02T07:49:56.408" v="1035" actId="14"/>
        <pc:sldMkLst>
          <pc:docMk/>
          <pc:sldMk cId="591993622" sldId="273"/>
        </pc:sldMkLst>
        <pc:spChg chg="mod">
          <ac:chgData name="FI-A 22 - Zabel, Niklas" userId="771e8471-5983-4fd5-99b2-36a633a5836d" providerId="ADAL" clId="{B5639675-07EB-C64F-BB4A-1A3969370BBC}" dt="2022-11-02T07:49:17.731" v="1015" actId="20577"/>
          <ac:spMkLst>
            <pc:docMk/>
            <pc:sldMk cId="591993622" sldId="273"/>
            <ac:spMk id="2" creationId="{DDA99A57-3A5D-F705-8BA8-8983E02ED92C}"/>
          </ac:spMkLst>
        </pc:spChg>
        <pc:spChg chg="mod">
          <ac:chgData name="FI-A 22 - Zabel, Niklas" userId="771e8471-5983-4fd5-99b2-36a633a5836d" providerId="ADAL" clId="{B5639675-07EB-C64F-BB4A-1A3969370BBC}" dt="2022-11-02T07:49:56.408" v="1035" actId="14"/>
          <ac:spMkLst>
            <pc:docMk/>
            <pc:sldMk cId="591993622" sldId="273"/>
            <ac:spMk id="3" creationId="{A528E4C5-7FF7-3605-8553-FDD54EC07281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132482617" sldId="273"/>
        </pc:sldMkLst>
      </pc:sldChg>
      <pc:sldChg chg="modSp add mod">
        <pc:chgData name="FI-A 22 - Zabel, Niklas" userId="771e8471-5983-4fd5-99b2-36a633a5836d" providerId="ADAL" clId="{B5639675-07EB-C64F-BB4A-1A3969370BBC}" dt="2022-11-02T07:50:07.343" v="1047" actId="20577"/>
        <pc:sldMkLst>
          <pc:docMk/>
          <pc:sldMk cId="1516340407" sldId="274"/>
        </pc:sldMkLst>
        <pc:spChg chg="mod">
          <ac:chgData name="FI-A 22 - Zabel, Niklas" userId="771e8471-5983-4fd5-99b2-36a633a5836d" providerId="ADAL" clId="{B5639675-07EB-C64F-BB4A-1A3969370BBC}" dt="2022-11-02T07:50:07.343" v="1047" actId="20577"/>
          <ac:spMkLst>
            <pc:docMk/>
            <pc:sldMk cId="1516340407" sldId="274"/>
            <ac:spMk id="2" creationId="{DDA99A57-3A5D-F705-8BA8-8983E02ED92C}"/>
          </ac:spMkLst>
        </pc:spChg>
        <pc:spChg chg="mod">
          <ac:chgData name="FI-A 22 - Zabel, Niklas" userId="771e8471-5983-4fd5-99b2-36a633a5836d" providerId="ADAL" clId="{B5639675-07EB-C64F-BB4A-1A3969370BBC}" dt="2022-11-02T07:50:03.739" v="1038" actId="14"/>
          <ac:spMkLst>
            <pc:docMk/>
            <pc:sldMk cId="1516340407" sldId="274"/>
            <ac:spMk id="3" creationId="{A528E4C5-7FF7-3605-8553-FDD54EC07281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047832674" sldId="274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417576229" sldId="275"/>
        </pc:sldMkLst>
      </pc:sldChg>
      <pc:sldChg chg="modSp new mod">
        <pc:chgData name="FI-A 22 - Zabel, Niklas" userId="771e8471-5983-4fd5-99b2-36a633a5836d" providerId="ADAL" clId="{B5639675-07EB-C64F-BB4A-1A3969370BBC}" dt="2022-11-02T07:56:56.164" v="1133" actId="20577"/>
        <pc:sldMkLst>
          <pc:docMk/>
          <pc:sldMk cId="1018697749" sldId="275"/>
        </pc:sldMkLst>
        <pc:spChg chg="mod">
          <ac:chgData name="FI-A 22 - Zabel, Niklas" userId="771e8471-5983-4fd5-99b2-36a633a5836d" providerId="ADAL" clId="{B5639675-07EB-C64F-BB4A-1A3969370BBC}" dt="2022-11-02T07:55:58.072" v="1121" actId="20577"/>
          <ac:spMkLst>
            <pc:docMk/>
            <pc:sldMk cId="1018697749" sldId="275"/>
            <ac:spMk id="2" creationId="{AFA584B6-825A-B4DD-575F-53887BB86A81}"/>
          </ac:spMkLst>
        </pc:spChg>
        <pc:spChg chg="mod">
          <ac:chgData name="FI-A 22 - Zabel, Niklas" userId="771e8471-5983-4fd5-99b2-36a633a5836d" providerId="ADAL" clId="{B5639675-07EB-C64F-BB4A-1A3969370BBC}" dt="2022-11-02T07:56:56.164" v="1133" actId="20577"/>
          <ac:spMkLst>
            <pc:docMk/>
            <pc:sldMk cId="1018697749" sldId="275"/>
            <ac:spMk id="3" creationId="{8E408EC5-D060-55F2-B8A2-6AE04BCD3C0E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388100508" sldId="276"/>
        </pc:sldMkLst>
      </pc:sldChg>
      <pc:sldChg chg="addSp modSp add mod ord setBg">
        <pc:chgData name="FI-A 22 - Zabel, Niklas" userId="771e8471-5983-4fd5-99b2-36a633a5836d" providerId="ADAL" clId="{B5639675-07EB-C64F-BB4A-1A3969370BBC}" dt="2022-11-04T09:41:00.131" v="2748" actId="1076"/>
        <pc:sldMkLst>
          <pc:docMk/>
          <pc:sldMk cId="2355907115" sldId="276"/>
        </pc:sldMkLst>
        <pc:spChg chg="mod">
          <ac:chgData name="FI-A 22 - Zabel, Niklas" userId="771e8471-5983-4fd5-99b2-36a633a5836d" providerId="ADAL" clId="{B5639675-07EB-C64F-BB4A-1A3969370BBC}" dt="2022-11-04T09:40:48.650" v="2746" actId="26606"/>
          <ac:spMkLst>
            <pc:docMk/>
            <pc:sldMk cId="2355907115" sldId="276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B5639675-07EB-C64F-BB4A-1A3969370BBC}" dt="2022-11-04T09:40:48.650" v="2746" actId="26606"/>
          <ac:spMkLst>
            <pc:docMk/>
            <pc:sldMk cId="2355907115" sldId="276"/>
            <ac:spMk id="3" creationId="{00000000-0000-0000-0000-000000000000}"/>
          </ac:spMkLst>
        </pc:spChg>
        <pc:spChg chg="add">
          <ac:chgData name="FI-A 22 - Zabel, Niklas" userId="771e8471-5983-4fd5-99b2-36a633a5836d" providerId="ADAL" clId="{B5639675-07EB-C64F-BB4A-1A3969370BBC}" dt="2022-11-04T09:40:48.650" v="2746" actId="26606"/>
          <ac:spMkLst>
            <pc:docMk/>
            <pc:sldMk cId="2355907115" sldId="276"/>
            <ac:spMk id="144" creationId="{C17278C5-34E8-4293-BE47-73B18483AF7B}"/>
          </ac:spMkLst>
        </pc:spChg>
        <pc:spChg chg="add">
          <ac:chgData name="FI-A 22 - Zabel, Niklas" userId="771e8471-5983-4fd5-99b2-36a633a5836d" providerId="ADAL" clId="{B5639675-07EB-C64F-BB4A-1A3969370BBC}" dt="2022-11-04T09:40:48.650" v="2746" actId="26606"/>
          <ac:spMkLst>
            <pc:docMk/>
            <pc:sldMk cId="2355907115" sldId="276"/>
            <ac:spMk id="146" creationId="{9A3F5928-D955-456A-97B5-AA390B8CE9D5}"/>
          </ac:spMkLst>
        </pc:spChg>
        <pc:spChg chg="add">
          <ac:chgData name="FI-A 22 - Zabel, Niklas" userId="771e8471-5983-4fd5-99b2-36a633a5836d" providerId="ADAL" clId="{B5639675-07EB-C64F-BB4A-1A3969370BBC}" dt="2022-11-04T09:40:48.650" v="2746" actId="26606"/>
          <ac:spMkLst>
            <pc:docMk/>
            <pc:sldMk cId="2355907115" sldId="276"/>
            <ac:spMk id="150" creationId="{C5CB530E-515E-412C-9DF1-5F8FFBD6F383}"/>
          </ac:spMkLst>
        </pc:spChg>
        <pc:spChg chg="add">
          <ac:chgData name="FI-A 22 - Zabel, Niklas" userId="771e8471-5983-4fd5-99b2-36a633a5836d" providerId="ADAL" clId="{B5639675-07EB-C64F-BB4A-1A3969370BBC}" dt="2022-11-04T09:40:48.650" v="2746" actId="26606"/>
          <ac:spMkLst>
            <pc:docMk/>
            <pc:sldMk cId="2355907115" sldId="276"/>
            <ac:spMk id="152" creationId="{712D4376-A578-4FF1-94FC-245E7A6A489F}"/>
          </ac:spMkLst>
        </pc:spChg>
        <pc:spChg chg="add">
          <ac:chgData name="FI-A 22 - Zabel, Niklas" userId="771e8471-5983-4fd5-99b2-36a633a5836d" providerId="ADAL" clId="{B5639675-07EB-C64F-BB4A-1A3969370BBC}" dt="2022-11-04T09:40:48.650" v="2746" actId="26606"/>
          <ac:spMkLst>
            <pc:docMk/>
            <pc:sldMk cId="2355907115" sldId="276"/>
            <ac:spMk id="154" creationId="{AEA7509D-F04F-40CB-A0B3-EEF16499CC9F}"/>
          </ac:spMkLst>
        </pc:spChg>
        <pc:picChg chg="mod">
          <ac:chgData name="FI-A 22 - Zabel, Niklas" userId="771e8471-5983-4fd5-99b2-36a633a5836d" providerId="ADAL" clId="{B5639675-07EB-C64F-BB4A-1A3969370BBC}" dt="2022-11-04T09:41:00.131" v="2748" actId="1076"/>
          <ac:picMkLst>
            <pc:docMk/>
            <pc:sldMk cId="2355907115" sldId="276"/>
            <ac:picMk id="139" creationId="{35A44B16-9613-601C-DD65-0E3CA01C714D}"/>
          </ac:picMkLst>
        </pc:picChg>
        <pc:cxnChg chg="add">
          <ac:chgData name="FI-A 22 - Zabel, Niklas" userId="771e8471-5983-4fd5-99b2-36a633a5836d" providerId="ADAL" clId="{B5639675-07EB-C64F-BB4A-1A3969370BBC}" dt="2022-11-04T09:40:48.650" v="2746" actId="26606"/>
          <ac:cxnSpMkLst>
            <pc:docMk/>
            <pc:sldMk cId="2355907115" sldId="276"/>
            <ac:cxnSpMk id="148" creationId="{56020367-4FD5-4596-8E10-C5F095CD8DBF}"/>
          </ac:cxnSpMkLst>
        </pc:cxn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668486508" sldId="277"/>
        </pc:sldMkLst>
      </pc:sldChg>
      <pc:sldChg chg="addSp delSp modSp new mod setBg">
        <pc:chgData name="FI-A 22 - Zabel, Niklas" userId="771e8471-5983-4fd5-99b2-36a633a5836d" providerId="ADAL" clId="{B5639675-07EB-C64F-BB4A-1A3969370BBC}" dt="2022-11-02T08:03:28.907" v="1622" actId="207"/>
        <pc:sldMkLst>
          <pc:docMk/>
          <pc:sldMk cId="2334383361" sldId="277"/>
        </pc:sldMkLst>
        <pc:spChg chg="mod">
          <ac:chgData name="FI-A 22 - Zabel, Niklas" userId="771e8471-5983-4fd5-99b2-36a633a5836d" providerId="ADAL" clId="{B5639675-07EB-C64F-BB4A-1A3969370BBC}" dt="2022-11-02T08:00:46.239" v="1505" actId="26606"/>
          <ac:spMkLst>
            <pc:docMk/>
            <pc:sldMk cId="2334383361" sldId="277"/>
            <ac:spMk id="2" creationId="{D4F8B663-2AFC-9BDE-D6D3-6F6382D49B1A}"/>
          </ac:spMkLst>
        </pc:spChg>
        <pc:spChg chg="del">
          <ac:chgData name="FI-A 22 - Zabel, Niklas" userId="771e8471-5983-4fd5-99b2-36a633a5836d" providerId="ADAL" clId="{B5639675-07EB-C64F-BB4A-1A3969370BBC}" dt="2022-11-02T07:57:19.097" v="1141" actId="3680"/>
          <ac:spMkLst>
            <pc:docMk/>
            <pc:sldMk cId="2334383361" sldId="277"/>
            <ac:spMk id="3" creationId="{B0550BFE-204A-2F35-97FB-4E4FB5FEE8FF}"/>
          </ac:spMkLst>
        </pc:spChg>
        <pc:spChg chg="add">
          <ac:chgData name="FI-A 22 - Zabel, Niklas" userId="771e8471-5983-4fd5-99b2-36a633a5836d" providerId="ADAL" clId="{B5639675-07EB-C64F-BB4A-1A3969370BBC}" dt="2022-11-02T08:00:46.239" v="1505" actId="26606"/>
          <ac:spMkLst>
            <pc:docMk/>
            <pc:sldMk cId="2334383361" sldId="277"/>
            <ac:spMk id="9" creationId="{2659FDB4-FCBE-4A89-B46D-43D4FA54464D}"/>
          </ac:spMkLst>
        </pc:spChg>
        <pc:spChg chg="add">
          <ac:chgData name="FI-A 22 - Zabel, Niklas" userId="771e8471-5983-4fd5-99b2-36a633a5836d" providerId="ADAL" clId="{B5639675-07EB-C64F-BB4A-1A3969370BBC}" dt="2022-11-02T08:00:46.239" v="1505" actId="26606"/>
          <ac:spMkLst>
            <pc:docMk/>
            <pc:sldMk cId="2334383361" sldId="277"/>
            <ac:spMk id="13" creationId="{58BDB0EE-D238-415B-9ED8-62AA6AB2AAD1}"/>
          </ac:spMkLst>
        </pc:spChg>
        <pc:spChg chg="add">
          <ac:chgData name="FI-A 22 - Zabel, Niklas" userId="771e8471-5983-4fd5-99b2-36a633a5836d" providerId="ADAL" clId="{B5639675-07EB-C64F-BB4A-1A3969370BBC}" dt="2022-11-02T08:00:46.239" v="1505" actId="26606"/>
          <ac:spMkLst>
            <pc:docMk/>
            <pc:sldMk cId="2334383361" sldId="277"/>
            <ac:spMk id="15" creationId="{C5B55FC3-961D-4325-82F1-DE92B0D04E03}"/>
          </ac:spMkLst>
        </pc:spChg>
        <pc:spChg chg="add">
          <ac:chgData name="FI-A 22 - Zabel, Niklas" userId="771e8471-5983-4fd5-99b2-36a633a5836d" providerId="ADAL" clId="{B5639675-07EB-C64F-BB4A-1A3969370BBC}" dt="2022-11-02T08:00:46.239" v="1505" actId="26606"/>
          <ac:spMkLst>
            <pc:docMk/>
            <pc:sldMk cId="2334383361" sldId="277"/>
            <ac:spMk id="17" creationId="{4C8AB332-D09E-4F28-943C-DABDD4716A3C}"/>
          </ac:spMkLst>
        </pc:spChg>
        <pc:graphicFrameChg chg="add mod ord modGraphic">
          <ac:chgData name="FI-A 22 - Zabel, Niklas" userId="771e8471-5983-4fd5-99b2-36a633a5836d" providerId="ADAL" clId="{B5639675-07EB-C64F-BB4A-1A3969370BBC}" dt="2022-11-02T08:03:28.907" v="1622" actId="207"/>
          <ac:graphicFrameMkLst>
            <pc:docMk/>
            <pc:sldMk cId="2334383361" sldId="277"/>
            <ac:graphicFrameMk id="4" creationId="{944A5217-E9C2-49F2-A80A-0819E85852B9}"/>
          </ac:graphicFrameMkLst>
        </pc:graphicFrameChg>
        <pc:cxnChg chg="add">
          <ac:chgData name="FI-A 22 - Zabel, Niklas" userId="771e8471-5983-4fd5-99b2-36a633a5836d" providerId="ADAL" clId="{B5639675-07EB-C64F-BB4A-1A3969370BBC}" dt="2022-11-02T08:00:46.239" v="1505" actId="26606"/>
          <ac:cxnSpMkLst>
            <pc:docMk/>
            <pc:sldMk cId="2334383361" sldId="277"/>
            <ac:cxnSpMk id="11" creationId="{C8F51B3F-8331-4E4A-AE96-D47B1006EEAD}"/>
          </ac:cxnSpMkLst>
        </pc:cxnChg>
      </pc:sldChg>
      <pc:sldChg chg="modSp new mod">
        <pc:chgData name="FI-A 22 - Zabel, Niklas" userId="771e8471-5983-4fd5-99b2-36a633a5836d" providerId="ADAL" clId="{B5639675-07EB-C64F-BB4A-1A3969370BBC}" dt="2022-11-02T08:01:37.512" v="1549"/>
        <pc:sldMkLst>
          <pc:docMk/>
          <pc:sldMk cId="2689766880" sldId="278"/>
        </pc:sldMkLst>
        <pc:spChg chg="mod">
          <ac:chgData name="FI-A 22 - Zabel, Niklas" userId="771e8471-5983-4fd5-99b2-36a633a5836d" providerId="ADAL" clId="{B5639675-07EB-C64F-BB4A-1A3969370BBC}" dt="2022-11-02T08:01:32.522" v="1548" actId="20577"/>
          <ac:spMkLst>
            <pc:docMk/>
            <pc:sldMk cId="2689766880" sldId="278"/>
            <ac:spMk id="2" creationId="{46774173-EA9A-3D8C-589E-FB1685C3F0EF}"/>
          </ac:spMkLst>
        </pc:spChg>
        <pc:spChg chg="mod">
          <ac:chgData name="FI-A 22 - Zabel, Niklas" userId="771e8471-5983-4fd5-99b2-36a633a5836d" providerId="ADAL" clId="{B5639675-07EB-C64F-BB4A-1A3969370BBC}" dt="2022-11-02T08:01:37.512" v="1549"/>
          <ac:spMkLst>
            <pc:docMk/>
            <pc:sldMk cId="2689766880" sldId="278"/>
            <ac:spMk id="3" creationId="{42A61D01-0389-B23D-0F98-74538BE640E3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211581277" sldId="278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121390286" sldId="279"/>
        </pc:sldMkLst>
      </pc:sldChg>
      <pc:sldChg chg="modSp new mod">
        <pc:chgData name="FI-A 22 - Zabel, Niklas" userId="771e8471-5983-4fd5-99b2-36a633a5836d" providerId="ADAL" clId="{B5639675-07EB-C64F-BB4A-1A3969370BBC}" dt="2022-11-02T08:02:05.638" v="1569" actId="20577"/>
        <pc:sldMkLst>
          <pc:docMk/>
          <pc:sldMk cId="2321594921" sldId="279"/>
        </pc:sldMkLst>
        <pc:spChg chg="mod">
          <ac:chgData name="FI-A 22 - Zabel, Niklas" userId="771e8471-5983-4fd5-99b2-36a633a5836d" providerId="ADAL" clId="{B5639675-07EB-C64F-BB4A-1A3969370BBC}" dt="2022-11-02T08:01:55.470" v="1566" actId="20577"/>
          <ac:spMkLst>
            <pc:docMk/>
            <pc:sldMk cId="2321594921" sldId="279"/>
            <ac:spMk id="2" creationId="{C1509C0F-9839-E6AD-B093-61275BC41E7A}"/>
          </ac:spMkLst>
        </pc:spChg>
        <pc:spChg chg="mod">
          <ac:chgData name="FI-A 22 - Zabel, Niklas" userId="771e8471-5983-4fd5-99b2-36a633a5836d" providerId="ADAL" clId="{B5639675-07EB-C64F-BB4A-1A3969370BBC}" dt="2022-11-02T08:02:05.638" v="1569" actId="20577"/>
          <ac:spMkLst>
            <pc:docMk/>
            <pc:sldMk cId="2321594921" sldId="279"/>
            <ac:spMk id="3" creationId="{AB9E377E-C61E-182F-99A5-7D15A3658008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457068255" sldId="280"/>
        </pc:sldMkLst>
      </pc:sldChg>
      <pc:sldChg chg="modSp new mod ord">
        <pc:chgData name="FI-A 22 - Zabel, Niklas" userId="771e8471-5983-4fd5-99b2-36a633a5836d" providerId="ADAL" clId="{B5639675-07EB-C64F-BB4A-1A3969370BBC}" dt="2022-11-02T08:02:39.327" v="1608" actId="20577"/>
        <pc:sldMkLst>
          <pc:docMk/>
          <pc:sldMk cId="2129221748" sldId="280"/>
        </pc:sldMkLst>
        <pc:spChg chg="mod">
          <ac:chgData name="FI-A 22 - Zabel, Niklas" userId="771e8471-5983-4fd5-99b2-36a633a5836d" providerId="ADAL" clId="{B5639675-07EB-C64F-BB4A-1A3969370BBC}" dt="2022-11-02T08:02:39.327" v="1608" actId="20577"/>
          <ac:spMkLst>
            <pc:docMk/>
            <pc:sldMk cId="2129221748" sldId="280"/>
            <ac:spMk id="2" creationId="{82BF48A5-8F71-ADA5-8A28-9AF26526C579}"/>
          </ac:spMkLst>
        </pc:spChg>
        <pc:spChg chg="mod">
          <ac:chgData name="FI-A 22 - Zabel, Niklas" userId="771e8471-5983-4fd5-99b2-36a633a5836d" providerId="ADAL" clId="{B5639675-07EB-C64F-BB4A-1A3969370BBC}" dt="2022-11-02T08:02:32.130" v="1604" actId="15"/>
          <ac:spMkLst>
            <pc:docMk/>
            <pc:sldMk cId="2129221748" sldId="280"/>
            <ac:spMk id="3" creationId="{419AF06A-B2DF-7A8C-4D99-2C7E5D26799B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846442637" sldId="281"/>
        </pc:sldMkLst>
      </pc:sldChg>
      <pc:sldChg chg="addSp delSp modSp add mod ord setBg delDesignElem">
        <pc:chgData name="FI-A 22 - Zabel, Niklas" userId="771e8471-5983-4fd5-99b2-36a633a5836d" providerId="ADAL" clId="{B5639675-07EB-C64F-BB4A-1A3969370BBC}" dt="2022-11-02T08:07:21.412" v="2208" actId="207"/>
        <pc:sldMkLst>
          <pc:docMk/>
          <pc:sldMk cId="3358574344" sldId="281"/>
        </pc:sldMkLst>
        <pc:spChg chg="mod">
          <ac:chgData name="FI-A 22 - Zabel, Niklas" userId="771e8471-5983-4fd5-99b2-36a633a5836d" providerId="ADAL" clId="{B5639675-07EB-C64F-BB4A-1A3969370BBC}" dt="2022-11-02T08:02:41.985" v="1609"/>
          <ac:spMkLst>
            <pc:docMk/>
            <pc:sldMk cId="3358574344" sldId="281"/>
            <ac:spMk id="2" creationId="{D4F8B663-2AFC-9BDE-D6D3-6F6382D49B1A}"/>
          </ac:spMkLst>
        </pc:spChg>
        <pc:spChg chg="add">
          <ac:chgData name="FI-A 22 - Zabel, Niklas" userId="771e8471-5983-4fd5-99b2-36a633a5836d" providerId="ADAL" clId="{B5639675-07EB-C64F-BB4A-1A3969370BBC}" dt="2022-11-02T08:06:59.564" v="2205" actId="26606"/>
          <ac:spMkLst>
            <pc:docMk/>
            <pc:sldMk cId="3358574344" sldId="281"/>
            <ac:spMk id="6" creationId="{2659FDB4-FCBE-4A89-B46D-43D4FA54464D}"/>
          </ac:spMkLst>
        </pc:spChg>
        <pc:spChg chg="add">
          <ac:chgData name="FI-A 22 - Zabel, Niklas" userId="771e8471-5983-4fd5-99b2-36a633a5836d" providerId="ADAL" clId="{B5639675-07EB-C64F-BB4A-1A3969370BBC}" dt="2022-11-02T08:06:59.564" v="2205" actId="26606"/>
          <ac:spMkLst>
            <pc:docMk/>
            <pc:sldMk cId="3358574344" sldId="281"/>
            <ac:spMk id="8" creationId="{58BDB0EE-D238-415B-9ED8-62AA6AB2AAD1}"/>
          </ac:spMkLst>
        </pc:spChg>
        <pc:spChg chg="del">
          <ac:chgData name="FI-A 22 - Zabel, Niklas" userId="771e8471-5983-4fd5-99b2-36a633a5836d" providerId="ADAL" clId="{B5639675-07EB-C64F-BB4A-1A3969370BBC}" dt="2022-11-02T08:02:34.600" v="1606"/>
          <ac:spMkLst>
            <pc:docMk/>
            <pc:sldMk cId="3358574344" sldId="281"/>
            <ac:spMk id="9" creationId="{2659FDB4-FCBE-4A89-B46D-43D4FA54464D}"/>
          </ac:spMkLst>
        </pc:spChg>
        <pc:spChg chg="add">
          <ac:chgData name="FI-A 22 - Zabel, Niklas" userId="771e8471-5983-4fd5-99b2-36a633a5836d" providerId="ADAL" clId="{B5639675-07EB-C64F-BB4A-1A3969370BBC}" dt="2022-11-02T08:06:59.564" v="2205" actId="26606"/>
          <ac:spMkLst>
            <pc:docMk/>
            <pc:sldMk cId="3358574344" sldId="281"/>
            <ac:spMk id="10" creationId="{C5B55FC3-961D-4325-82F1-DE92B0D04E03}"/>
          </ac:spMkLst>
        </pc:spChg>
        <pc:spChg chg="add">
          <ac:chgData name="FI-A 22 - Zabel, Niklas" userId="771e8471-5983-4fd5-99b2-36a633a5836d" providerId="ADAL" clId="{B5639675-07EB-C64F-BB4A-1A3969370BBC}" dt="2022-11-02T08:06:59.564" v="2205" actId="26606"/>
          <ac:spMkLst>
            <pc:docMk/>
            <pc:sldMk cId="3358574344" sldId="281"/>
            <ac:spMk id="12" creationId="{4C8AB332-D09E-4F28-943C-DABDD4716A3C}"/>
          </ac:spMkLst>
        </pc:spChg>
        <pc:spChg chg="del">
          <ac:chgData name="FI-A 22 - Zabel, Niklas" userId="771e8471-5983-4fd5-99b2-36a633a5836d" providerId="ADAL" clId="{B5639675-07EB-C64F-BB4A-1A3969370BBC}" dt="2022-11-02T08:02:34.600" v="1606"/>
          <ac:spMkLst>
            <pc:docMk/>
            <pc:sldMk cId="3358574344" sldId="281"/>
            <ac:spMk id="13" creationId="{58BDB0EE-D238-415B-9ED8-62AA6AB2AAD1}"/>
          </ac:spMkLst>
        </pc:spChg>
        <pc:spChg chg="del">
          <ac:chgData name="FI-A 22 - Zabel, Niklas" userId="771e8471-5983-4fd5-99b2-36a633a5836d" providerId="ADAL" clId="{B5639675-07EB-C64F-BB4A-1A3969370BBC}" dt="2022-11-02T08:02:34.600" v="1606"/>
          <ac:spMkLst>
            <pc:docMk/>
            <pc:sldMk cId="3358574344" sldId="281"/>
            <ac:spMk id="15" creationId="{C5B55FC3-961D-4325-82F1-DE92B0D04E03}"/>
          </ac:spMkLst>
        </pc:spChg>
        <pc:spChg chg="del">
          <ac:chgData name="FI-A 22 - Zabel, Niklas" userId="771e8471-5983-4fd5-99b2-36a633a5836d" providerId="ADAL" clId="{B5639675-07EB-C64F-BB4A-1A3969370BBC}" dt="2022-11-02T08:02:34.600" v="1606"/>
          <ac:spMkLst>
            <pc:docMk/>
            <pc:sldMk cId="3358574344" sldId="281"/>
            <ac:spMk id="17" creationId="{4C8AB332-D09E-4F28-943C-DABDD4716A3C}"/>
          </ac:spMkLst>
        </pc:spChg>
        <pc:graphicFrameChg chg="mod modGraphic">
          <ac:chgData name="FI-A 22 - Zabel, Niklas" userId="771e8471-5983-4fd5-99b2-36a633a5836d" providerId="ADAL" clId="{B5639675-07EB-C64F-BB4A-1A3969370BBC}" dt="2022-11-02T08:07:21.412" v="2208" actId="207"/>
          <ac:graphicFrameMkLst>
            <pc:docMk/>
            <pc:sldMk cId="3358574344" sldId="281"/>
            <ac:graphicFrameMk id="4" creationId="{944A5217-E9C2-49F2-A80A-0819E85852B9}"/>
          </ac:graphicFrameMkLst>
        </pc:graphicFrameChg>
        <pc:cxnChg chg="add">
          <ac:chgData name="FI-A 22 - Zabel, Niklas" userId="771e8471-5983-4fd5-99b2-36a633a5836d" providerId="ADAL" clId="{B5639675-07EB-C64F-BB4A-1A3969370BBC}" dt="2022-11-02T08:06:59.564" v="2205" actId="26606"/>
          <ac:cxnSpMkLst>
            <pc:docMk/>
            <pc:sldMk cId="3358574344" sldId="281"/>
            <ac:cxnSpMk id="7" creationId="{C8F51B3F-8331-4E4A-AE96-D47B1006EEAD}"/>
          </ac:cxnSpMkLst>
        </pc:cxnChg>
        <pc:cxnChg chg="del">
          <ac:chgData name="FI-A 22 - Zabel, Niklas" userId="771e8471-5983-4fd5-99b2-36a633a5836d" providerId="ADAL" clId="{B5639675-07EB-C64F-BB4A-1A3969370BBC}" dt="2022-11-02T08:02:34.600" v="1606"/>
          <ac:cxnSpMkLst>
            <pc:docMk/>
            <pc:sldMk cId="3358574344" sldId="281"/>
            <ac:cxnSpMk id="11" creationId="{C8F51B3F-8331-4E4A-AE96-D47B1006EEAD}"/>
          </ac:cxnSpMkLst>
        </pc:cxnChg>
      </pc:sldChg>
      <pc:sldChg chg="modSp new mod">
        <pc:chgData name="FI-A 22 - Zabel, Niklas" userId="771e8471-5983-4fd5-99b2-36a633a5836d" providerId="ADAL" clId="{B5639675-07EB-C64F-BB4A-1A3969370BBC}" dt="2022-11-02T08:08:35.782" v="2342"/>
        <pc:sldMkLst>
          <pc:docMk/>
          <pc:sldMk cId="85646807" sldId="282"/>
        </pc:sldMkLst>
        <pc:spChg chg="mod">
          <ac:chgData name="FI-A 22 - Zabel, Niklas" userId="771e8471-5983-4fd5-99b2-36a633a5836d" providerId="ADAL" clId="{B5639675-07EB-C64F-BB4A-1A3969370BBC}" dt="2022-11-02T08:07:42.103" v="2244" actId="20577"/>
          <ac:spMkLst>
            <pc:docMk/>
            <pc:sldMk cId="85646807" sldId="282"/>
            <ac:spMk id="2" creationId="{F0D7ACEC-CF1D-C9D3-EFA4-D0861654BAAC}"/>
          </ac:spMkLst>
        </pc:spChg>
        <pc:spChg chg="mod">
          <ac:chgData name="FI-A 22 - Zabel, Niklas" userId="771e8471-5983-4fd5-99b2-36a633a5836d" providerId="ADAL" clId="{B5639675-07EB-C64F-BB4A-1A3969370BBC}" dt="2022-11-02T08:08:35.782" v="2342"/>
          <ac:spMkLst>
            <pc:docMk/>
            <pc:sldMk cId="85646807" sldId="282"/>
            <ac:spMk id="3" creationId="{18A171C5-A8D1-1A91-81AF-535702C9BF5F}"/>
          </ac:spMkLst>
        </pc:spChg>
      </pc:sldChg>
      <pc:sldChg chg="modSp del mod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804521803" sldId="282"/>
        </pc:sldMkLst>
        <pc:spChg chg="mod">
          <ac:chgData name="FI-A 22 - Zabel, Niklas" userId="771e8471-5983-4fd5-99b2-36a633a5836d" providerId="ADAL" clId="{B5639675-07EB-C64F-BB4A-1A3969370BBC}" dt="2022-11-02T07:23:59.444" v="1" actId="27636"/>
          <ac:spMkLst>
            <pc:docMk/>
            <pc:sldMk cId="3804521803" sldId="282"/>
            <ac:spMk id="2" creationId="{00000000-0000-0000-0000-000000000000}"/>
          </ac:spMkLst>
        </pc:spChg>
      </pc:sldChg>
      <pc:sldChg chg="modSp add mod">
        <pc:chgData name="FI-A 22 - Zabel, Niklas" userId="771e8471-5983-4fd5-99b2-36a633a5836d" providerId="ADAL" clId="{B5639675-07EB-C64F-BB4A-1A3969370BBC}" dt="2022-11-02T08:24:35.963" v="2726" actId="207"/>
        <pc:sldMkLst>
          <pc:docMk/>
          <pc:sldMk cId="1364050488" sldId="283"/>
        </pc:sldMkLst>
        <pc:spChg chg="mod">
          <ac:chgData name="FI-A 22 - Zabel, Niklas" userId="771e8471-5983-4fd5-99b2-36a633a5836d" providerId="ADAL" clId="{B5639675-07EB-C64F-BB4A-1A3969370BBC}" dt="2022-11-02T08:09:06.846" v="2383" actId="20577"/>
          <ac:spMkLst>
            <pc:docMk/>
            <pc:sldMk cId="1364050488" sldId="283"/>
            <ac:spMk id="2" creationId="{F0D7ACEC-CF1D-C9D3-EFA4-D0861654BAAC}"/>
          </ac:spMkLst>
        </pc:spChg>
        <pc:spChg chg="mod">
          <ac:chgData name="FI-A 22 - Zabel, Niklas" userId="771e8471-5983-4fd5-99b2-36a633a5836d" providerId="ADAL" clId="{B5639675-07EB-C64F-BB4A-1A3969370BBC}" dt="2022-11-02T08:24:35.963" v="2726" actId="207"/>
          <ac:spMkLst>
            <pc:docMk/>
            <pc:sldMk cId="1364050488" sldId="283"/>
            <ac:spMk id="3" creationId="{18A171C5-A8D1-1A91-81AF-535702C9BF5F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442559341" sldId="283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220327643" sldId="284"/>
        </pc:sldMkLst>
      </pc:sldChg>
      <pc:sldChg chg="modSp new mod">
        <pc:chgData name="FI-A 22 - Zabel, Niklas" userId="771e8471-5983-4fd5-99b2-36a633a5836d" providerId="ADAL" clId="{B5639675-07EB-C64F-BB4A-1A3969370BBC}" dt="2022-11-02T08:19:30.300" v="2633" actId="20577"/>
        <pc:sldMkLst>
          <pc:docMk/>
          <pc:sldMk cId="2814605037" sldId="284"/>
        </pc:sldMkLst>
        <pc:spChg chg="mod">
          <ac:chgData name="FI-A 22 - Zabel, Niklas" userId="771e8471-5983-4fd5-99b2-36a633a5836d" providerId="ADAL" clId="{B5639675-07EB-C64F-BB4A-1A3969370BBC}" dt="2022-11-02T08:18:49.117" v="2433" actId="20577"/>
          <ac:spMkLst>
            <pc:docMk/>
            <pc:sldMk cId="2814605037" sldId="284"/>
            <ac:spMk id="2" creationId="{CC2CF85C-2823-4818-4996-FE0980AAF35F}"/>
          </ac:spMkLst>
        </pc:spChg>
        <pc:spChg chg="mod">
          <ac:chgData name="FI-A 22 - Zabel, Niklas" userId="771e8471-5983-4fd5-99b2-36a633a5836d" providerId="ADAL" clId="{B5639675-07EB-C64F-BB4A-1A3969370BBC}" dt="2022-11-02T08:19:30.300" v="2633" actId="20577"/>
          <ac:spMkLst>
            <pc:docMk/>
            <pc:sldMk cId="2814605037" sldId="284"/>
            <ac:spMk id="3" creationId="{5A8D6743-3886-5043-0B0C-D893BD73AA01}"/>
          </ac:spMkLst>
        </pc:spChg>
      </pc:sldChg>
      <pc:sldChg chg="modSp new mod ord">
        <pc:chgData name="FI-A 22 - Zabel, Niklas" userId="771e8471-5983-4fd5-99b2-36a633a5836d" providerId="ADAL" clId="{B5639675-07EB-C64F-BB4A-1A3969370BBC}" dt="2022-11-02T08:10:39.470" v="2421" actId="20578"/>
        <pc:sldMkLst>
          <pc:docMk/>
          <pc:sldMk cId="981854743" sldId="285"/>
        </pc:sldMkLst>
        <pc:spChg chg="mod">
          <ac:chgData name="FI-A 22 - Zabel, Niklas" userId="771e8471-5983-4fd5-99b2-36a633a5836d" providerId="ADAL" clId="{B5639675-07EB-C64F-BB4A-1A3969370BBC}" dt="2022-11-02T08:09:47.180" v="2414" actId="20577"/>
          <ac:spMkLst>
            <pc:docMk/>
            <pc:sldMk cId="981854743" sldId="285"/>
            <ac:spMk id="2" creationId="{41CBEA4C-E83C-6B32-A954-E028B6F18784}"/>
          </ac:spMkLst>
        </pc:spChg>
        <pc:spChg chg="mod">
          <ac:chgData name="FI-A 22 - Zabel, Niklas" userId="771e8471-5983-4fd5-99b2-36a633a5836d" providerId="ADAL" clId="{B5639675-07EB-C64F-BB4A-1A3969370BBC}" dt="2022-11-02T08:10:03.929" v="2418"/>
          <ac:spMkLst>
            <pc:docMk/>
            <pc:sldMk cId="981854743" sldId="285"/>
            <ac:spMk id="3" creationId="{94116B22-0F06-A6D7-0D49-FBA1912CA886}"/>
          </ac:spMkLst>
        </pc:spChg>
      </pc:sldChg>
      <pc:sldChg chg="add ord">
        <pc:chgData name="FI-A 22 - Zabel, Niklas" userId="771e8471-5983-4fd5-99b2-36a633a5836d" providerId="ADAL" clId="{B5639675-07EB-C64F-BB4A-1A3969370BBC}" dt="2022-11-02T08:10:35.566" v="2420" actId="20578"/>
        <pc:sldMkLst>
          <pc:docMk/>
          <pc:sldMk cId="2285598686" sldId="286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921993181" sldId="286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188709355" sldId="287"/>
        </pc:sldMkLst>
      </pc:sldChg>
      <pc:sldChg chg="modSp new mod">
        <pc:chgData name="FI-A 22 - Zabel, Niklas" userId="771e8471-5983-4fd5-99b2-36a633a5836d" providerId="ADAL" clId="{B5639675-07EB-C64F-BB4A-1A3969370BBC}" dt="2022-11-02T08:24:32.099" v="2722" actId="207"/>
        <pc:sldMkLst>
          <pc:docMk/>
          <pc:sldMk cId="3872231893" sldId="287"/>
        </pc:sldMkLst>
        <pc:spChg chg="mod">
          <ac:chgData name="FI-A 22 - Zabel, Niklas" userId="771e8471-5983-4fd5-99b2-36a633a5836d" providerId="ADAL" clId="{B5639675-07EB-C64F-BB4A-1A3969370BBC}" dt="2022-11-02T08:19:38.617" v="2646" actId="20577"/>
          <ac:spMkLst>
            <pc:docMk/>
            <pc:sldMk cId="3872231893" sldId="287"/>
            <ac:spMk id="2" creationId="{26C2EAF8-5F6D-5971-E1CF-D6A1807AB07F}"/>
          </ac:spMkLst>
        </pc:spChg>
        <pc:spChg chg="mod">
          <ac:chgData name="FI-A 22 - Zabel, Niklas" userId="771e8471-5983-4fd5-99b2-36a633a5836d" providerId="ADAL" clId="{B5639675-07EB-C64F-BB4A-1A3969370BBC}" dt="2022-11-02T08:24:32.099" v="2722" actId="207"/>
          <ac:spMkLst>
            <pc:docMk/>
            <pc:sldMk cId="3872231893" sldId="287"/>
            <ac:spMk id="3" creationId="{8E38419D-CA30-EE19-52C3-8F020D526D67}"/>
          </ac:spMkLst>
        </pc:spChg>
      </pc:sldChg>
      <pc:sldChg chg="modSp new mod">
        <pc:chgData name="FI-A 22 - Zabel, Niklas" userId="771e8471-5983-4fd5-99b2-36a633a5836d" providerId="ADAL" clId="{B5639675-07EB-C64F-BB4A-1A3969370BBC}" dt="2022-11-02T08:20:05.899" v="2654"/>
        <pc:sldMkLst>
          <pc:docMk/>
          <pc:sldMk cId="1427299525" sldId="288"/>
        </pc:sldMkLst>
        <pc:spChg chg="mod">
          <ac:chgData name="FI-A 22 - Zabel, Niklas" userId="771e8471-5983-4fd5-99b2-36a633a5836d" providerId="ADAL" clId="{B5639675-07EB-C64F-BB4A-1A3969370BBC}" dt="2022-11-02T08:19:55.456" v="2651"/>
          <ac:spMkLst>
            <pc:docMk/>
            <pc:sldMk cId="1427299525" sldId="288"/>
            <ac:spMk id="2" creationId="{0A87E0C8-8058-3E72-248E-BDE200626F1F}"/>
          </ac:spMkLst>
        </pc:spChg>
        <pc:spChg chg="mod">
          <ac:chgData name="FI-A 22 - Zabel, Niklas" userId="771e8471-5983-4fd5-99b2-36a633a5836d" providerId="ADAL" clId="{B5639675-07EB-C64F-BB4A-1A3969370BBC}" dt="2022-11-02T08:20:05.899" v="2654"/>
          <ac:spMkLst>
            <pc:docMk/>
            <pc:sldMk cId="1427299525" sldId="288"/>
            <ac:spMk id="3" creationId="{335B3692-F86C-8CB9-D658-4BE45B1FA7A3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757982248" sldId="288"/>
        </pc:sldMkLst>
      </pc:sldChg>
      <pc:sldChg chg="modSp new mod">
        <pc:chgData name="FI-A 22 - Zabel, Niklas" userId="771e8471-5983-4fd5-99b2-36a633a5836d" providerId="ADAL" clId="{B5639675-07EB-C64F-BB4A-1A3969370BBC}" dt="2022-11-02T08:20:20.724" v="2659"/>
        <pc:sldMkLst>
          <pc:docMk/>
          <pc:sldMk cId="2130394706" sldId="289"/>
        </pc:sldMkLst>
        <pc:spChg chg="mod">
          <ac:chgData name="FI-A 22 - Zabel, Niklas" userId="771e8471-5983-4fd5-99b2-36a633a5836d" providerId="ADAL" clId="{B5639675-07EB-C64F-BB4A-1A3969370BBC}" dt="2022-11-02T08:20:12.182" v="2656"/>
          <ac:spMkLst>
            <pc:docMk/>
            <pc:sldMk cId="2130394706" sldId="289"/>
            <ac:spMk id="2" creationId="{F634D23F-ED88-DF9D-544C-78058F50788B}"/>
          </ac:spMkLst>
        </pc:spChg>
        <pc:spChg chg="mod">
          <ac:chgData name="FI-A 22 - Zabel, Niklas" userId="771e8471-5983-4fd5-99b2-36a633a5836d" providerId="ADAL" clId="{B5639675-07EB-C64F-BB4A-1A3969370BBC}" dt="2022-11-02T08:20:20.724" v="2659"/>
          <ac:spMkLst>
            <pc:docMk/>
            <pc:sldMk cId="2130394706" sldId="289"/>
            <ac:spMk id="3" creationId="{6F20ADE0-814F-6B5D-6188-FE011A2ADD9A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151556298" sldId="289"/>
        </pc:sldMkLst>
      </pc:sldChg>
      <pc:sldChg chg="modSp new mod">
        <pc:chgData name="FI-A 22 - Zabel, Niklas" userId="771e8471-5983-4fd5-99b2-36a633a5836d" providerId="ADAL" clId="{B5639675-07EB-C64F-BB4A-1A3969370BBC}" dt="2022-11-02T08:20:58.192" v="2672" actId="20577"/>
        <pc:sldMkLst>
          <pc:docMk/>
          <pc:sldMk cId="754090419" sldId="290"/>
        </pc:sldMkLst>
        <pc:spChg chg="mod">
          <ac:chgData name="FI-A 22 - Zabel, Niklas" userId="771e8471-5983-4fd5-99b2-36a633a5836d" providerId="ADAL" clId="{B5639675-07EB-C64F-BB4A-1A3969370BBC}" dt="2022-11-02T08:20:30.161" v="2662" actId="6549"/>
          <ac:spMkLst>
            <pc:docMk/>
            <pc:sldMk cId="754090419" sldId="290"/>
            <ac:spMk id="2" creationId="{15EEDBA6-8DF8-11FA-D552-B7F694B08369}"/>
          </ac:spMkLst>
        </pc:spChg>
        <pc:spChg chg="mod">
          <ac:chgData name="FI-A 22 - Zabel, Niklas" userId="771e8471-5983-4fd5-99b2-36a633a5836d" providerId="ADAL" clId="{B5639675-07EB-C64F-BB4A-1A3969370BBC}" dt="2022-11-02T08:20:58.192" v="2672" actId="20577"/>
          <ac:spMkLst>
            <pc:docMk/>
            <pc:sldMk cId="754090419" sldId="290"/>
            <ac:spMk id="3" creationId="{194872F9-1390-554D-6BBC-E85056BABD55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294482045" sldId="290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984826292" sldId="291"/>
        </pc:sldMkLst>
      </pc:sldChg>
      <pc:sldChg chg="modSp add mod">
        <pc:chgData name="FI-A 22 - Zabel, Niklas" userId="771e8471-5983-4fd5-99b2-36a633a5836d" providerId="ADAL" clId="{B5639675-07EB-C64F-BB4A-1A3969370BBC}" dt="2022-11-02T08:21:32.355" v="2688" actId="20577"/>
        <pc:sldMkLst>
          <pc:docMk/>
          <pc:sldMk cId="3410528382" sldId="291"/>
        </pc:sldMkLst>
        <pc:spChg chg="mod">
          <ac:chgData name="FI-A 22 - Zabel, Niklas" userId="771e8471-5983-4fd5-99b2-36a633a5836d" providerId="ADAL" clId="{B5639675-07EB-C64F-BB4A-1A3969370BBC}" dt="2022-11-02T08:21:22.249" v="2683" actId="6549"/>
          <ac:spMkLst>
            <pc:docMk/>
            <pc:sldMk cId="3410528382" sldId="291"/>
            <ac:spMk id="2" creationId="{15EEDBA6-8DF8-11FA-D552-B7F694B08369}"/>
          </ac:spMkLst>
        </pc:spChg>
        <pc:spChg chg="mod">
          <ac:chgData name="FI-A 22 - Zabel, Niklas" userId="771e8471-5983-4fd5-99b2-36a633a5836d" providerId="ADAL" clId="{B5639675-07EB-C64F-BB4A-1A3969370BBC}" dt="2022-11-02T08:21:32.355" v="2688" actId="20577"/>
          <ac:spMkLst>
            <pc:docMk/>
            <pc:sldMk cId="3410528382" sldId="291"/>
            <ac:spMk id="3" creationId="{194872F9-1390-554D-6BBC-E85056BABD55}"/>
          </ac:spMkLst>
        </pc:spChg>
      </pc:sldChg>
      <pc:sldChg chg="modSp new mod">
        <pc:chgData name="FI-A 22 - Zabel, Niklas" userId="771e8471-5983-4fd5-99b2-36a633a5836d" providerId="ADAL" clId="{B5639675-07EB-C64F-BB4A-1A3969370BBC}" dt="2022-11-02T08:21:56.964" v="2694" actId="20577"/>
        <pc:sldMkLst>
          <pc:docMk/>
          <pc:sldMk cId="471615342" sldId="292"/>
        </pc:sldMkLst>
        <pc:spChg chg="mod">
          <ac:chgData name="FI-A 22 - Zabel, Niklas" userId="771e8471-5983-4fd5-99b2-36a633a5836d" providerId="ADAL" clId="{B5639675-07EB-C64F-BB4A-1A3969370BBC}" dt="2022-11-02T08:21:41.797" v="2690"/>
          <ac:spMkLst>
            <pc:docMk/>
            <pc:sldMk cId="471615342" sldId="292"/>
            <ac:spMk id="2" creationId="{341EEABE-1F50-914D-2EF1-3E2E07AC46CC}"/>
          </ac:spMkLst>
        </pc:spChg>
        <pc:spChg chg="mod">
          <ac:chgData name="FI-A 22 - Zabel, Niklas" userId="771e8471-5983-4fd5-99b2-36a633a5836d" providerId="ADAL" clId="{B5639675-07EB-C64F-BB4A-1A3969370BBC}" dt="2022-11-02T08:21:56.964" v="2694" actId="20577"/>
          <ac:spMkLst>
            <pc:docMk/>
            <pc:sldMk cId="471615342" sldId="292"/>
            <ac:spMk id="3" creationId="{9E3CC60C-BE75-E981-F523-842CD9A31395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815519289" sldId="292"/>
        </pc:sldMkLst>
      </pc:sldChg>
      <pc:sldChg chg="modSp new mod">
        <pc:chgData name="FI-A 22 - Zabel, Niklas" userId="771e8471-5983-4fd5-99b2-36a633a5836d" providerId="ADAL" clId="{B5639675-07EB-C64F-BB4A-1A3969370BBC}" dt="2022-11-02T08:23:13.906" v="2715"/>
        <pc:sldMkLst>
          <pc:docMk/>
          <pc:sldMk cId="506449270" sldId="293"/>
        </pc:sldMkLst>
        <pc:spChg chg="mod">
          <ac:chgData name="FI-A 22 - Zabel, Niklas" userId="771e8471-5983-4fd5-99b2-36a633a5836d" providerId="ADAL" clId="{B5639675-07EB-C64F-BB4A-1A3969370BBC}" dt="2022-11-02T08:22:45.695" v="2706"/>
          <ac:spMkLst>
            <pc:docMk/>
            <pc:sldMk cId="506449270" sldId="293"/>
            <ac:spMk id="2" creationId="{034EE915-1665-4C63-D58E-D3F0FB6A7560}"/>
          </ac:spMkLst>
        </pc:spChg>
        <pc:spChg chg="mod">
          <ac:chgData name="FI-A 22 - Zabel, Niklas" userId="771e8471-5983-4fd5-99b2-36a633a5836d" providerId="ADAL" clId="{B5639675-07EB-C64F-BB4A-1A3969370BBC}" dt="2022-11-02T08:23:13.906" v="2715"/>
          <ac:spMkLst>
            <pc:docMk/>
            <pc:sldMk cId="506449270" sldId="293"/>
            <ac:spMk id="3" creationId="{3FF19A0C-75FF-1234-70E2-0618D33CCA0C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323165420" sldId="293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933193933" sldId="294"/>
        </pc:sldMkLst>
      </pc:sldChg>
      <pc:sldChg chg="modSp new mod ord">
        <pc:chgData name="FI-A 22 - Zabel, Niklas" userId="771e8471-5983-4fd5-99b2-36a633a5836d" providerId="ADAL" clId="{B5639675-07EB-C64F-BB4A-1A3969370BBC}" dt="2022-11-02T08:22:36.644" v="2705" actId="20578"/>
        <pc:sldMkLst>
          <pc:docMk/>
          <pc:sldMk cId="4176551952" sldId="294"/>
        </pc:sldMkLst>
        <pc:spChg chg="mod">
          <ac:chgData name="FI-A 22 - Zabel, Niklas" userId="771e8471-5983-4fd5-99b2-36a633a5836d" providerId="ADAL" clId="{B5639675-07EB-C64F-BB4A-1A3969370BBC}" dt="2022-11-02T08:22:10.179" v="2698"/>
          <ac:spMkLst>
            <pc:docMk/>
            <pc:sldMk cId="4176551952" sldId="294"/>
            <ac:spMk id="2" creationId="{7A0637CB-8998-A5EF-8215-C3676A6E59DB}"/>
          </ac:spMkLst>
        </pc:spChg>
        <pc:spChg chg="mod">
          <ac:chgData name="FI-A 22 - Zabel, Niklas" userId="771e8471-5983-4fd5-99b2-36a633a5836d" providerId="ADAL" clId="{B5639675-07EB-C64F-BB4A-1A3969370BBC}" dt="2022-11-02T08:22:22.657" v="2704"/>
          <ac:spMkLst>
            <pc:docMk/>
            <pc:sldMk cId="4176551952" sldId="294"/>
            <ac:spMk id="3" creationId="{BFEB02CF-BAB2-EEA6-7C8C-522FBF8C61A1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148158035" sldId="295"/>
        </pc:sldMkLst>
      </pc:sldChg>
      <pc:sldChg chg="modSp new mod">
        <pc:chgData name="FI-A 22 - Zabel, Niklas" userId="771e8471-5983-4fd5-99b2-36a633a5836d" providerId="ADAL" clId="{B5639675-07EB-C64F-BB4A-1A3969370BBC}" dt="2022-11-02T08:22:59.897" v="2710"/>
        <pc:sldMkLst>
          <pc:docMk/>
          <pc:sldMk cId="2138956326" sldId="295"/>
        </pc:sldMkLst>
        <pc:spChg chg="mod">
          <ac:chgData name="FI-A 22 - Zabel, Niklas" userId="771e8471-5983-4fd5-99b2-36a633a5836d" providerId="ADAL" clId="{B5639675-07EB-C64F-BB4A-1A3969370BBC}" dt="2022-11-02T08:22:56.266" v="2709"/>
          <ac:spMkLst>
            <pc:docMk/>
            <pc:sldMk cId="2138956326" sldId="295"/>
            <ac:spMk id="2" creationId="{FA671A04-A1EB-8540-BC21-B1F2F031694C}"/>
          </ac:spMkLst>
        </pc:spChg>
        <pc:spChg chg="mod">
          <ac:chgData name="FI-A 22 - Zabel, Niklas" userId="771e8471-5983-4fd5-99b2-36a633a5836d" providerId="ADAL" clId="{B5639675-07EB-C64F-BB4A-1A3969370BBC}" dt="2022-11-02T08:22:59.897" v="2710"/>
          <ac:spMkLst>
            <pc:docMk/>
            <pc:sldMk cId="2138956326" sldId="295"/>
            <ac:spMk id="3" creationId="{832DDC75-5582-53DC-345F-7655F536577F}"/>
          </ac:spMkLst>
        </pc:spChg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62071560" sldId="296"/>
        </pc:sldMkLst>
      </pc:sldChg>
      <pc:sldChg chg="modSp add del ord modAnim">
        <pc:chgData name="FI-A 22 - Zabel, Niklas" userId="771e8471-5983-4fd5-99b2-36a633a5836d" providerId="ADAL" clId="{B5639675-07EB-C64F-BB4A-1A3969370BBC}" dt="2022-11-04T09:38:00.105" v="2744" actId="2890"/>
        <pc:sldMkLst>
          <pc:docMk/>
          <pc:sldMk cId="1981011363" sldId="296"/>
        </pc:sldMkLst>
        <pc:spChg chg="mod">
          <ac:chgData name="FI-A 22 - Zabel, Niklas" userId="771e8471-5983-4fd5-99b2-36a633a5836d" providerId="ADAL" clId="{B5639675-07EB-C64F-BB4A-1A3969370BBC}" dt="2022-11-04T09:37:27.031" v="2729"/>
          <ac:spMkLst>
            <pc:docMk/>
            <pc:sldMk cId="1981011363" sldId="296"/>
            <ac:spMk id="2" creationId="{00000000-0000-0000-0000-000000000000}"/>
          </ac:spMkLst>
        </pc:spChg>
        <pc:spChg chg="mod">
          <ac:chgData name="FI-A 22 - Zabel, Niklas" userId="771e8471-5983-4fd5-99b2-36a633a5836d" providerId="ADAL" clId="{B5639675-07EB-C64F-BB4A-1A3969370BBC}" dt="2022-11-04T09:37:30.896" v="2730"/>
          <ac:spMkLst>
            <pc:docMk/>
            <pc:sldMk cId="1981011363" sldId="296"/>
            <ac:spMk id="3" creationId="{00000000-0000-0000-0000-000000000000}"/>
          </ac:spMkLst>
        </pc:spChg>
      </pc:sldChg>
      <pc:sldChg chg="add del ord">
        <pc:chgData name="FI-A 22 - Zabel, Niklas" userId="771e8471-5983-4fd5-99b2-36a633a5836d" providerId="ADAL" clId="{B5639675-07EB-C64F-BB4A-1A3969370BBC}" dt="2022-11-04T09:37:58.433" v="2740" actId="2890"/>
        <pc:sldMkLst>
          <pc:docMk/>
          <pc:sldMk cId="195549928" sldId="297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972134244" sldId="297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757677418" sldId="298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4229964492" sldId="299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878901120" sldId="300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4215883277" sldId="301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163099623" sldId="302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133823412" sldId="303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205072457" sldId="304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297116765" sldId="305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94467856" sldId="306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413621466" sldId="308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711859290" sldId="309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983433391" sldId="310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2756860853" sldId="311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1958412442" sldId="312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408873638" sldId="313"/>
        </pc:sldMkLst>
      </pc:sldChg>
      <pc:sldChg chg="del">
        <pc:chgData name="FI-A 22 - Zabel, Niklas" userId="771e8471-5983-4fd5-99b2-36a633a5836d" providerId="ADAL" clId="{B5639675-07EB-C64F-BB4A-1A3969370BBC}" dt="2022-11-02T07:29:09.740" v="16" actId="2696"/>
        <pc:sldMkLst>
          <pc:docMk/>
          <pc:sldMk cId="3353481338" sldId="314"/>
        </pc:sldMkLst>
      </pc:sldChg>
    </pc:docChg>
  </pc:docChgLst>
  <pc:docChgLst>
    <pc:chgData name="FI-A 22 - Zabel, Niklas" userId="S::zabel_niklas@oszimt.onmicrosoft.com::771e8471-5983-4fd5-99b2-36a633a5836d" providerId="AD" clId="Web-{3FA72411-D7FD-76FA-77C6-CCD753251B19}"/>
    <pc:docChg chg="delSld modSld">
      <pc:chgData name="FI-A 22 - Zabel, Niklas" userId="S::zabel_niklas@oszimt.onmicrosoft.com::771e8471-5983-4fd5-99b2-36a633a5836d" providerId="AD" clId="Web-{3FA72411-D7FD-76FA-77C6-CCD753251B19}" dt="2022-11-01T13:52:09.649" v="8" actId="20577"/>
      <pc:docMkLst>
        <pc:docMk/>
      </pc:docMkLst>
      <pc:sldChg chg="modSp">
        <pc:chgData name="FI-A 22 - Zabel, Niklas" userId="S::zabel_niklas@oszimt.onmicrosoft.com::771e8471-5983-4fd5-99b2-36a633a5836d" providerId="AD" clId="Web-{3FA72411-D7FD-76FA-77C6-CCD753251B19}" dt="2022-11-01T13:51:30.819" v="3" actId="20577"/>
        <pc:sldMkLst>
          <pc:docMk/>
          <pc:sldMk cId="3211581277" sldId="27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30.819" v="3" actId="20577"/>
          <ac:spMkLst>
            <pc:docMk/>
            <pc:sldMk cId="3211581277" sldId="278"/>
            <ac:spMk id="3" creationId="{CBEE6692-89FA-0D46-F86E-576E5A891E02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1:54.101" v="6" actId="20577"/>
        <pc:sldMkLst>
          <pc:docMk/>
          <pc:sldMk cId="1757677418" sldId="29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54.101" v="6" actId="20577"/>
          <ac:spMkLst>
            <pc:docMk/>
            <pc:sldMk cId="1757677418" sldId="298"/>
            <ac:spMk id="2" creationId="{EC576C7E-E680-E990-6312-FAE622236351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1:58.070" v="7" actId="20577"/>
        <pc:sldMkLst>
          <pc:docMk/>
          <pc:sldMk cId="2133823412" sldId="303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58.070" v="7" actId="20577"/>
          <ac:spMkLst>
            <pc:docMk/>
            <pc:sldMk cId="2133823412" sldId="303"/>
            <ac:spMk id="3" creationId="{EA6EADD0-9890-DA2A-4432-C223A6713962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2:09.649" v="8" actId="20577"/>
        <pc:sldMkLst>
          <pc:docMk/>
          <pc:sldMk cId="413621466" sldId="30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2:09.649" v="8" actId="20577"/>
          <ac:spMkLst>
            <pc:docMk/>
            <pc:sldMk cId="413621466" sldId="308"/>
            <ac:spMk id="3" creationId="{55FABFA8-2A10-DF85-3FE2-DD9D522D40AC}"/>
          </ac:spMkLst>
        </pc:spChg>
      </pc:sldChg>
      <pc:sldChg chg="del">
        <pc:chgData name="FI-A 22 - Zabel, Niklas" userId="S::zabel_niklas@oszimt.onmicrosoft.com::771e8471-5983-4fd5-99b2-36a633a5836d" providerId="AD" clId="Web-{3FA72411-D7FD-76FA-77C6-CCD753251B19}" dt="2022-11-01T13:51:07.084" v="0"/>
        <pc:sldMkLst>
          <pc:docMk/>
          <pc:sldMk cId="2231340381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1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4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7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4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9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2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5" name="Rectangle 23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3" b="445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>
                <a:solidFill>
                  <a:srgbClr val="FFFFFF"/>
                </a:solidFill>
              </a:rPr>
              <a:t>Lernfeld 01</a:t>
            </a:r>
            <a:endParaRPr lang="de-DE" sz="7200" dirty="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Das Unternehmen und die eigene Rolle im Betrieb beschreiben</a:t>
            </a:r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267" name="Straight Connector 2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7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5899-0FCD-7672-FA40-53512379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AC0C7-F5D2-6A93-D10A-C862F37C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Spezifisch</a:t>
            </a:r>
          </a:p>
          <a:p>
            <a:pPr lvl="1"/>
            <a:r>
              <a:rPr lang="de-DE" dirty="0"/>
              <a:t>Das Ziel ist konkret, unmissverständlich und detailliert beschrieben.</a:t>
            </a:r>
          </a:p>
          <a:p>
            <a:r>
              <a:rPr lang="de-DE" dirty="0"/>
              <a:t>Messbar</a:t>
            </a:r>
          </a:p>
          <a:p>
            <a:pPr lvl="1"/>
            <a:r>
              <a:rPr lang="de-DE" dirty="0"/>
              <a:t>Da Ziel kann qualitativ und </a:t>
            </a:r>
            <a:r>
              <a:rPr lang="de-DE" dirty="0" err="1"/>
              <a:t>quantitiv</a:t>
            </a:r>
            <a:r>
              <a:rPr lang="de-DE" dirty="0"/>
              <a:t> beurteilt werden.</a:t>
            </a:r>
          </a:p>
          <a:p>
            <a:r>
              <a:rPr lang="de-DE" dirty="0"/>
              <a:t>Attraktiv</a:t>
            </a:r>
          </a:p>
          <a:p>
            <a:pPr lvl="1"/>
            <a:r>
              <a:rPr lang="de-DE" dirty="0"/>
              <a:t>Das Ziel ist angemessen und attraktiv für alle Beteiligten.</a:t>
            </a:r>
          </a:p>
          <a:p>
            <a:r>
              <a:rPr lang="de-DE" dirty="0"/>
              <a:t>Realistisch</a:t>
            </a:r>
          </a:p>
          <a:p>
            <a:pPr lvl="1"/>
            <a:r>
              <a:rPr lang="de-DE" dirty="0"/>
              <a:t>Das Ziel kann mit den vorhanden Ressourcen realistisch erreicht werden.</a:t>
            </a:r>
          </a:p>
          <a:p>
            <a:r>
              <a:rPr lang="de-DE" dirty="0"/>
              <a:t>Terminiert</a:t>
            </a:r>
          </a:p>
          <a:p>
            <a:pPr lvl="1"/>
            <a:r>
              <a:rPr lang="de-DE" dirty="0"/>
              <a:t>Das Ziel ist zu einem bestimmten Zeitpunkt umsetzbar.</a:t>
            </a:r>
          </a:p>
        </p:txBody>
      </p:sp>
    </p:spTree>
    <p:extLst>
      <p:ext uri="{BB962C8B-B14F-4D97-AF65-F5344CB8AC3E}">
        <p14:creationId xmlns:p14="http://schemas.microsoft.com/office/powerpoint/2010/main" val="142381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2A4CE-ABAD-EEFF-118B-EF4C6EC5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SMART Muster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B2BD7-6142-F1D5-0664-E0996131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Wer?/Wo?</a:t>
            </a:r>
            <a:br>
              <a:rPr lang="de-DE" dirty="0"/>
            </a:br>
            <a:r>
              <a:rPr lang="de-DE" dirty="0"/>
              <a:t>Was?</a:t>
            </a:r>
            <a:br>
              <a:rPr lang="de-DE" dirty="0"/>
            </a:br>
            <a:r>
              <a:rPr lang="de-DE" dirty="0"/>
              <a:t>Wie viel?</a:t>
            </a:r>
            <a:br>
              <a:rPr lang="de-DE" dirty="0"/>
            </a:br>
            <a:r>
              <a:rPr lang="de-DE" dirty="0"/>
              <a:t>Wann?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83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3" b="445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Wertschöpfung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Wertschöpfung, Wertschöpfungskette</a:t>
            </a:r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7C1BD-8234-8623-E48D-2DB7D5C0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Wertschöpfungskette von Porter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36E95B-2729-52FD-68BC-4A111E55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Stellt den Gütererstellungsprozess und die dabei aufeinanderfolgenden Unternehmensaktivitäten in einem Produktionsunternehmen dar. </a:t>
            </a:r>
          </a:p>
          <a:p>
            <a:r>
              <a:rPr lang="de-DE" dirty="0"/>
              <a:t>„Ansammlungen an Tätigkeiten, durch die ein Produkt entworfen, hergestellt, vertrieben, ausgeliefert und unterstütz wird“.</a:t>
            </a:r>
          </a:p>
        </p:txBody>
      </p:sp>
    </p:spTree>
    <p:extLst>
      <p:ext uri="{BB962C8B-B14F-4D97-AF65-F5344CB8AC3E}">
        <p14:creationId xmlns:p14="http://schemas.microsoft.com/office/powerpoint/2010/main" val="129178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7C1BD-8234-8623-E48D-2DB7D5C0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Wertschöpfungskette von Porter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7315471-BC3B-9ACC-E146-31E4631F2C7E}"/>
              </a:ext>
            </a:extLst>
          </p:cNvPr>
          <p:cNvSpPr/>
          <p:nvPr/>
        </p:nvSpPr>
        <p:spPr>
          <a:xfrm rot="16200000">
            <a:off x="500469" y="2439469"/>
            <a:ext cx="2064236" cy="566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Sekundär-aktivitäten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00F3F7A-DA45-4B8C-5BD0-FDA864B81B6E}"/>
              </a:ext>
            </a:extLst>
          </p:cNvPr>
          <p:cNvSpPr/>
          <p:nvPr/>
        </p:nvSpPr>
        <p:spPr>
          <a:xfrm rot="16200000">
            <a:off x="510582" y="4731123"/>
            <a:ext cx="2044015" cy="5666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Primäraktivitäten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D068ECC-41BC-C5AA-4347-A7076CCB4EF2}"/>
              </a:ext>
            </a:extLst>
          </p:cNvPr>
          <p:cNvSpPr/>
          <p:nvPr/>
        </p:nvSpPr>
        <p:spPr>
          <a:xfrm>
            <a:off x="1943637" y="1690687"/>
            <a:ext cx="8366972" cy="614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Technologie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D65675-B507-AE17-BE71-3E5651B171F6}"/>
              </a:ext>
            </a:extLst>
          </p:cNvPr>
          <p:cNvSpPr/>
          <p:nvPr/>
        </p:nvSpPr>
        <p:spPr>
          <a:xfrm>
            <a:off x="1943636" y="2405379"/>
            <a:ext cx="8366973" cy="614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Personalwesen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F729E2-CE36-BAE3-F37D-977F4599A9A4}"/>
              </a:ext>
            </a:extLst>
          </p:cNvPr>
          <p:cNvSpPr/>
          <p:nvPr/>
        </p:nvSpPr>
        <p:spPr>
          <a:xfrm>
            <a:off x="1943637" y="3120071"/>
            <a:ext cx="8366974" cy="614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Infrastruktur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268C000-E3F2-2494-34FF-F505669B2561}"/>
              </a:ext>
            </a:extLst>
          </p:cNvPr>
          <p:cNvSpPr/>
          <p:nvPr/>
        </p:nvSpPr>
        <p:spPr>
          <a:xfrm>
            <a:off x="1943637" y="3992452"/>
            <a:ext cx="1571222" cy="20440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Eingangs-</a:t>
            </a:r>
          </a:p>
          <a:p>
            <a:pPr algn="ctr"/>
            <a:r>
              <a:rPr lang="de-DE" dirty="0" err="1"/>
              <a:t>logistik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5DFDFE8-E58A-1A94-5FF2-E8F87D5A8FB4}"/>
              </a:ext>
            </a:extLst>
          </p:cNvPr>
          <p:cNvSpPr/>
          <p:nvPr/>
        </p:nvSpPr>
        <p:spPr>
          <a:xfrm>
            <a:off x="3642575" y="3992452"/>
            <a:ext cx="1571222" cy="20440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EAE321-5352-4FF2-201E-E35444CCE968}"/>
              </a:ext>
            </a:extLst>
          </p:cNvPr>
          <p:cNvSpPr/>
          <p:nvPr/>
        </p:nvSpPr>
        <p:spPr>
          <a:xfrm>
            <a:off x="5341513" y="3992452"/>
            <a:ext cx="1571222" cy="20440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Marketing &amp;</a:t>
            </a:r>
          </a:p>
          <a:p>
            <a:pPr algn="ctr"/>
            <a:r>
              <a:rPr lang="de-DE" dirty="0"/>
              <a:t>Sales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5E9A599-3062-C9D4-4007-C009946C189D}"/>
              </a:ext>
            </a:extLst>
          </p:cNvPr>
          <p:cNvSpPr/>
          <p:nvPr/>
        </p:nvSpPr>
        <p:spPr>
          <a:xfrm>
            <a:off x="7040451" y="3992452"/>
            <a:ext cx="1571222" cy="20440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Ausgangs-</a:t>
            </a:r>
          </a:p>
          <a:p>
            <a:pPr algn="ctr"/>
            <a:r>
              <a:rPr lang="de-DE" dirty="0" err="1"/>
              <a:t>logistik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917DEAE-823D-8467-D879-7843EA451EC5}"/>
              </a:ext>
            </a:extLst>
          </p:cNvPr>
          <p:cNvSpPr/>
          <p:nvPr/>
        </p:nvSpPr>
        <p:spPr>
          <a:xfrm>
            <a:off x="8739389" y="3992452"/>
            <a:ext cx="1571222" cy="20440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After Sale Services</a:t>
            </a:r>
          </a:p>
        </p:txBody>
      </p:sp>
      <p:sp>
        <p:nvSpPr>
          <p:cNvPr id="19" name="Dreieck 18">
            <a:extLst>
              <a:ext uri="{FF2B5EF4-FFF2-40B4-BE49-F238E27FC236}">
                <a16:creationId xmlns:a16="http://schemas.microsoft.com/office/drawing/2014/main" id="{AEAA07E5-6CAE-3109-5755-61884C1E047B}"/>
              </a:ext>
            </a:extLst>
          </p:cNvPr>
          <p:cNvSpPr/>
          <p:nvPr/>
        </p:nvSpPr>
        <p:spPr>
          <a:xfrm rot="5400000">
            <a:off x="8669340" y="3459672"/>
            <a:ext cx="4345782" cy="8078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Marge</a:t>
            </a:r>
          </a:p>
        </p:txBody>
      </p:sp>
    </p:spTree>
    <p:extLst>
      <p:ext uri="{BB962C8B-B14F-4D97-AF65-F5344CB8AC3E}">
        <p14:creationId xmlns:p14="http://schemas.microsoft.com/office/powerpoint/2010/main" val="18725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4A616-1F8C-9C75-1844-065407AA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Wertschöpfung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0CFB88-B1B0-2DF7-5E6C-6CFD558D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Als Differenz zwischen max. Kaufbereitschaft des Kunden und Kosten des Unternehmens zur Herstellung des Produktes/der Dienstleistung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55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0684F-8E27-7C42-EF5A-9B225157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einer Wertschöpfungskette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57493-D867-885A-49C9-80BB4F85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Aufteilung in Kettenglieder vereinfacht es, Analysen der Gesamtheit des Unternehmens durchzuführen. </a:t>
            </a:r>
          </a:p>
          <a:p>
            <a:r>
              <a:rPr lang="de-DE" dirty="0"/>
              <a:t>Die Effizienz von Prozessen und grundsätzlich die Wettbewerbsfähigkeit von Unternehmen zu erhöhen.</a:t>
            </a:r>
          </a:p>
        </p:txBody>
      </p:sp>
    </p:spTree>
    <p:extLst>
      <p:ext uri="{BB962C8B-B14F-4D97-AF65-F5344CB8AC3E}">
        <p14:creationId xmlns:p14="http://schemas.microsoft.com/office/powerpoint/2010/main" val="333426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99A57-3A5D-F705-8BA8-8983E02E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einer WK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8E4C5-7FF7-3605-8553-FDD54EC0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Anwendung bei der umfassenden Analyse und Optimierung von Unternehmensaktivitäten</a:t>
            </a:r>
          </a:p>
          <a:p>
            <a:r>
              <a:rPr lang="de-DE" dirty="0"/>
              <a:t>Verbindet die Unternehmensanalyse mit der </a:t>
            </a:r>
            <a:r>
              <a:rPr lang="de-DE" dirty="0" err="1"/>
              <a:t>Strategieeentwicklung</a:t>
            </a:r>
            <a:endParaRPr lang="de-DE" dirty="0"/>
          </a:p>
          <a:p>
            <a:r>
              <a:rPr lang="de-DE" dirty="0"/>
              <a:t>Stärken, Schwächen und Kompetenzen werden offengelegt</a:t>
            </a:r>
          </a:p>
        </p:txBody>
      </p:sp>
    </p:spTree>
    <p:extLst>
      <p:ext uri="{BB962C8B-B14F-4D97-AF65-F5344CB8AC3E}">
        <p14:creationId xmlns:p14="http://schemas.microsoft.com/office/powerpoint/2010/main" val="59199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99A57-3A5D-F705-8BA8-8983E02E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einer WK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8E4C5-7FF7-3605-8553-FDD54EC0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Komplexes Analyseinstrument</a:t>
            </a:r>
          </a:p>
          <a:p>
            <a:r>
              <a:rPr lang="de-DE" dirty="0"/>
              <a:t>Erheblicher zeitlicher und methodischer Aufwand notwendig</a:t>
            </a:r>
          </a:p>
          <a:p>
            <a:r>
              <a:rPr lang="de-DE" dirty="0"/>
              <a:t>Aufgrund des Detaillierungsgrades, nicht ohne Konkretisierung von Führungskräften als Entscheidungsgrundlage nutzbar</a:t>
            </a:r>
          </a:p>
          <a:p>
            <a:r>
              <a:rPr lang="de-DE" dirty="0"/>
              <a:t>Extreme Aufwändige Quantifizierung und Zuordnung der Kosten auf einzelne Tätigkeiten</a:t>
            </a:r>
          </a:p>
        </p:txBody>
      </p:sp>
    </p:spTree>
    <p:extLst>
      <p:ext uri="{BB962C8B-B14F-4D97-AF65-F5344CB8AC3E}">
        <p14:creationId xmlns:p14="http://schemas.microsoft.com/office/powerpoint/2010/main" val="151634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3" b="445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>
                <a:solidFill>
                  <a:srgbClr val="FFFFFF"/>
                </a:solidFill>
                <a:ea typeface="+mn-lt"/>
                <a:cs typeface="+mn-lt"/>
              </a:rPr>
              <a:t>Wirtschaftliche Kennziffern</a:t>
            </a:r>
            <a:endParaRPr lang="de-DE" sz="7200" dirty="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Bilanz, GuV und Wirtschaftliche Kennziffern</a:t>
            </a:r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9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BAC89-EC18-1C32-9D49-A85FA2F7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BF9D6-FA55-A07D-82E0-3B34EC5D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/>
              <a:t>Unternehmensleitbilder und –ziele</a:t>
            </a: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Wertschöpfung</a:t>
            </a: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Wirtschaftliche Kennziffern</a:t>
            </a:r>
          </a:p>
        </p:txBody>
      </p:sp>
    </p:spTree>
    <p:extLst>
      <p:ext uri="{BB962C8B-B14F-4D97-AF65-F5344CB8AC3E}">
        <p14:creationId xmlns:p14="http://schemas.microsoft.com/office/powerpoint/2010/main" val="190768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584B6-825A-B4DD-575F-53887BB8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08EC5-D060-55F2-B8A2-6AE04BCD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stellt eine Übersicht über das Vermögen, das Eigenkapital und die Schulden eines Unternehmens zum Bilanzstichtag dar</a:t>
            </a:r>
          </a:p>
          <a:p>
            <a:r>
              <a:rPr lang="de-DE" dirty="0"/>
              <a:t>Die Bilanz wird auf Grundlage der Inventur und des Inventars erstellt.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697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8B663-2AFC-9BDE-D6D3-6F6382D4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de-DE" dirty="0"/>
              <a:t>Bilanz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44A5217-E9C2-49F2-A80A-0819E8585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804244"/>
              </p:ext>
            </p:extLst>
          </p:nvPr>
        </p:nvGraphicFramePr>
        <p:xfrm>
          <a:off x="838200" y="1968832"/>
          <a:ext cx="10515603" cy="441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855">
                  <a:extLst>
                    <a:ext uri="{9D8B030D-6E8A-4147-A177-3AD203B41FA5}">
                      <a16:colId xmlns:a16="http://schemas.microsoft.com/office/drawing/2014/main" val="613764999"/>
                    </a:ext>
                  </a:extLst>
                </a:gridCol>
                <a:gridCol w="2074719">
                  <a:extLst>
                    <a:ext uri="{9D8B030D-6E8A-4147-A177-3AD203B41FA5}">
                      <a16:colId xmlns:a16="http://schemas.microsoft.com/office/drawing/2014/main" val="3929954016"/>
                    </a:ext>
                  </a:extLst>
                </a:gridCol>
                <a:gridCol w="2923310">
                  <a:extLst>
                    <a:ext uri="{9D8B030D-6E8A-4147-A177-3AD203B41FA5}">
                      <a16:colId xmlns:a16="http://schemas.microsoft.com/office/drawing/2014/main" val="4046945983"/>
                    </a:ext>
                  </a:extLst>
                </a:gridCol>
                <a:gridCol w="2074719">
                  <a:extLst>
                    <a:ext uri="{9D8B030D-6E8A-4147-A177-3AD203B41FA5}">
                      <a16:colId xmlns:a16="http://schemas.microsoft.com/office/drawing/2014/main" val="2311405594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de-DE" sz="2500" dirty="0"/>
                        <a:t>Aktiva</a:t>
                      </a:r>
                    </a:p>
                  </a:txBody>
                  <a:tcPr marL="124691" marR="124691" marT="62345" marB="62345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2500" dirty="0"/>
                        <a:t>Passiva</a:t>
                      </a:r>
                    </a:p>
                  </a:txBody>
                  <a:tcPr marL="124691" marR="124691" marT="62345" marB="62345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61647"/>
                  </a:ext>
                </a:extLst>
              </a:tr>
              <a:tr h="1296786">
                <a:tc>
                  <a:txBody>
                    <a:bodyPr/>
                    <a:lstStyle/>
                    <a:p>
                      <a:r>
                        <a:rPr lang="de-DE" sz="2500" dirty="0"/>
                        <a:t>Anlagevermögen Betriebs- und Geschäftsausstattung</a:t>
                      </a:r>
                    </a:p>
                  </a:txBody>
                  <a:tcPr marL="124691" marR="124691" marT="62345" marB="62345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500"/>
                        <a:t>9.370,00 €</a:t>
                      </a:r>
                    </a:p>
                  </a:txBody>
                  <a:tcPr marL="124691" marR="124691" marT="62345" marB="62345"/>
                </a:tc>
                <a:tc>
                  <a:txBody>
                    <a:bodyPr/>
                    <a:lstStyle/>
                    <a:p>
                      <a:r>
                        <a:rPr lang="de-DE" sz="2500"/>
                        <a:t>Eigenkapital</a:t>
                      </a:r>
                    </a:p>
                  </a:txBody>
                  <a:tcPr marL="124691" marR="124691" marT="62345" marB="62345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500"/>
                        <a:t>34.000,00 €</a:t>
                      </a:r>
                    </a:p>
                  </a:txBody>
                  <a:tcPr marL="124691" marR="124691" marT="62345" marB="62345"/>
                </a:tc>
                <a:extLst>
                  <a:ext uri="{0D108BD9-81ED-4DB2-BD59-A6C34878D82A}">
                    <a16:rowId xmlns:a16="http://schemas.microsoft.com/office/drawing/2014/main" val="3402602858"/>
                  </a:ext>
                </a:extLst>
              </a:tr>
              <a:tr h="1670859">
                <a:tc>
                  <a:txBody>
                    <a:bodyPr/>
                    <a:lstStyle/>
                    <a:p>
                      <a:r>
                        <a:rPr lang="de-DE" sz="2500"/>
                        <a:t>Umlaufvermögen</a:t>
                      </a:r>
                    </a:p>
                    <a:p>
                      <a:r>
                        <a:rPr lang="de-DE" sz="2500"/>
                        <a:t>Warenbestand</a:t>
                      </a:r>
                    </a:p>
                    <a:p>
                      <a:r>
                        <a:rPr lang="de-DE" sz="2500"/>
                        <a:t>Bankguthaben</a:t>
                      </a:r>
                    </a:p>
                    <a:p>
                      <a:r>
                        <a:rPr lang="de-DE" sz="2500"/>
                        <a:t>Kasse</a:t>
                      </a:r>
                    </a:p>
                  </a:txBody>
                  <a:tcPr marL="124691" marR="124691" marT="62345" marB="62345"/>
                </a:tc>
                <a:tc>
                  <a:txBody>
                    <a:bodyPr/>
                    <a:lstStyle/>
                    <a:p>
                      <a:pPr algn="r"/>
                      <a:endParaRPr lang="de-DE" sz="2500"/>
                    </a:p>
                    <a:p>
                      <a:pPr algn="r"/>
                      <a:r>
                        <a:rPr lang="de-DE" sz="2500"/>
                        <a:t>18.674,00 €</a:t>
                      </a:r>
                    </a:p>
                    <a:p>
                      <a:pPr algn="r"/>
                      <a:r>
                        <a:rPr lang="de-DE" sz="2500"/>
                        <a:t>23.831,00 €</a:t>
                      </a:r>
                    </a:p>
                    <a:p>
                      <a:pPr algn="r"/>
                      <a:r>
                        <a:rPr lang="de-DE" sz="2500"/>
                        <a:t>799,00 €</a:t>
                      </a:r>
                    </a:p>
                  </a:txBody>
                  <a:tcPr marL="124691" marR="124691" marT="62345" marB="62345"/>
                </a:tc>
                <a:tc>
                  <a:txBody>
                    <a:bodyPr/>
                    <a:lstStyle/>
                    <a:p>
                      <a:r>
                        <a:rPr lang="de-DE" sz="2500" dirty="0"/>
                        <a:t>Fremdkapital</a:t>
                      </a:r>
                    </a:p>
                    <a:p>
                      <a:r>
                        <a:rPr lang="de-DE" sz="2500" dirty="0"/>
                        <a:t>Verbindlichkeiten aus Lieferung und Leistung</a:t>
                      </a:r>
                    </a:p>
                  </a:txBody>
                  <a:tcPr marL="124691" marR="124691" marT="62345" marB="62345"/>
                </a:tc>
                <a:tc>
                  <a:txBody>
                    <a:bodyPr/>
                    <a:lstStyle/>
                    <a:p>
                      <a:pPr algn="r"/>
                      <a:endParaRPr lang="de-DE" sz="2500"/>
                    </a:p>
                    <a:p>
                      <a:pPr algn="r"/>
                      <a:r>
                        <a:rPr lang="de-DE" sz="2500"/>
                        <a:t>18.674,00 €</a:t>
                      </a:r>
                    </a:p>
                  </a:txBody>
                  <a:tcPr marL="124691" marR="124691" marT="62345" marB="62345"/>
                </a:tc>
                <a:extLst>
                  <a:ext uri="{0D108BD9-81ED-4DB2-BD59-A6C34878D82A}">
                    <a16:rowId xmlns:a16="http://schemas.microsoft.com/office/drawing/2014/main" val="13909022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24691" marR="124691" marT="62345" marB="62345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500"/>
                        <a:t>52.674,00 €</a:t>
                      </a:r>
                    </a:p>
                  </a:txBody>
                  <a:tcPr marL="124691" marR="124691" marT="62345" marB="62345"/>
                </a:tc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24691" marR="124691" marT="62345" marB="62345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500" dirty="0"/>
                        <a:t>52.674,00 €</a:t>
                      </a:r>
                    </a:p>
                  </a:txBody>
                  <a:tcPr marL="124691" marR="124691" marT="62345" marB="62345"/>
                </a:tc>
                <a:extLst>
                  <a:ext uri="{0D108BD9-81ED-4DB2-BD59-A6C34878D82A}">
                    <a16:rowId xmlns:a16="http://schemas.microsoft.com/office/drawing/2014/main" val="214290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38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74173-EA9A-3D8C-589E-FB1685C3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Gewinn- und Verlustrechnung (GuV)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A61D01-0389-B23D-0F98-74538BE6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 bzw. Kaufleute sind laut dem Handelsgesetzbuch dazu verpflichtet, eine Gewinn- und Verlustrechnung (GuV) zu erstellen. </a:t>
            </a:r>
          </a:p>
          <a:p>
            <a:endParaRPr lang="de-DE" dirty="0"/>
          </a:p>
          <a:p>
            <a:r>
              <a:rPr lang="de-DE" dirty="0"/>
              <a:t>Diese Aufstellung gibt Aufschluss darüber, woher die Erträge des Unternehmens stammen bzw. wie die Verluste zustande gekommen sind. </a:t>
            </a:r>
          </a:p>
        </p:txBody>
      </p:sp>
    </p:spTree>
    <p:extLst>
      <p:ext uri="{BB962C8B-B14F-4D97-AF65-F5344CB8AC3E}">
        <p14:creationId xmlns:p14="http://schemas.microsoft.com/office/powerpoint/2010/main" val="268976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F48A5-8F71-ADA5-8A28-9AF26526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Aufwendungen und Erträge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AF06A-B2DF-7A8C-4D99-2C7E5D26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Aufwendungen mindern das Eigenkapital</a:t>
            </a:r>
          </a:p>
          <a:p>
            <a:pPr lvl="1"/>
            <a:r>
              <a:rPr lang="de-DE" dirty="0"/>
              <a:t>Buchungen im Soll </a:t>
            </a:r>
          </a:p>
          <a:p>
            <a:r>
              <a:rPr lang="de-DE" dirty="0"/>
              <a:t>Erträge erhöhen das Eigenkapital</a:t>
            </a:r>
          </a:p>
          <a:p>
            <a:pPr lvl="1"/>
            <a:r>
              <a:rPr lang="de-DE" dirty="0"/>
              <a:t>Buchungen im Haben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221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8B663-2AFC-9BDE-D6D3-6F6382D4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de-DE" dirty="0"/>
              <a:t>Aufwendungen und Erträge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44A5217-E9C2-49F2-A80A-0819E8585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927413"/>
              </p:ext>
            </p:extLst>
          </p:nvPr>
        </p:nvGraphicFramePr>
        <p:xfrm>
          <a:off x="838200" y="1905764"/>
          <a:ext cx="10515601" cy="419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14">
                  <a:extLst>
                    <a:ext uri="{9D8B030D-6E8A-4147-A177-3AD203B41FA5}">
                      <a16:colId xmlns:a16="http://schemas.microsoft.com/office/drawing/2014/main" val="613764999"/>
                    </a:ext>
                  </a:extLst>
                </a:gridCol>
                <a:gridCol w="5022887">
                  <a:extLst>
                    <a:ext uri="{9D8B030D-6E8A-4147-A177-3AD203B41FA5}">
                      <a16:colId xmlns:a16="http://schemas.microsoft.com/office/drawing/2014/main" val="4046945983"/>
                    </a:ext>
                  </a:extLst>
                </a:gridCol>
              </a:tblGrid>
              <a:tr h="390641">
                <a:tc>
                  <a:txBody>
                    <a:bodyPr/>
                    <a:lstStyle/>
                    <a:p>
                      <a:r>
                        <a:rPr lang="de-DE" sz="1800"/>
                        <a:t>Aktiva (Auswendung)</a:t>
                      </a:r>
                    </a:p>
                  </a:txBody>
                  <a:tcPr marL="89826" marR="89826" marT="44912" marB="44912">
                    <a:solidFill>
                      <a:srgbClr val="B942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Passiva (Erträge)</a:t>
                      </a:r>
                    </a:p>
                  </a:txBody>
                  <a:tcPr marL="89826" marR="89826" marT="44912" marB="44912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61647"/>
                  </a:ext>
                </a:extLst>
              </a:tr>
              <a:tr h="3135311">
                <a:tc>
                  <a:txBody>
                    <a:bodyPr/>
                    <a:lstStyle/>
                    <a:p>
                      <a:r>
                        <a:rPr lang="de-DE" sz="1800" dirty="0"/>
                        <a:t>Jeder</a:t>
                      </a:r>
                    </a:p>
                    <a:p>
                      <a:endParaRPr lang="de-DE" sz="1800" dirty="0"/>
                    </a:p>
                    <a:p>
                      <a:r>
                        <a:rPr lang="de-DE" sz="1800" dirty="0"/>
                        <a:t>Güterverbrauch</a:t>
                      </a:r>
                    </a:p>
                    <a:p>
                      <a:r>
                        <a:rPr lang="de-DE" sz="1800" dirty="0"/>
                        <a:t>(Roh-, Hilfs-, Betriebsstoffe, …)</a:t>
                      </a:r>
                    </a:p>
                    <a:p>
                      <a:endParaRPr lang="de-DE" sz="1800" dirty="0"/>
                    </a:p>
                    <a:p>
                      <a:r>
                        <a:rPr lang="de-DE" sz="1800" dirty="0"/>
                        <a:t>oder</a:t>
                      </a:r>
                    </a:p>
                    <a:p>
                      <a:endParaRPr lang="de-DE" sz="1800" dirty="0"/>
                    </a:p>
                    <a:p>
                      <a:r>
                        <a:rPr lang="de-DE" sz="1800" dirty="0" err="1"/>
                        <a:t>Diensteverbrauch</a:t>
                      </a:r>
                      <a:endParaRPr lang="de-DE" sz="1800" dirty="0"/>
                    </a:p>
                    <a:p>
                      <a:r>
                        <a:rPr lang="de-DE" sz="1800" dirty="0"/>
                        <a:t>(Löhne, Gehälter, Fremdinstandhaltung …)</a:t>
                      </a:r>
                    </a:p>
                    <a:p>
                      <a:endParaRPr lang="de-DE" sz="1800" dirty="0"/>
                    </a:p>
                    <a:p>
                      <a:r>
                        <a:rPr lang="de-DE" sz="1800" dirty="0"/>
                        <a:t>Einer Unternehmung</a:t>
                      </a:r>
                    </a:p>
                  </a:txBody>
                  <a:tcPr marL="89826" marR="89826" marT="44912" marB="44912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Alle</a:t>
                      </a:r>
                    </a:p>
                    <a:p>
                      <a:endParaRPr lang="de-DE" sz="1800" dirty="0"/>
                    </a:p>
                    <a:p>
                      <a:r>
                        <a:rPr lang="de-DE" sz="1800" dirty="0"/>
                        <a:t>Erfolgswirksamen Wertezuflüsse</a:t>
                      </a:r>
                    </a:p>
                    <a:p>
                      <a:r>
                        <a:rPr lang="de-DE" sz="1800" dirty="0"/>
                        <a:t>(Umsatzerlöse für den Verkauf von Erzeugnissen, Zinserträge, Miterträge, …)</a:t>
                      </a:r>
                    </a:p>
                    <a:p>
                      <a:endParaRPr lang="de-DE" sz="1800" dirty="0"/>
                    </a:p>
                    <a:p>
                      <a:endParaRPr lang="de-DE" sz="1800" dirty="0"/>
                    </a:p>
                    <a:p>
                      <a:endParaRPr lang="de-DE" sz="1800" dirty="0"/>
                    </a:p>
                    <a:p>
                      <a:endParaRPr lang="de-DE" sz="1800" dirty="0"/>
                    </a:p>
                    <a:p>
                      <a:endParaRPr lang="de-DE" sz="1800" dirty="0"/>
                    </a:p>
                    <a:p>
                      <a:r>
                        <a:rPr lang="de-DE" sz="1800" dirty="0"/>
                        <a:t>Einer Unternehmung</a:t>
                      </a:r>
                    </a:p>
                  </a:txBody>
                  <a:tcPr marL="89826" marR="89826" marT="44912" marB="44912"/>
                </a:tc>
                <a:extLst>
                  <a:ext uri="{0D108BD9-81ED-4DB2-BD59-A6C34878D82A}">
                    <a16:rowId xmlns:a16="http://schemas.microsoft.com/office/drawing/2014/main" val="3402602858"/>
                  </a:ext>
                </a:extLst>
              </a:tr>
              <a:tr h="665108">
                <a:tc>
                  <a:txBody>
                    <a:bodyPr/>
                    <a:lstStyle/>
                    <a:p>
                      <a:r>
                        <a:rPr lang="de-DE" sz="1800">
                          <a:solidFill>
                            <a:schemeClr val="bg1"/>
                          </a:solidFill>
                        </a:rPr>
                        <a:t>Aufwendungen mindern das Eigenkapital </a:t>
                      </a:r>
                    </a:p>
                    <a:p>
                      <a:r>
                        <a:rPr lang="de-DE" sz="1800">
                          <a:solidFill>
                            <a:schemeClr val="bg1"/>
                          </a:solidFill>
                        </a:rPr>
                        <a:t>-&gt; Buchungen im Soll</a:t>
                      </a:r>
                    </a:p>
                  </a:txBody>
                  <a:tcPr marL="89826" marR="89826" marT="44912" marB="44912">
                    <a:solidFill>
                      <a:srgbClr val="B942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 err="1">
                          <a:solidFill>
                            <a:schemeClr val="bg1"/>
                          </a:solidFill>
                        </a:rPr>
                        <a:t>Ertäge</a:t>
                      </a:r>
                      <a:r>
                        <a:rPr lang="de-DE" sz="1800" dirty="0">
                          <a:solidFill>
                            <a:schemeClr val="bg1"/>
                          </a:solidFill>
                        </a:rPr>
                        <a:t> erhöhen das Eigenkapital </a:t>
                      </a:r>
                    </a:p>
                    <a:p>
                      <a:r>
                        <a:rPr lang="de-DE" sz="1800" dirty="0">
                          <a:solidFill>
                            <a:schemeClr val="bg1"/>
                          </a:solidFill>
                        </a:rPr>
                        <a:t>-&gt; Buchungen im Haben</a:t>
                      </a:r>
                    </a:p>
                  </a:txBody>
                  <a:tcPr marL="89826" marR="89826" marT="44912" marB="44912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0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574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09C0F-9839-E6AD-B093-61275BC4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Abschreibungen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E377E-C61E-182F-99A5-7D15A365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planmäßige und außerplanmäßige Wertminderungen von Vermögensgegenständen des Anlage- und Umlaufvermögens.</a:t>
            </a:r>
          </a:p>
        </p:txBody>
      </p:sp>
    </p:spTree>
    <p:extLst>
      <p:ext uri="{BB962C8B-B14F-4D97-AF65-F5344CB8AC3E}">
        <p14:creationId xmlns:p14="http://schemas.microsoft.com/office/powerpoint/2010/main" val="2321594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7ACEC-CF1D-C9D3-EFA4-D0861654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Wertverlust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171C5-A8D1-1A91-81AF-535702C9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Wertverlust wird durch die AfA-Tabelle des Bundesfinanzministeriums geregelt</a:t>
            </a:r>
          </a:p>
          <a:p>
            <a:r>
              <a:rPr lang="de-DE" dirty="0"/>
              <a:t>Je höher die Abschreibungsbeträge, um so kleiner der Gewinn, um so weniger Steuer fallen an.</a:t>
            </a:r>
          </a:p>
        </p:txBody>
      </p:sp>
    </p:spTree>
    <p:extLst>
      <p:ext uri="{BB962C8B-B14F-4D97-AF65-F5344CB8AC3E}">
        <p14:creationId xmlns:p14="http://schemas.microsoft.com/office/powerpoint/2010/main" val="85646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7ACEC-CF1D-C9D3-EFA4-D0861654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Abschreibung 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171C5-A8D1-1A91-81AF-535702C9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Abschreibungsbetrag = Anschaffungskosten / Nutzungsdauer lt. AfA</a:t>
            </a:r>
          </a:p>
        </p:txBody>
      </p:sp>
    </p:spTree>
    <p:extLst>
      <p:ext uri="{BB962C8B-B14F-4D97-AF65-F5344CB8AC3E}">
        <p14:creationId xmlns:p14="http://schemas.microsoft.com/office/powerpoint/2010/main" val="1364050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BEA4C-E83C-6B32-A954-E028B6F1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Wirtschaftliche Kennziffern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16B22-0F06-A6D7-0D49-FBA1912C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(Wirtschaftliche) Kennziffern (bzw. Kennzahlen) beziehen sich auf quantitativ messbare, wichtige unternehmerische Tatbestände, die mit Hilfe der Kennzahlen erläutert, veranschaulicht und in konzentrierter/verdichteter Form wiedergegeben werden. </a:t>
            </a:r>
          </a:p>
        </p:txBody>
      </p:sp>
    </p:spTree>
    <p:extLst>
      <p:ext uri="{BB962C8B-B14F-4D97-AF65-F5344CB8AC3E}">
        <p14:creationId xmlns:p14="http://schemas.microsoft.com/office/powerpoint/2010/main" val="981854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BEA4C-E83C-6B32-A954-E028B6F1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Wirtschaftliche Kennziffern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16B22-0F06-A6D7-0D49-FBA1912C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... der Problemerkennung, </a:t>
            </a:r>
          </a:p>
          <a:p>
            <a:r>
              <a:rPr lang="de-DE" dirty="0"/>
              <a:t>... der Ermittlung von betrieblichen Stärken und Schwachstellen, </a:t>
            </a:r>
          </a:p>
          <a:p>
            <a:r>
              <a:rPr lang="de-DE" dirty="0"/>
              <a:t>... der Informationsgewinnung, </a:t>
            </a:r>
          </a:p>
          <a:p>
            <a:r>
              <a:rPr lang="de-DE" dirty="0"/>
              <a:t>... zur Kontrolle (Soll-Ist-Vergleich), </a:t>
            </a:r>
          </a:p>
          <a:p>
            <a:r>
              <a:rPr lang="de-DE" dirty="0"/>
              <a:t>... zur Dokumentation und/oder </a:t>
            </a:r>
          </a:p>
          <a:p>
            <a:r>
              <a:rPr lang="de-DE" dirty="0"/>
              <a:t>... zur Koordination wichtiger Sachverhalte und Zusammenhänge im Unternehmen. </a:t>
            </a:r>
          </a:p>
        </p:txBody>
      </p:sp>
    </p:spTree>
    <p:extLst>
      <p:ext uri="{BB962C8B-B14F-4D97-AF65-F5344CB8AC3E}">
        <p14:creationId xmlns:p14="http://schemas.microsoft.com/office/powerpoint/2010/main" val="228559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3" b="445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Leitbilder und ziele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Unternehmensleitbilder </a:t>
            </a:r>
            <a:r>
              <a:rPr lang="de-DE" sz="2000" dirty="0">
                <a:solidFill>
                  <a:srgbClr val="FFFFFF"/>
                </a:solidFill>
              </a:rPr>
              <a:t>und Smart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2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CF85C-2823-4818-4996-FE0980AA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Rentabilität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8D6743-3886-5043-0B0C-D893BD73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Erfolgsmaßstab für den Kapitaleinsatz</a:t>
            </a:r>
          </a:p>
          <a:p>
            <a:r>
              <a:rPr lang="de-DE" dirty="0"/>
              <a:t>Betrachtet werden kann die Eigenkapital-, Gesamtkapital- und </a:t>
            </a:r>
            <a:r>
              <a:rPr lang="de-DE" dirty="0" err="1"/>
              <a:t>Umsatzrenabilität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605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2EAF8-5F6D-5971-E1CF-D6A1807A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Eigenkapital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38419D-CA30-EE19-52C3-8F020D526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Diese Kennzahl zeigt, wie sich das investierte Kapital verzinst hat.</a:t>
            </a:r>
          </a:p>
          <a:p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Eigenkapitalrentabilität = (Gewinn * 100) / Eigenkapital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231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7E0C8-8058-3E72-248E-BDE20062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Gesamtkapitalrentabilität (= Unternehmensrentabilität)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B3692-F86C-8CB9-D658-4BE45B1F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Diese Kennzahl zeigt, wie sich das Gesamtkapital verzinst hat.</a:t>
            </a:r>
          </a:p>
          <a:p>
            <a:r>
              <a:rPr lang="de-DE" dirty="0"/>
              <a:t>Gesamtkapitalrentabilität = ((Gewinn + Zinsen) * 100) / Gesamtkapital (Eigenkapital (EK) + Fremdkapital (FK))</a:t>
            </a:r>
          </a:p>
        </p:txBody>
      </p:sp>
    </p:spTree>
    <p:extLst>
      <p:ext uri="{BB962C8B-B14F-4D97-AF65-F5344CB8AC3E}">
        <p14:creationId xmlns:p14="http://schemas.microsoft.com/office/powerpoint/2010/main" val="1427299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D23F-ED88-DF9D-544C-78058F50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Umsatzrentabilität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20ADE0-814F-6B5D-6188-FE011A2A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Diese Kennzahl zeigt, wie viel Prozent Gewinn von 100 € Umsatz erwirtschaftet wurden.</a:t>
            </a:r>
          </a:p>
          <a:p>
            <a:r>
              <a:rPr lang="de-DE" dirty="0"/>
              <a:t>Umsatzrentabilität = (Gewinn * 100) / Leistungen (Betriebsbedingter Umsatz bzw. Erträge)</a:t>
            </a:r>
          </a:p>
        </p:txBody>
      </p:sp>
    </p:spTree>
    <p:extLst>
      <p:ext uri="{BB962C8B-B14F-4D97-AF65-F5344CB8AC3E}">
        <p14:creationId xmlns:p14="http://schemas.microsoft.com/office/powerpoint/2010/main" val="2130394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DBA6-8DF8-11FA-D552-B7F694B0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Betriebsbedingter Umsatz bzw. Erträge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872F9-1390-554D-6BBC-E85056BA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Umsatz bzw. die Erlöse und sonstige Erträge kommen aus dem eigentlichen Betriebszweck des Unternehmens stammen.</a:t>
            </a:r>
          </a:p>
        </p:txBody>
      </p:sp>
    </p:spTree>
    <p:extLst>
      <p:ext uri="{BB962C8B-B14F-4D97-AF65-F5344CB8AC3E}">
        <p14:creationId xmlns:p14="http://schemas.microsoft.com/office/powerpoint/2010/main" val="754090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DBA6-8DF8-11FA-D552-B7F694B0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Betriebsbedingte Aufwendungen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872F9-1390-554D-6BBC-E85056BA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die betriebsbedingten Aufwendungen gilt Ähnliches wie für betriebsbedingte Erlöse</a:t>
            </a:r>
          </a:p>
          <a:p>
            <a:r>
              <a:rPr lang="de-DE" dirty="0"/>
              <a:t>dürfen nicht für betriebsfremde Zwecke angefallen sein</a:t>
            </a:r>
          </a:p>
        </p:txBody>
      </p:sp>
    </p:spTree>
    <p:extLst>
      <p:ext uri="{BB962C8B-B14F-4D97-AF65-F5344CB8AC3E}">
        <p14:creationId xmlns:p14="http://schemas.microsoft.com/office/powerpoint/2010/main" val="3410528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EEABE-1F50-914D-2EF1-3E2E07AC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3CC60C-BE75-E981-F523-842CD9A3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Stellt man den Kosten die Leistungen gegenüber, wird erkennbar, ob ein Betrieb wirtschaftlich gearbeitet hat oder nicht. </a:t>
            </a:r>
          </a:p>
          <a:p>
            <a:r>
              <a:rPr lang="de-DE" dirty="0"/>
              <a:t>Die Wirtschaftlichkeit gibt an, in welchem Verhältnis die Leistungen zu den Kosten stehen.</a:t>
            </a:r>
          </a:p>
          <a:p>
            <a:r>
              <a:rPr lang="de-DE" dirty="0"/>
              <a:t>Wirtschaftlichkeit = Leistungen (Betriebsbedingter Umsatz bzw. Erträge) / Kosten (betriebsbedingte Aufwendungen)</a:t>
            </a:r>
          </a:p>
        </p:txBody>
      </p:sp>
    </p:spTree>
    <p:extLst>
      <p:ext uri="{BB962C8B-B14F-4D97-AF65-F5344CB8AC3E}">
        <p14:creationId xmlns:p14="http://schemas.microsoft.com/office/powerpoint/2010/main" val="471615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637CB-8998-A5EF-8215-C3676A6E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Cashflow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EB02CF-BAB2-EEA6-7C8C-522FBF8C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Cashflow ist eine Kennzahl zur Beurteilung des Kapitalzuflusses</a:t>
            </a:r>
          </a:p>
          <a:p>
            <a:r>
              <a:rPr lang="de-DE" dirty="0"/>
              <a:t>Der Cashflow zeigt den im betrachteten Geschäftsjahr erzielten Finanzmittelüberschuss, der dem Unternehmen für Investitionsausgaben, Tilgungszahlungen und/oder Gewinnausschüttungen zur Verfügung steht.</a:t>
            </a:r>
          </a:p>
          <a:p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Gewinn + Abschreibungen (ausgabeunwirksamer Aufwand) = Cashflow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551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1A04-A1EB-8540-BC21-B1F2F031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ausgabeunwirksamer Aufwand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DDC75-5582-53DC-345F-7655F536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Abschreibungen sind dem Cashflow hinzuzurechnen, da diese einen zahlungslosen Aufwand darstellen.</a:t>
            </a:r>
          </a:p>
        </p:txBody>
      </p:sp>
    </p:spTree>
    <p:extLst>
      <p:ext uri="{BB962C8B-B14F-4D97-AF65-F5344CB8AC3E}">
        <p14:creationId xmlns:p14="http://schemas.microsoft.com/office/powerpoint/2010/main" val="2138956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EE915-1665-4C63-D58E-D3F0FB6A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Produktivität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19A0C-75FF-1234-70E2-0618D33C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Produktivität ist das Verhältnis zwischen erzielter Leistung und dafür aufgewendetem Einsatz</a:t>
            </a:r>
          </a:p>
          <a:p>
            <a:r>
              <a:rPr lang="de-DE" dirty="0"/>
              <a:t>Sie wird gemessen an der Leistung (Ausbringung) je Tag, je Stunde, je Arbeiter, je Maschine.</a:t>
            </a:r>
          </a:p>
          <a:p>
            <a:r>
              <a:rPr lang="de-DE" dirty="0" err="1"/>
              <a:t>Produktivitat</a:t>
            </a:r>
            <a:r>
              <a:rPr lang="de-DE" dirty="0"/>
              <a:t> = Leistung (Ausbringung in Stück oder Meter oder Kilogramm etc.) / Einsatz von Arbeitszeit oder Maschine oder auch Kapitaleinsatz</a:t>
            </a:r>
          </a:p>
        </p:txBody>
      </p:sp>
    </p:spTree>
    <p:extLst>
      <p:ext uri="{BB962C8B-B14F-4D97-AF65-F5344CB8AC3E}">
        <p14:creationId xmlns:p14="http://schemas.microsoft.com/office/powerpoint/2010/main" val="50644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F9BBC-7A6C-17D1-407C-7390C182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Unternehmensleitbild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6BDBA0-50F2-4590-3E1B-7EE128F1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der „Polarstern“ zur Orientierung </a:t>
            </a:r>
          </a:p>
          <a:p>
            <a:r>
              <a:rPr lang="de-DE" dirty="0"/>
              <a:t>ist an Mitarbeiter (innen) und Geschäftspartner (außen) gerichtet</a:t>
            </a:r>
          </a:p>
          <a:p>
            <a:r>
              <a:rPr lang="de-DE" dirty="0"/>
              <a:t>drückt Selbstverständnis und Grundprinzipien (Zweck, Mission, Vision, Werte) des Unternehmens aus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83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73B9-D3EB-BF88-D25F-4C180EC2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Grundprinzipien des Unternehmensleitbild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D71E0-180F-A004-956F-2D6EC85F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Unternehmensmission</a:t>
            </a:r>
          </a:p>
          <a:p>
            <a:r>
              <a:rPr lang="de-DE" dirty="0"/>
              <a:t>Slogan</a:t>
            </a:r>
          </a:p>
          <a:p>
            <a:r>
              <a:rPr lang="de-DE" dirty="0"/>
              <a:t>Vision</a:t>
            </a:r>
          </a:p>
          <a:p>
            <a:r>
              <a:rPr lang="de-DE" dirty="0"/>
              <a:t>Werte</a:t>
            </a:r>
          </a:p>
        </p:txBody>
      </p:sp>
    </p:spTree>
    <p:extLst>
      <p:ext uri="{BB962C8B-B14F-4D97-AF65-F5344CB8AC3E}">
        <p14:creationId xmlns:p14="http://schemas.microsoft.com/office/powerpoint/2010/main" val="63513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0976E-9962-10C7-6CC4-7B2F6437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Unternehmensziele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513A4E-59AA-A528-187D-454C96F96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Formalziele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81B02A-DF35-CE6E-5866-4011F29173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den Sachzielen übergeordnet</a:t>
            </a:r>
          </a:p>
          <a:p>
            <a:r>
              <a:rPr lang="de-DE" dirty="0"/>
              <a:t>Messen den betrieblichen Erfolg</a:t>
            </a:r>
          </a:p>
          <a:p>
            <a:r>
              <a:rPr lang="de-DE" dirty="0"/>
              <a:t>Kennzahlen dienen zur Messung von z.B. Wirtschaftlichkeit, Produktivität, Rentabilität, etc.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5EEB455-1726-65EE-6699-9CF27427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Sachziele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E07BB1E-AFB1-3518-8F1F-271537EA70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richten sich an den Formalzielen aus </a:t>
            </a:r>
          </a:p>
          <a:p>
            <a:r>
              <a:rPr lang="de-DE" dirty="0"/>
              <a:t>dienen zur Unternehmenssteuerung</a:t>
            </a:r>
          </a:p>
        </p:txBody>
      </p:sp>
    </p:spTree>
    <p:extLst>
      <p:ext uri="{BB962C8B-B14F-4D97-AF65-F5344CB8AC3E}">
        <p14:creationId xmlns:p14="http://schemas.microsoft.com/office/powerpoint/2010/main" val="356075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91B952C-B582-597C-CADA-DC68E04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Sachziele eines Unternehmens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2820BFD-361C-14CE-0ACA-EDDDC4D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handelt es sich um Vorgaben, mit deren </a:t>
            </a:r>
            <a:r>
              <a:rPr lang="de-DE" dirty="0" err="1"/>
              <a:t>Hifle</a:t>
            </a:r>
            <a:r>
              <a:rPr lang="de-DE" dirty="0"/>
              <a:t> im betrieblichen Alltag eine gewünschte Leistung erreicht werden soll</a:t>
            </a:r>
          </a:p>
          <a:p>
            <a:r>
              <a:rPr lang="de-DE" dirty="0"/>
              <a:t>Die Leistungsvorgabe der zu produzierenden Güter oder zu erbringenden Dienstleistung bezieht sich dabei auf:</a:t>
            </a:r>
          </a:p>
          <a:p>
            <a:pPr lvl="1"/>
            <a:r>
              <a:rPr lang="de-DE" dirty="0"/>
              <a:t>Menge</a:t>
            </a:r>
          </a:p>
          <a:p>
            <a:pPr lvl="1"/>
            <a:r>
              <a:rPr lang="de-DE" dirty="0"/>
              <a:t>Zeit</a:t>
            </a:r>
          </a:p>
          <a:p>
            <a:pPr lvl="1"/>
            <a:r>
              <a:rPr lang="de-DE" dirty="0"/>
              <a:t>Qualität</a:t>
            </a:r>
          </a:p>
        </p:txBody>
      </p:sp>
    </p:spTree>
    <p:extLst>
      <p:ext uri="{BB962C8B-B14F-4D97-AF65-F5344CB8AC3E}">
        <p14:creationId xmlns:p14="http://schemas.microsoft.com/office/powerpoint/2010/main" val="280361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84CD14-74E6-C3BC-E27B-842BC178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de-DE" dirty="0"/>
              <a:t>Unterscheidbare Sachziele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E66CBDC-90DF-A158-3C85-CDF34B507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768516"/>
              </p:ext>
            </p:extLst>
          </p:nvPr>
        </p:nvGraphicFramePr>
        <p:xfrm>
          <a:off x="838200" y="2006026"/>
          <a:ext cx="10515600" cy="4355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9941">
                  <a:extLst>
                    <a:ext uri="{9D8B030D-6E8A-4147-A177-3AD203B41FA5}">
                      <a16:colId xmlns:a16="http://schemas.microsoft.com/office/drawing/2014/main" val="291071328"/>
                    </a:ext>
                  </a:extLst>
                </a:gridCol>
                <a:gridCol w="4995659">
                  <a:extLst>
                    <a:ext uri="{9D8B030D-6E8A-4147-A177-3AD203B41FA5}">
                      <a16:colId xmlns:a16="http://schemas.microsoft.com/office/drawing/2014/main" val="1642317864"/>
                    </a:ext>
                  </a:extLst>
                </a:gridCol>
              </a:tblGrid>
              <a:tr h="593188">
                <a:tc>
                  <a:txBody>
                    <a:bodyPr/>
                    <a:lstStyle/>
                    <a:p>
                      <a:r>
                        <a:rPr lang="de-DE" sz="2700"/>
                        <a:t>Leistungsziele</a:t>
                      </a:r>
                    </a:p>
                  </a:txBody>
                  <a:tcPr marL="134815" marR="134815" marT="67408" marB="6740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700"/>
                        <a:t>Finanzziele</a:t>
                      </a:r>
                    </a:p>
                  </a:txBody>
                  <a:tcPr marL="134815" marR="134815" marT="67408" marB="67408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56868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700"/>
                        <a:t>Marktbezogen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700"/>
                        <a:t>Produktbezogen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700"/>
                        <a:t>Bezogen auf Qualitätsniveau</a:t>
                      </a:r>
                    </a:p>
                  </a:txBody>
                  <a:tcPr marL="134815" marR="134815" marT="67408" marB="6740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700"/>
                        <a:t>Liquiditätsbezogen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700"/>
                        <a:t>Kapitalbeschaffung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700"/>
                        <a:t>Kapitalstruktur</a:t>
                      </a:r>
                    </a:p>
                  </a:txBody>
                  <a:tcPr marL="134815" marR="134815" marT="67408" marB="6740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58095"/>
                  </a:ext>
                </a:extLst>
              </a:tr>
              <a:tr h="593188">
                <a:tc>
                  <a:txBody>
                    <a:bodyPr/>
                    <a:lstStyle/>
                    <a:p>
                      <a:r>
                        <a:rPr lang="de-DE" sz="2700"/>
                        <a:t>Führungs- und Organisationsziele</a:t>
                      </a:r>
                    </a:p>
                  </a:txBody>
                  <a:tcPr marL="134815" marR="134815" marT="67408" marB="6740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700"/>
                        <a:t>Soziale und Ökologische Ziele</a:t>
                      </a:r>
                    </a:p>
                  </a:txBody>
                  <a:tcPr marL="134815" marR="134815" marT="67408" marB="67408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15786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700"/>
                        <a:t>Welcher Führungsstil?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700"/>
                        <a:t>Welche Führungsfunktionen?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700"/>
                        <a:t>Wie erfolgt Problemlösung?</a:t>
                      </a:r>
                    </a:p>
                  </a:txBody>
                  <a:tcPr marL="134815" marR="134815" marT="67408" marB="6740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700"/>
                        <a:t>Umweltschutz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700"/>
                        <a:t>Mitarbeiter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700"/>
                        <a:t>Gesellschaft</a:t>
                      </a:r>
                    </a:p>
                  </a:txBody>
                  <a:tcPr marL="134815" marR="134815" marT="67408" marB="6740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98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23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0DA4D-CB5C-B75B-06A0-F217FD2A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2FE75-816E-C6BF-7FDC-BECA5DA5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Etwas (Umstand, Merkmal), was als (statistisch verwertbares) Anzeichen für eine bestimmte Entwicklung, einen eingetretenen Zustand o. Ä. dient</a:t>
            </a:r>
          </a:p>
        </p:txBody>
      </p:sp>
    </p:spTree>
    <p:extLst>
      <p:ext uri="{BB962C8B-B14F-4D97-AF65-F5344CB8AC3E}">
        <p14:creationId xmlns:p14="http://schemas.microsoft.com/office/powerpoint/2010/main" val="38077396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Headlines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Microsoft Macintosh PowerPoint</Application>
  <PresentationFormat>Breitbild</PresentationFormat>
  <Paragraphs>207</Paragraphs>
  <Slides>39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2" baseType="lpstr">
      <vt:lpstr>Arial</vt:lpstr>
      <vt:lpstr>Univers</vt:lpstr>
      <vt:lpstr>GradientVTI</vt:lpstr>
      <vt:lpstr>Lernfeld 01</vt:lpstr>
      <vt:lpstr>Gliederung</vt:lpstr>
      <vt:lpstr>Leitbilder und ziele</vt:lpstr>
      <vt:lpstr>Unternehmensleitbild</vt:lpstr>
      <vt:lpstr>Grundprinzipien des Unternehmensleitbild</vt:lpstr>
      <vt:lpstr>Unternehmensziele</vt:lpstr>
      <vt:lpstr>Sachziele eines Unternehmens</vt:lpstr>
      <vt:lpstr>Unterscheidbare Sachziele</vt:lpstr>
      <vt:lpstr>Indikator</vt:lpstr>
      <vt:lpstr>SMART</vt:lpstr>
      <vt:lpstr>SMART Muster</vt:lpstr>
      <vt:lpstr>Wertschöpfung</vt:lpstr>
      <vt:lpstr>Wertschöpfungskette von Porter</vt:lpstr>
      <vt:lpstr>Wertschöpfungskette von Porter</vt:lpstr>
      <vt:lpstr>Wertschöpfung</vt:lpstr>
      <vt:lpstr>Ziel einer Wertschöpfungskette</vt:lpstr>
      <vt:lpstr>Vorteile einer WK</vt:lpstr>
      <vt:lpstr>Nachteile einer WK</vt:lpstr>
      <vt:lpstr>Wirtschaftliche Kennziffern</vt:lpstr>
      <vt:lpstr>Bilanz</vt:lpstr>
      <vt:lpstr>Bilanz</vt:lpstr>
      <vt:lpstr>Gewinn- und Verlustrechnung (GuV)</vt:lpstr>
      <vt:lpstr>Aufwendungen und Erträge</vt:lpstr>
      <vt:lpstr>Aufwendungen und Erträge</vt:lpstr>
      <vt:lpstr>Abschreibungen</vt:lpstr>
      <vt:lpstr>Wertverlust</vt:lpstr>
      <vt:lpstr>Abschreibung Formel</vt:lpstr>
      <vt:lpstr>Wirtschaftliche Kennziffern</vt:lpstr>
      <vt:lpstr>Wirtschaftliche Kennziffern</vt:lpstr>
      <vt:lpstr>Rentabilität</vt:lpstr>
      <vt:lpstr>Eigenkapital</vt:lpstr>
      <vt:lpstr>Gesamtkapitalrentabilität (= Unternehmensrentabilität)</vt:lpstr>
      <vt:lpstr>Umsatzrentabilität</vt:lpstr>
      <vt:lpstr>Betriebsbedingter Umsatz bzw. Erträge</vt:lpstr>
      <vt:lpstr>Betriebsbedingte Aufwendungen</vt:lpstr>
      <vt:lpstr>Wirtschaftlichkeit</vt:lpstr>
      <vt:lpstr>Cashflow</vt:lpstr>
      <vt:lpstr>ausgabeunwirksamer Aufwand</vt:lpstr>
      <vt:lpstr>Produktivität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FI-A 22 - Zabel, Niklas</cp:lastModifiedBy>
  <cp:revision>718</cp:revision>
  <dcterms:created xsi:type="dcterms:W3CDTF">2022-10-31T17:24:45Z</dcterms:created>
  <dcterms:modified xsi:type="dcterms:W3CDTF">2022-11-04T09:41:16Z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2022-11-01T13:47:26Z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43524d93-3b30-40a2-a8dd-b2aa645c78d3</vt:lpwstr>
  </property>
  <property fmtid="{D5CDD505-2E9C-101B-9397-08002B2CF9AE}" pid="8" name="MSIP_Label_ea60d57e-af5b-4752-ac57-3e4f28ca11dc_ContentBits">
    <vt:lpwstr>0</vt:lpwstr>
  </property>
</Properties>
</file>