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9" r:id="rId4"/>
    <p:sldId id="265" r:id="rId5"/>
    <p:sldId id="274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313" r:id="rId14"/>
    <p:sldId id="260" r:id="rId15"/>
    <p:sldId id="275" r:id="rId16"/>
    <p:sldId id="276" r:id="rId17"/>
    <p:sldId id="277" r:id="rId18"/>
    <p:sldId id="314" r:id="rId19"/>
    <p:sldId id="278" r:id="rId20"/>
    <p:sldId id="279" r:id="rId21"/>
    <p:sldId id="280" r:id="rId22"/>
    <p:sldId id="281" r:id="rId23"/>
    <p:sldId id="282" r:id="rId24"/>
    <p:sldId id="283" r:id="rId25"/>
    <p:sldId id="26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3" r:id="rId40"/>
    <p:sldId id="302" r:id="rId41"/>
    <p:sldId id="301" r:id="rId42"/>
    <p:sldId id="307" r:id="rId43"/>
    <p:sldId id="304" r:id="rId44"/>
    <p:sldId id="305" r:id="rId45"/>
    <p:sldId id="306" r:id="rId46"/>
    <p:sldId id="308" r:id="rId47"/>
    <p:sldId id="311" r:id="rId48"/>
    <p:sldId id="262" r:id="rId49"/>
    <p:sldId id="309" r:id="rId50"/>
    <p:sldId id="310" r:id="rId51"/>
    <p:sldId id="263" r:id="rId52"/>
    <p:sldId id="315" r:id="rId53"/>
    <p:sldId id="316" r:id="rId54"/>
    <p:sldId id="317" r:id="rId55"/>
    <p:sldId id="312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8E5E6-9B7F-8F46-9614-CE17CC7443A2}" v="573" dt="2022-11-04T08:51:22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-A 22 - Zabel, Niklas" userId="S::zabel_niklas@oszimt.onmicrosoft.com::771e8471-5983-4fd5-99b2-36a633a5836d" providerId="AD" clId="Web-{6647D7B3-D01F-5626-CE87-734FF41CC535}"/>
    <pc:docChg chg="addSld delSld modSld sldOrd">
      <pc:chgData name="FI-A 22 - Zabel, Niklas" userId="S::zabel_niklas@oszimt.onmicrosoft.com::771e8471-5983-4fd5-99b2-36a633a5836d" providerId="AD" clId="Web-{6647D7B3-D01F-5626-CE87-734FF41CC535}" dt="2022-11-01T14:54:03.391" v="1164" actId="20577"/>
      <pc:docMkLst>
        <pc:docMk/>
      </pc:docMkLst>
      <pc:sldChg chg="addSp delSp modSp mod setBg">
        <pc:chgData name="FI-A 22 - Zabel, Niklas" userId="S::zabel_niklas@oszimt.onmicrosoft.com::771e8471-5983-4fd5-99b2-36a633a5836d" providerId="AD" clId="Web-{6647D7B3-D01F-5626-CE87-734FF41CC535}" dt="2022-11-01T14:01:52.466" v="137"/>
        <pc:sldMkLst>
          <pc:docMk/>
          <pc:sldMk cId="1577499883" sldId="256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3" creationId="{00000000-0000-0000-0000-000000000000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16" creationId="{C17278C5-34E8-4293-BE47-73B18483AF7B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18" creationId="{9A3F5928-D955-456A-97B5-AA390B8CE9D5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22" creationId="{C5CB530E-515E-412C-9DF1-5F8FFBD6F383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24" creationId="{712D4376-A578-4FF1-94FC-245E7A6A489F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26" creationId="{AEA7509D-F04F-40CB-A0B3-EEF16499CC9F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31" creationId="{C17278C5-34E8-4293-BE47-73B18483AF7B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33" creationId="{9A3F5928-D955-456A-97B5-AA390B8CE9D5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37" creationId="{C5CB530E-515E-412C-9DF1-5F8FFBD6F383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39" creationId="{712D4376-A578-4FF1-94FC-245E7A6A489F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01:52.466" v="137"/>
          <ac:spMkLst>
            <pc:docMk/>
            <pc:sldMk cId="1577499883" sldId="256"/>
            <ac:spMk id="241" creationId="{AEA7509D-F04F-40CB-A0B3-EEF16499CC9F}"/>
          </ac:spMkLst>
        </pc:spChg>
        <pc:picChg chg="mod">
          <ac:chgData name="FI-A 22 - Zabel, Niklas" userId="S::zabel_niklas@oszimt.onmicrosoft.com::771e8471-5983-4fd5-99b2-36a633a5836d" providerId="AD" clId="Web-{6647D7B3-D01F-5626-CE87-734FF41CC535}" dt="2022-11-01T14:01:52.466" v="137"/>
          <ac:picMkLst>
            <pc:docMk/>
            <pc:sldMk cId="1577499883" sldId="256"/>
            <ac:picMk id="139" creationId="{35A44B16-9613-601C-DD65-0E3CA01C714D}"/>
          </ac:picMkLst>
        </pc:picChg>
        <pc:cxnChg chg="del">
          <ac:chgData name="FI-A 22 - Zabel, Niklas" userId="S::zabel_niklas@oszimt.onmicrosoft.com::771e8471-5983-4fd5-99b2-36a633a5836d" providerId="AD" clId="Web-{6647D7B3-D01F-5626-CE87-734FF41CC535}" dt="2022-11-01T14:01:52.466" v="137"/>
          <ac:cxnSpMkLst>
            <pc:docMk/>
            <pc:sldMk cId="1577499883" sldId="256"/>
            <ac:cxnSpMk id="220" creationId="{56020367-4FD5-4596-8E10-C5F095CD8DBF}"/>
          </ac:cxnSpMkLst>
        </pc:cxnChg>
        <pc:cxnChg chg="add">
          <ac:chgData name="FI-A 22 - Zabel, Niklas" userId="S::zabel_niklas@oszimt.onmicrosoft.com::771e8471-5983-4fd5-99b2-36a633a5836d" providerId="AD" clId="Web-{6647D7B3-D01F-5626-CE87-734FF41CC535}" dt="2022-11-01T14:01:52.466" v="137"/>
          <ac:cxnSpMkLst>
            <pc:docMk/>
            <pc:sldMk cId="1577499883" sldId="256"/>
            <ac:cxnSpMk id="235" creationId="{56020367-4FD5-4596-8E10-C5F095CD8DBF}"/>
          </ac:cxnSpMkLst>
        </pc:cxnChg>
      </pc:sldChg>
      <pc:sldChg chg="modSp">
        <pc:chgData name="FI-A 22 - Zabel, Niklas" userId="S::zabel_niklas@oszimt.onmicrosoft.com::771e8471-5983-4fd5-99b2-36a633a5836d" providerId="AD" clId="Web-{6647D7B3-D01F-5626-CE87-734FF41CC535}" dt="2022-11-01T14:03:43.459" v="197" actId="20577"/>
        <pc:sldMkLst>
          <pc:docMk/>
          <pc:sldMk cId="1907689423" sldId="258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3:43.459" v="197" actId="20577"/>
          <ac:spMkLst>
            <pc:docMk/>
            <pc:sldMk cId="1907689423" sldId="258"/>
            <ac:spMk id="3" creationId="{C76BF9D6-FA55-A07D-82E0-3B34EC5D9BD7}"/>
          </ac:spMkLst>
        </pc:spChg>
      </pc:sldChg>
      <pc:sldChg chg="modSp add ord replId">
        <pc:chgData name="FI-A 22 - Zabel, Niklas" userId="S::zabel_niklas@oszimt.onmicrosoft.com::771e8471-5983-4fd5-99b2-36a633a5836d" providerId="AD" clId="Web-{6647D7B3-D01F-5626-CE87-734FF41CC535}" dt="2022-11-01T14:13:05.502" v="348" actId="20577"/>
        <pc:sldMkLst>
          <pc:docMk/>
          <pc:sldMk cId="478827791" sldId="259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2:18.296" v="146" actId="20577"/>
          <ac:spMkLst>
            <pc:docMk/>
            <pc:sldMk cId="478827791" sldId="259"/>
            <ac:spMk id="2" creationId="{00000000-0000-0000-0000-000000000000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13:05.502" v="348" actId="20577"/>
          <ac:spMkLst>
            <pc:docMk/>
            <pc:sldMk cId="478827791" sldId="259"/>
            <ac:spMk id="3" creationId="{00000000-0000-0000-0000-000000000000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41" v="130"/>
        <pc:sldMkLst>
          <pc:docMk/>
          <pc:sldMk cId="1989440610" sldId="259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41" v="128"/>
        <pc:sldMkLst>
          <pc:docMk/>
          <pc:sldMk cId="589378748" sldId="260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09:11.515" v="290" actId="20577"/>
        <pc:sldMkLst>
          <pc:docMk/>
          <pc:sldMk cId="885921342" sldId="260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2:25.141" v="151" actId="20577"/>
          <ac:spMkLst>
            <pc:docMk/>
            <pc:sldMk cId="885921342" sldId="260"/>
            <ac:spMk id="2" creationId="{00000000-0000-0000-0000-000000000000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09:11.515" v="290" actId="20577"/>
          <ac:spMkLst>
            <pc:docMk/>
            <pc:sldMk cId="885921342" sldId="260"/>
            <ac:spMk id="3" creationId="{00000000-0000-0000-0000-000000000000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41" v="127"/>
        <pc:sldMkLst>
          <pc:docMk/>
          <pc:sldMk cId="2935474311" sldId="261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06:03.923" v="250" actId="20577"/>
        <pc:sldMkLst>
          <pc:docMk/>
          <pc:sldMk cId="3740150647" sldId="261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2:33.032" v="157" actId="20577"/>
          <ac:spMkLst>
            <pc:docMk/>
            <pc:sldMk cId="3740150647" sldId="261"/>
            <ac:spMk id="2" creationId="{00000000-0000-0000-0000-000000000000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06:03.923" v="250" actId="20577"/>
          <ac:spMkLst>
            <pc:docMk/>
            <pc:sldMk cId="3740150647" sldId="261"/>
            <ac:spMk id="3" creationId="{00000000-0000-0000-0000-000000000000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41" v="129"/>
        <pc:sldMkLst>
          <pc:docMk/>
          <pc:sldMk cId="958987580" sldId="262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05:11.919" v="230" actId="20577"/>
        <pc:sldMkLst>
          <pc:docMk/>
          <pc:sldMk cId="1916537424" sldId="262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2:38.392" v="159" actId="20577"/>
          <ac:spMkLst>
            <pc:docMk/>
            <pc:sldMk cId="1916537424" sldId="262"/>
            <ac:spMk id="2" creationId="{00000000-0000-0000-0000-000000000000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05:11.919" v="230" actId="20577"/>
          <ac:spMkLst>
            <pc:docMk/>
            <pc:sldMk cId="1916537424" sldId="262"/>
            <ac:spMk id="3" creationId="{00000000-0000-0000-0000-000000000000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41" v="125"/>
        <pc:sldMkLst>
          <pc:docMk/>
          <pc:sldMk cId="1326188859" sldId="263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04:42.417" v="217" actId="20577"/>
        <pc:sldMkLst>
          <pc:docMk/>
          <pc:sldMk cId="4231753289" sldId="263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2:52.299" v="173" actId="20577"/>
          <ac:spMkLst>
            <pc:docMk/>
            <pc:sldMk cId="4231753289" sldId="263"/>
            <ac:spMk id="2" creationId="{00000000-0000-0000-0000-000000000000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04:42.417" v="217" actId="20577"/>
          <ac:spMkLst>
            <pc:docMk/>
            <pc:sldMk cId="4231753289" sldId="263"/>
            <ac:spMk id="3" creationId="{00000000-0000-0000-0000-000000000000}"/>
          </ac:spMkLst>
        </pc:spChg>
      </pc:sldChg>
      <pc:sldChg chg="modSp add del replId">
        <pc:chgData name="FI-A 22 - Zabel, Niklas" userId="S::zabel_niklas@oszimt.onmicrosoft.com::771e8471-5983-4fd5-99b2-36a633a5836d" providerId="AD" clId="Web-{6647D7B3-D01F-5626-CE87-734FF41CC535}" dt="2022-11-01T14:03:46.584" v="198"/>
        <pc:sldMkLst>
          <pc:docMk/>
          <pc:sldMk cId="222871524" sldId="264"/>
        </pc:sldMkLst>
        <pc:spChg chg="mod">
          <ac:chgData name="FI-A 22 - Zabel, Niklas" userId="S::zabel_niklas@oszimt.onmicrosoft.com::771e8471-5983-4fd5-99b2-36a633a5836d" providerId="AD" clId="Web-{6647D7B3-D01F-5626-CE87-734FF41CC535}" dt="2022-11-01T14:03:06.581" v="193" actId="20577"/>
          <ac:spMkLst>
            <pc:docMk/>
            <pc:sldMk cId="222871524" sldId="264"/>
            <ac:spMk id="2" creationId="{00000000-0000-0000-0000-000000000000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22"/>
        <pc:sldMkLst>
          <pc:docMk/>
          <pc:sldMk cId="1805534067" sldId="264"/>
        </pc:sldMkLst>
      </pc:sldChg>
      <pc:sldChg chg="addSp delSp modSp new del mod setBg">
        <pc:chgData name="FI-A 22 - Zabel, Niklas" userId="S::zabel_niklas@oszimt.onmicrosoft.com::771e8471-5983-4fd5-99b2-36a633a5836d" providerId="AD" clId="Web-{6647D7B3-D01F-5626-CE87-734FF41CC535}" dt="2022-11-01T14:16:21.079" v="408"/>
        <pc:sldMkLst>
          <pc:docMk/>
          <pc:sldMk cId="2743441090" sldId="264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6:07.562" v="403"/>
          <ac:spMkLst>
            <pc:docMk/>
            <pc:sldMk cId="2743441090" sldId="264"/>
            <ac:spMk id="2" creationId="{5190A343-280A-A675-79EB-C154F1213033}"/>
          </ac:spMkLst>
        </pc:spChg>
        <pc:spChg chg="del mod">
          <ac:chgData name="FI-A 22 - Zabel, Niklas" userId="S::zabel_niklas@oszimt.onmicrosoft.com::771e8471-5983-4fd5-99b2-36a633a5836d" providerId="AD" clId="Web-{6647D7B3-D01F-5626-CE87-734FF41CC535}" dt="2022-11-01T14:16:07.562" v="403"/>
          <ac:spMkLst>
            <pc:docMk/>
            <pc:sldMk cId="2743441090" sldId="264"/>
            <ac:spMk id="3" creationId="{34BCF9AE-CC9A-C660-A3B9-73B2EDB615BC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11:17.587" v="301"/>
          <ac:spMkLst>
            <pc:docMk/>
            <pc:sldMk cId="2743441090" sldId="264"/>
            <ac:spMk id="8" creationId="{327D73B4-9F5C-4A64-A179-51B9500CB8B5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6:07.562" v="403"/>
          <ac:spMkLst>
            <pc:docMk/>
            <pc:sldMk cId="2743441090" sldId="264"/>
            <ac:spMk id="9" creationId="{2659FDB4-FCBE-4A89-B46D-43D4FA54464D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11:17.587" v="301"/>
          <ac:spMkLst>
            <pc:docMk/>
            <pc:sldMk cId="2743441090" sldId="264"/>
            <ac:spMk id="10" creationId="{C1F06963-6374-4B48-844F-071A9BAAAE02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11:17.587" v="301"/>
          <ac:spMkLst>
            <pc:docMk/>
            <pc:sldMk cId="2743441090" sldId="264"/>
            <ac:spMk id="12" creationId="{6CB927A4-E432-4310-9CD5-E89FF5063179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6:07.562" v="403"/>
          <ac:spMkLst>
            <pc:docMk/>
            <pc:sldMk cId="2743441090" sldId="264"/>
            <ac:spMk id="13" creationId="{58BDB0EE-D238-415B-9ED8-62AA6AB2AAD1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11:17.587" v="301"/>
          <ac:spMkLst>
            <pc:docMk/>
            <pc:sldMk cId="2743441090" sldId="264"/>
            <ac:spMk id="14" creationId="{1453BF6C-B012-48B7-B4E8-6D7AC7C27D02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6:07.562" v="403"/>
          <ac:spMkLst>
            <pc:docMk/>
            <pc:sldMk cId="2743441090" sldId="264"/>
            <ac:spMk id="15" creationId="{C5B55FC3-961D-4325-82F1-DE92B0D04E03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11:17.587" v="301"/>
          <ac:spMkLst>
            <pc:docMk/>
            <pc:sldMk cId="2743441090" sldId="264"/>
            <ac:spMk id="16" creationId="{E3020543-B24B-4EC4-8FFC-8DD88EEA91A8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6:07.562" v="403"/>
          <ac:spMkLst>
            <pc:docMk/>
            <pc:sldMk cId="2743441090" sldId="264"/>
            <ac:spMk id="17" creationId="{4C8AB332-D09E-4F28-943C-DABDD4716A3C}"/>
          </ac:spMkLst>
        </pc:spChg>
        <pc:graphicFrameChg chg="add">
          <ac:chgData name="FI-A 22 - Zabel, Niklas" userId="S::zabel_niklas@oszimt.onmicrosoft.com::771e8471-5983-4fd5-99b2-36a633a5836d" providerId="AD" clId="Web-{6647D7B3-D01F-5626-CE87-734FF41CC535}" dt="2022-11-01T14:16:07.562" v="403"/>
          <ac:graphicFrameMkLst>
            <pc:docMk/>
            <pc:sldMk cId="2743441090" sldId="264"/>
            <ac:graphicFrameMk id="5" creationId="{90E7055F-D053-AF99-A71B-807D4D5CA4BF}"/>
          </ac:graphicFrameMkLst>
        </pc:graphicFrameChg>
        <pc:cxnChg chg="add">
          <ac:chgData name="FI-A 22 - Zabel, Niklas" userId="S::zabel_niklas@oszimt.onmicrosoft.com::771e8471-5983-4fd5-99b2-36a633a5836d" providerId="AD" clId="Web-{6647D7B3-D01F-5626-CE87-734FF41CC535}" dt="2022-11-01T14:16:07.562" v="403"/>
          <ac:cxnSpMkLst>
            <pc:docMk/>
            <pc:sldMk cId="2743441090" sldId="264"/>
            <ac:cxnSpMk id="11" creationId="{C8F51B3F-8331-4E4A-AE96-D47B1006EEAD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11:17.587" v="301"/>
          <ac:cxnSpMkLst>
            <pc:docMk/>
            <pc:sldMk cId="2743441090" sldId="264"/>
            <ac:cxnSpMk id="18" creationId="{C49DA8F6-BCC1-4447-B54C-57856834B94B}"/>
          </ac:cxnSpMkLst>
        </pc:cxn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21"/>
        <pc:sldMkLst>
          <pc:docMk/>
          <pc:sldMk cId="2046575097" sldId="265"/>
        </pc:sldMkLst>
      </pc:sldChg>
      <pc:sldChg chg="addSp delSp modSp add mod replId setBg">
        <pc:chgData name="FI-A 22 - Zabel, Niklas" userId="S::zabel_niklas@oszimt.onmicrosoft.com::771e8471-5983-4fd5-99b2-36a633a5836d" providerId="AD" clId="Web-{6647D7B3-D01F-5626-CE87-734FF41CC535}" dt="2022-11-01T14:42:25.135" v="784" actId="20577"/>
        <pc:sldMkLst>
          <pc:docMk/>
          <pc:sldMk cId="2891451660" sldId="265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4:38.337" v="393"/>
          <ac:spMkLst>
            <pc:docMk/>
            <pc:sldMk cId="2891451660" sldId="265"/>
            <ac:spMk id="2" creationId="{5190A343-280A-A675-79EB-C154F1213033}"/>
          </ac:spMkLst>
        </pc:spChg>
        <pc:spChg chg="del mod">
          <ac:chgData name="FI-A 22 - Zabel, Niklas" userId="S::zabel_niklas@oszimt.onmicrosoft.com::771e8471-5983-4fd5-99b2-36a633a5836d" providerId="AD" clId="Web-{6647D7B3-D01F-5626-CE87-734FF41CC535}" dt="2022-11-01T14:14:38.337" v="393"/>
          <ac:spMkLst>
            <pc:docMk/>
            <pc:sldMk cId="2891451660" sldId="265"/>
            <ac:spMk id="3" creationId="{34BCF9AE-CC9A-C660-A3B9-73B2EDB615BC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4:38.337" v="393"/>
          <ac:spMkLst>
            <pc:docMk/>
            <pc:sldMk cId="2891451660" sldId="265"/>
            <ac:spMk id="9" creationId="{2659FDB4-FCBE-4A89-B46D-43D4FA54464D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4:38.337" v="393"/>
          <ac:spMkLst>
            <pc:docMk/>
            <pc:sldMk cId="2891451660" sldId="265"/>
            <ac:spMk id="13" creationId="{58BDB0EE-D238-415B-9ED8-62AA6AB2AAD1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4:38.337" v="393"/>
          <ac:spMkLst>
            <pc:docMk/>
            <pc:sldMk cId="2891451660" sldId="265"/>
            <ac:spMk id="15" creationId="{C5B55FC3-961D-4325-82F1-DE92B0D04E03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14:38.337" v="393"/>
          <ac:spMkLst>
            <pc:docMk/>
            <pc:sldMk cId="2891451660" sldId="265"/>
            <ac:spMk id="17" creationId="{4C8AB332-D09E-4F28-943C-DABDD4716A3C}"/>
          </ac:spMkLst>
        </pc:spChg>
        <pc:graphicFrameChg chg="add modGraphic">
          <ac:chgData name="FI-A 22 - Zabel, Niklas" userId="S::zabel_niklas@oszimt.onmicrosoft.com::771e8471-5983-4fd5-99b2-36a633a5836d" providerId="AD" clId="Web-{6647D7B3-D01F-5626-CE87-734FF41CC535}" dt="2022-11-01T14:42:25.135" v="784" actId="20577"/>
          <ac:graphicFrameMkLst>
            <pc:docMk/>
            <pc:sldMk cId="2891451660" sldId="265"/>
            <ac:graphicFrameMk id="5" creationId="{95CF79D5-63AB-20B6-7633-6C418A95535C}"/>
          </ac:graphicFrameMkLst>
        </pc:graphicFrameChg>
        <pc:cxnChg chg="add">
          <ac:chgData name="FI-A 22 - Zabel, Niklas" userId="S::zabel_niklas@oszimt.onmicrosoft.com::771e8471-5983-4fd5-99b2-36a633a5836d" providerId="AD" clId="Web-{6647D7B3-D01F-5626-CE87-734FF41CC535}" dt="2022-11-01T14:14:38.337" v="393"/>
          <ac:cxnSpMkLst>
            <pc:docMk/>
            <pc:sldMk cId="2891451660" sldId="265"/>
            <ac:cxnSpMk id="11" creationId="{C8F51B3F-8331-4E4A-AE96-D47B1006EEAD}"/>
          </ac:cxnSpMkLst>
        </pc:cxnChg>
      </pc:sldChg>
      <pc:sldChg chg="addSp delSp modSp add del mod replId setBg">
        <pc:chgData name="FI-A 22 - Zabel, Niklas" userId="S::zabel_niklas@oszimt.onmicrosoft.com::771e8471-5983-4fd5-99b2-36a633a5836d" providerId="AD" clId="Web-{6647D7B3-D01F-5626-CE87-734FF41CC535}" dt="2022-11-01T14:47:21.658" v="835"/>
        <pc:sldMkLst>
          <pc:docMk/>
          <pc:sldMk cId="679836608" sldId="266"/>
        </pc:sldMkLst>
        <pc:spChg chg="mod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2" creationId="{5190A343-280A-A675-79EB-C154F1213033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42:29.589" v="785"/>
          <ac:spMkLst>
            <pc:docMk/>
            <pc:sldMk cId="679836608" sldId="266"/>
            <ac:spMk id="9" creationId="{2659FDB4-FCBE-4A89-B46D-43D4FA54464D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42:29.589" v="785"/>
          <ac:spMkLst>
            <pc:docMk/>
            <pc:sldMk cId="679836608" sldId="266"/>
            <ac:spMk id="13" creationId="{58BDB0EE-D238-415B-9ED8-62AA6AB2AAD1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42:29.589" v="785"/>
          <ac:spMkLst>
            <pc:docMk/>
            <pc:sldMk cId="679836608" sldId="266"/>
            <ac:spMk id="15" creationId="{C5B55FC3-961D-4325-82F1-DE92B0D04E03}"/>
          </ac:spMkLst>
        </pc:spChg>
        <pc:spChg chg="del">
          <ac:chgData name="FI-A 22 - Zabel, Niklas" userId="S::zabel_niklas@oszimt.onmicrosoft.com::771e8471-5983-4fd5-99b2-36a633a5836d" providerId="AD" clId="Web-{6647D7B3-D01F-5626-CE87-734FF41CC535}" dt="2022-11-01T14:42:29.589" v="785"/>
          <ac:spMkLst>
            <pc:docMk/>
            <pc:sldMk cId="679836608" sldId="266"/>
            <ac:spMk id="17" creationId="{4C8AB332-D09E-4F28-943C-DABDD4716A3C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3:22.624" v="795"/>
          <ac:spMkLst>
            <pc:docMk/>
            <pc:sldMk cId="679836608" sldId="266"/>
            <ac:spMk id="22" creationId="{2659FDB4-FCBE-4A89-B46D-43D4FA54464D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3:22.593" v="794"/>
          <ac:spMkLst>
            <pc:docMk/>
            <pc:sldMk cId="679836608" sldId="266"/>
            <ac:spMk id="29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3:22.593" v="794"/>
          <ac:spMkLst>
            <pc:docMk/>
            <pc:sldMk cId="679836608" sldId="266"/>
            <ac:spMk id="31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3:22.593" v="794"/>
          <ac:spMkLst>
            <pc:docMk/>
            <pc:sldMk cId="679836608" sldId="266"/>
            <ac:spMk id="33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3:22.593" v="794"/>
          <ac:spMkLst>
            <pc:docMk/>
            <pc:sldMk cId="679836608" sldId="266"/>
            <ac:spMk id="37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39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41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42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43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48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50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52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30.020" v="799"/>
          <ac:spMkLst>
            <pc:docMk/>
            <pc:sldMk cId="679836608" sldId="266"/>
            <ac:spMk id="56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27.879" v="798"/>
          <ac:spMkLst>
            <pc:docMk/>
            <pc:sldMk cId="679836608" sldId="266"/>
            <ac:spMk id="61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27.879" v="798"/>
          <ac:spMkLst>
            <pc:docMk/>
            <pc:sldMk cId="679836608" sldId="266"/>
            <ac:spMk id="63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27.879" v="798"/>
          <ac:spMkLst>
            <pc:docMk/>
            <pc:sldMk cId="679836608" sldId="266"/>
            <ac:spMk id="65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4:27.879" v="798"/>
          <ac:spMkLst>
            <pc:docMk/>
            <pc:sldMk cId="679836608" sldId="266"/>
            <ac:spMk id="69" creationId="{1D50D7A8-F1D5-4306-8A9B-DD7A73EB8BCE}"/>
          </ac:spMkLst>
        </pc:spChg>
        <pc:graphicFrameChg chg="mod modGraphic">
          <ac:chgData name="FI-A 22 - Zabel, Niklas" userId="S::zabel_niklas@oszimt.onmicrosoft.com::771e8471-5983-4fd5-99b2-36a633a5836d" providerId="AD" clId="Web-{6647D7B3-D01F-5626-CE87-734FF41CC535}" dt="2022-11-01T14:44:30.020" v="799"/>
          <ac:graphicFrameMkLst>
            <pc:docMk/>
            <pc:sldMk cId="679836608" sldId="266"/>
            <ac:graphicFrameMk id="5" creationId="{95CF79D5-63AB-20B6-7633-6C418A95535C}"/>
          </ac:graphicFrameMkLst>
        </pc:graphicFrameChg>
        <pc:cxnChg chg="del">
          <ac:chgData name="FI-A 22 - Zabel, Niklas" userId="S::zabel_niklas@oszimt.onmicrosoft.com::771e8471-5983-4fd5-99b2-36a633a5836d" providerId="AD" clId="Web-{6647D7B3-D01F-5626-CE87-734FF41CC535}" dt="2022-11-01T14:42:29.589" v="785"/>
          <ac:cxnSpMkLst>
            <pc:docMk/>
            <pc:sldMk cId="679836608" sldId="266"/>
            <ac:cxnSpMk id="11" creationId="{C8F51B3F-8331-4E4A-AE96-D47B1006EEAD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3:22.624" v="795"/>
          <ac:cxnSpMkLst>
            <pc:docMk/>
            <pc:sldMk cId="679836608" sldId="266"/>
            <ac:cxnSpMk id="24" creationId="{C8F51B3F-8331-4E4A-AE96-D47B1006EEAD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3:22.593" v="794"/>
          <ac:cxnSpMkLst>
            <pc:docMk/>
            <pc:sldMk cId="679836608" sldId="266"/>
            <ac:cxnSpMk id="35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4:30.020" v="799"/>
          <ac:cxnSpMkLst>
            <pc:docMk/>
            <pc:sldMk cId="679836608" sldId="266"/>
            <ac:cxnSpMk id="40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4:30.020" v="799"/>
          <ac:cxnSpMkLst>
            <pc:docMk/>
            <pc:sldMk cId="679836608" sldId="266"/>
            <ac:cxnSpMk id="54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4:27.879" v="798"/>
          <ac:cxnSpMkLst>
            <pc:docMk/>
            <pc:sldMk cId="679836608" sldId="266"/>
            <ac:cxnSpMk id="67" creationId="{94169334-264D-4176-8BDE-037249A61B4E}"/>
          </ac:cxnSpMkLst>
        </pc:cxn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20"/>
        <pc:sldMkLst>
          <pc:docMk/>
          <pc:sldMk cId="3095462497" sldId="266"/>
        </pc:sldMkLst>
      </pc:sldChg>
      <pc:sldChg chg="modSp new">
        <pc:chgData name="FI-A 22 - Zabel, Niklas" userId="S::zabel_niklas@oszimt.onmicrosoft.com::771e8471-5983-4fd5-99b2-36a633a5836d" providerId="AD" clId="Web-{6647D7B3-D01F-5626-CE87-734FF41CC535}" dt="2022-11-01T14:33:39.674" v="625" actId="20577"/>
        <pc:sldMkLst>
          <pc:docMk/>
          <pc:sldMk cId="316231424" sldId="267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8:03.837" v="458" actId="20577"/>
          <ac:spMkLst>
            <pc:docMk/>
            <pc:sldMk cId="316231424" sldId="267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33:39.674" v="625" actId="20577"/>
          <ac:spMkLst>
            <pc:docMk/>
            <pc:sldMk cId="316231424" sldId="267"/>
            <ac:spMk id="3" creationId="{B81CFC14-A90B-3EB2-A1E4-70E09F085184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9"/>
        <pc:sldMkLst>
          <pc:docMk/>
          <pc:sldMk cId="1930202198" sldId="267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39:19.277" v="739" actId="20577"/>
        <pc:sldMkLst>
          <pc:docMk/>
          <pc:sldMk cId="646029282" sldId="268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7:58.774" v="456" actId="20577"/>
          <ac:spMkLst>
            <pc:docMk/>
            <pc:sldMk cId="646029282" sldId="268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39:19.277" v="739" actId="20577"/>
          <ac:spMkLst>
            <pc:docMk/>
            <pc:sldMk cId="646029282" sldId="268"/>
            <ac:spMk id="3" creationId="{B81CFC14-A90B-3EB2-A1E4-70E09F085184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8"/>
        <pc:sldMkLst>
          <pc:docMk/>
          <pc:sldMk cId="3917859817" sldId="268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35:52.090" v="666" actId="20577"/>
        <pc:sldMkLst>
          <pc:docMk/>
          <pc:sldMk cId="3472961508" sldId="269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7:53.992" v="454" actId="20577"/>
          <ac:spMkLst>
            <pc:docMk/>
            <pc:sldMk cId="3472961508" sldId="269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35:52.090" v="666" actId="20577"/>
          <ac:spMkLst>
            <pc:docMk/>
            <pc:sldMk cId="3472961508" sldId="269"/>
            <ac:spMk id="3" creationId="{B81CFC14-A90B-3EB2-A1E4-70E09F085184}"/>
          </ac:spMkLst>
        </pc:spChg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38:23.679" v="726" actId="20577"/>
        <pc:sldMkLst>
          <pc:docMk/>
          <pc:sldMk cId="130793193" sldId="270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7:49.508" v="452" actId="20577"/>
          <ac:spMkLst>
            <pc:docMk/>
            <pc:sldMk cId="130793193" sldId="270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38:23.679" v="726" actId="20577"/>
          <ac:spMkLst>
            <pc:docMk/>
            <pc:sldMk cId="130793193" sldId="270"/>
            <ac:spMk id="3" creationId="{B81CFC14-A90B-3EB2-A1E4-70E09F085184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7"/>
        <pc:sldMkLst>
          <pc:docMk/>
          <pc:sldMk cId="3287489448" sldId="270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47:59.942" v="843" actId="20577"/>
        <pc:sldMkLst>
          <pc:docMk/>
          <pc:sldMk cId="93735148" sldId="271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7:45.820" v="451" actId="20577"/>
          <ac:spMkLst>
            <pc:docMk/>
            <pc:sldMk cId="93735148" sldId="271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47:59.942" v="843" actId="20577"/>
          <ac:spMkLst>
            <pc:docMk/>
            <pc:sldMk cId="93735148" sldId="271"/>
            <ac:spMk id="3" creationId="{B81CFC14-A90B-3EB2-A1E4-70E09F085184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5"/>
        <pc:sldMkLst>
          <pc:docMk/>
          <pc:sldMk cId="3201732196" sldId="271"/>
        </pc:sldMkLst>
      </pc:sldChg>
      <pc:sldChg chg="modSp add ord replId">
        <pc:chgData name="FI-A 22 - Zabel, Niklas" userId="S::zabel_niklas@oszimt.onmicrosoft.com::771e8471-5983-4fd5-99b2-36a633a5836d" providerId="AD" clId="Web-{6647D7B3-D01F-5626-CE87-734FF41CC535}" dt="2022-11-01T14:53:14.403" v="1114" actId="20577"/>
        <pc:sldMkLst>
          <pc:docMk/>
          <pc:sldMk cId="3445204934" sldId="272"/>
        </pc:sldMkLst>
        <pc:spChg chg="mod">
          <ac:chgData name="FI-A 22 - Zabel, Niklas" userId="S::zabel_niklas@oszimt.onmicrosoft.com::771e8471-5983-4fd5-99b2-36a633a5836d" providerId="AD" clId="Web-{6647D7B3-D01F-5626-CE87-734FF41CC535}" dt="2022-11-01T14:17:40.710" v="449" actId="20577"/>
          <ac:spMkLst>
            <pc:docMk/>
            <pc:sldMk cId="3445204934" sldId="272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53:14.403" v="1114" actId="20577"/>
          <ac:spMkLst>
            <pc:docMk/>
            <pc:sldMk cId="3445204934" sldId="272"/>
            <ac:spMk id="3" creationId="{B81CFC14-A90B-3EB2-A1E4-70E09F085184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6"/>
        <pc:sldMkLst>
          <pc:docMk/>
          <pc:sldMk cId="2132482617" sldId="273"/>
        </pc:sldMkLst>
      </pc:sldChg>
      <pc:sldChg chg="modSp add replId">
        <pc:chgData name="FI-A 22 - Zabel, Niklas" userId="S::zabel_niklas@oszimt.onmicrosoft.com::771e8471-5983-4fd5-99b2-36a633a5836d" providerId="AD" clId="Web-{6647D7B3-D01F-5626-CE87-734FF41CC535}" dt="2022-11-01T14:54:03.391" v="1164" actId="20577"/>
        <pc:sldMkLst>
          <pc:docMk/>
          <pc:sldMk cId="3752513328" sldId="273"/>
        </pc:sldMkLst>
        <pc:spChg chg="mod">
          <ac:chgData name="FI-A 22 - Zabel, Niklas" userId="S::zabel_niklas@oszimt.onmicrosoft.com::771e8471-5983-4fd5-99b2-36a633a5836d" providerId="AD" clId="Web-{6647D7B3-D01F-5626-CE87-734FF41CC535}" dt="2022-11-01T14:40:01.234" v="756" actId="20577"/>
          <ac:spMkLst>
            <pc:docMk/>
            <pc:sldMk cId="3752513328" sldId="273"/>
            <ac:spMk id="2" creationId="{BF6347A1-F0EB-2A9C-2674-4C3F04E6FF27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4:54:03.391" v="1164" actId="20577"/>
          <ac:spMkLst>
            <pc:docMk/>
            <pc:sldMk cId="3752513328" sldId="273"/>
            <ac:spMk id="3" creationId="{B81CFC14-A90B-3EB2-A1E4-70E09F085184}"/>
          </ac:spMkLst>
        </pc:spChg>
      </pc:sldChg>
      <pc:sldChg chg="addSp delSp modSp new mod setBg">
        <pc:chgData name="FI-A 22 - Zabel, Niklas" userId="S::zabel_niklas@oszimt.onmicrosoft.com::771e8471-5983-4fd5-99b2-36a633a5836d" providerId="AD" clId="Web-{6647D7B3-D01F-5626-CE87-734FF41CC535}" dt="2022-11-01T14:47:15.845" v="834" actId="20577"/>
        <pc:sldMkLst>
          <pc:docMk/>
          <pc:sldMk cId="501678316" sldId="274"/>
        </pc:sldMkLst>
        <pc:spChg chg="mod">
          <ac:chgData name="FI-A 22 - Zabel, Niklas" userId="S::zabel_niklas@oszimt.onmicrosoft.com::771e8471-5983-4fd5-99b2-36a633a5836d" providerId="AD" clId="Web-{6647D7B3-D01F-5626-CE87-734FF41CC535}" dt="2022-11-01T14:47:00.750" v="831"/>
          <ac:spMkLst>
            <pc:docMk/>
            <pc:sldMk cId="501678316" sldId="274"/>
            <ac:spMk id="2" creationId="{12D1733F-FCD5-8874-B108-BFF92EAD12C3}"/>
          </ac:spMkLst>
        </pc:spChg>
        <pc:spChg chg="add del mod">
          <ac:chgData name="FI-A 22 - Zabel, Niklas" userId="S::zabel_niklas@oszimt.onmicrosoft.com::771e8471-5983-4fd5-99b2-36a633a5836d" providerId="AD" clId="Web-{6647D7B3-D01F-5626-CE87-734FF41CC535}" dt="2022-11-01T14:45:59.011" v="819"/>
          <ac:spMkLst>
            <pc:docMk/>
            <pc:sldMk cId="501678316" sldId="274"/>
            <ac:spMk id="3" creationId="{22A31516-E356-FFCB-4DE1-A745DA0B97E9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38.338" v="812"/>
          <ac:spMkLst>
            <pc:docMk/>
            <pc:sldMk cId="501678316" sldId="274"/>
            <ac:spMk id="9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38.338" v="812"/>
          <ac:spMkLst>
            <pc:docMk/>
            <pc:sldMk cId="501678316" sldId="274"/>
            <ac:spMk id="11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38.338" v="812"/>
          <ac:spMkLst>
            <pc:docMk/>
            <pc:sldMk cId="501678316" sldId="274"/>
            <ac:spMk id="13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38.338" v="812"/>
          <ac:spMkLst>
            <pc:docMk/>
            <pc:sldMk cId="501678316" sldId="274"/>
            <ac:spMk id="17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1.916" v="814"/>
          <ac:spMkLst>
            <pc:docMk/>
            <pc:sldMk cId="501678316" sldId="274"/>
            <ac:spMk id="19" creationId="{547C64C2-FC09-4323-A32D-5DCB300ADA1A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1.916" v="814"/>
          <ac:spMkLst>
            <pc:docMk/>
            <pc:sldMk cId="501678316" sldId="274"/>
            <ac:spMk id="21" creationId="{58BDB0EE-D238-415B-9ED8-62AA6AB2AAD1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1.916" v="814"/>
          <ac:spMkLst>
            <pc:docMk/>
            <pc:sldMk cId="501678316" sldId="274"/>
            <ac:spMk id="22" creationId="{C5B55FC3-961D-4325-82F1-DE92B0D04E03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1.916" v="814"/>
          <ac:spMkLst>
            <pc:docMk/>
            <pc:sldMk cId="501678316" sldId="274"/>
            <ac:spMk id="23" creationId="{4C8AB332-D09E-4F28-943C-DABDD4716A3C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4.682" v="816"/>
          <ac:spMkLst>
            <pc:docMk/>
            <pc:sldMk cId="501678316" sldId="274"/>
            <ac:spMk id="26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4.682" v="816"/>
          <ac:spMkLst>
            <pc:docMk/>
            <pc:sldMk cId="501678316" sldId="274"/>
            <ac:spMk id="27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4.682" v="816"/>
          <ac:spMkLst>
            <pc:docMk/>
            <pc:sldMk cId="501678316" sldId="274"/>
            <ac:spMk id="28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44.682" v="816"/>
          <ac:spMkLst>
            <pc:docMk/>
            <pc:sldMk cId="501678316" sldId="274"/>
            <ac:spMk id="30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58.980" v="818"/>
          <ac:spMkLst>
            <pc:docMk/>
            <pc:sldMk cId="501678316" sldId="274"/>
            <ac:spMk id="33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58.980" v="818"/>
          <ac:spMkLst>
            <pc:docMk/>
            <pc:sldMk cId="501678316" sldId="274"/>
            <ac:spMk id="34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58.980" v="818"/>
          <ac:spMkLst>
            <pc:docMk/>
            <pc:sldMk cId="501678316" sldId="274"/>
            <ac:spMk id="35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5:58.980" v="818"/>
          <ac:spMkLst>
            <pc:docMk/>
            <pc:sldMk cId="501678316" sldId="274"/>
            <ac:spMk id="37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7:00.719" v="830"/>
          <ac:spMkLst>
            <pc:docMk/>
            <pc:sldMk cId="501678316" sldId="274"/>
            <ac:spMk id="45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7:00.719" v="830"/>
          <ac:spMkLst>
            <pc:docMk/>
            <pc:sldMk cId="501678316" sldId="274"/>
            <ac:spMk id="47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7:00.719" v="830"/>
          <ac:spMkLst>
            <pc:docMk/>
            <pc:sldMk cId="501678316" sldId="274"/>
            <ac:spMk id="49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6647D7B3-D01F-5626-CE87-734FF41CC535}" dt="2022-11-01T14:47:00.719" v="830"/>
          <ac:spMkLst>
            <pc:docMk/>
            <pc:sldMk cId="501678316" sldId="274"/>
            <ac:spMk id="53" creationId="{1D50D7A8-F1D5-4306-8A9B-DD7A73EB8BCE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47:00.750" v="831"/>
          <ac:spMkLst>
            <pc:docMk/>
            <pc:sldMk cId="501678316" sldId="274"/>
            <ac:spMk id="55" creationId="{2659FDB4-FCBE-4A89-B46D-43D4FA54464D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47:00.750" v="831"/>
          <ac:spMkLst>
            <pc:docMk/>
            <pc:sldMk cId="501678316" sldId="274"/>
            <ac:spMk id="57" creationId="{58BDB0EE-D238-415B-9ED8-62AA6AB2AAD1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47:00.750" v="831"/>
          <ac:spMkLst>
            <pc:docMk/>
            <pc:sldMk cId="501678316" sldId="274"/>
            <ac:spMk id="58" creationId="{C5B55FC3-961D-4325-82F1-DE92B0D04E03}"/>
          </ac:spMkLst>
        </pc:spChg>
        <pc:spChg chg="add">
          <ac:chgData name="FI-A 22 - Zabel, Niklas" userId="S::zabel_niklas@oszimt.onmicrosoft.com::771e8471-5983-4fd5-99b2-36a633a5836d" providerId="AD" clId="Web-{6647D7B3-D01F-5626-CE87-734FF41CC535}" dt="2022-11-01T14:47:00.750" v="831"/>
          <ac:spMkLst>
            <pc:docMk/>
            <pc:sldMk cId="501678316" sldId="274"/>
            <ac:spMk id="59" creationId="{4C8AB332-D09E-4F28-943C-DABDD4716A3C}"/>
          </ac:spMkLst>
        </pc:spChg>
        <pc:graphicFrameChg chg="add del">
          <ac:chgData name="FI-A 22 - Zabel, Niklas" userId="S::zabel_niklas@oszimt.onmicrosoft.com::771e8471-5983-4fd5-99b2-36a633a5836d" providerId="AD" clId="Web-{6647D7B3-D01F-5626-CE87-734FF41CC535}" dt="2022-11-01T14:45:38.338" v="812"/>
          <ac:graphicFrameMkLst>
            <pc:docMk/>
            <pc:sldMk cId="501678316" sldId="274"/>
            <ac:graphicFrameMk id="5" creationId="{E7DD9F98-2556-C0C8-0465-12E5567C3608}"/>
          </ac:graphicFrameMkLst>
        </pc:graphicFrameChg>
        <pc:graphicFrameChg chg="add del">
          <ac:chgData name="FI-A 22 - Zabel, Niklas" userId="S::zabel_niklas@oszimt.onmicrosoft.com::771e8471-5983-4fd5-99b2-36a633a5836d" providerId="AD" clId="Web-{6647D7B3-D01F-5626-CE87-734FF41CC535}" dt="2022-11-01T14:45:41.916" v="814"/>
          <ac:graphicFrameMkLst>
            <pc:docMk/>
            <pc:sldMk cId="501678316" sldId="274"/>
            <ac:graphicFrameMk id="24" creationId="{5572D3F7-27A1-A722-EA36-BF251C088308}"/>
          </ac:graphicFrameMkLst>
        </pc:graphicFrameChg>
        <pc:graphicFrameChg chg="add del">
          <ac:chgData name="FI-A 22 - Zabel, Niklas" userId="S::zabel_niklas@oszimt.onmicrosoft.com::771e8471-5983-4fd5-99b2-36a633a5836d" providerId="AD" clId="Web-{6647D7B3-D01F-5626-CE87-734FF41CC535}" dt="2022-11-01T14:45:44.682" v="816"/>
          <ac:graphicFrameMkLst>
            <pc:docMk/>
            <pc:sldMk cId="501678316" sldId="274"/>
            <ac:graphicFrameMk id="31" creationId="{E7DD9F98-2556-C0C8-0465-12E5567C3608}"/>
          </ac:graphicFrameMkLst>
        </pc:graphicFrameChg>
        <pc:graphicFrameChg chg="add del">
          <ac:chgData name="FI-A 22 - Zabel, Niklas" userId="S::zabel_niklas@oszimt.onmicrosoft.com::771e8471-5983-4fd5-99b2-36a633a5836d" providerId="AD" clId="Web-{6647D7B3-D01F-5626-CE87-734FF41CC535}" dt="2022-11-01T14:45:58.980" v="818"/>
          <ac:graphicFrameMkLst>
            <pc:docMk/>
            <pc:sldMk cId="501678316" sldId="274"/>
            <ac:graphicFrameMk id="38" creationId="{10290E72-EB1E-BF8F-735A-D9B52EE09A81}"/>
          </ac:graphicFrameMkLst>
        </pc:graphicFrameChg>
        <pc:graphicFrameChg chg="add mod modGraphic">
          <ac:chgData name="FI-A 22 - Zabel, Niklas" userId="S::zabel_niklas@oszimt.onmicrosoft.com::771e8471-5983-4fd5-99b2-36a633a5836d" providerId="AD" clId="Web-{6647D7B3-D01F-5626-CE87-734FF41CC535}" dt="2022-11-01T14:47:15.845" v="834" actId="20577"/>
          <ac:graphicFrameMkLst>
            <pc:docMk/>
            <pc:sldMk cId="501678316" sldId="274"/>
            <ac:graphicFrameMk id="40" creationId="{6CC2A262-D16B-427C-BF58-09C48FB31ED8}"/>
          </ac:graphicFrameMkLst>
        </pc:graphicFrameChg>
        <pc:cxnChg chg="add del">
          <ac:chgData name="FI-A 22 - Zabel, Niklas" userId="S::zabel_niklas@oszimt.onmicrosoft.com::771e8471-5983-4fd5-99b2-36a633a5836d" providerId="AD" clId="Web-{6647D7B3-D01F-5626-CE87-734FF41CC535}" dt="2022-11-01T14:45:38.338" v="812"/>
          <ac:cxnSpMkLst>
            <pc:docMk/>
            <pc:sldMk cId="501678316" sldId="274"/>
            <ac:cxnSpMk id="15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5:41.916" v="814"/>
          <ac:cxnSpMkLst>
            <pc:docMk/>
            <pc:sldMk cId="501678316" sldId="274"/>
            <ac:cxnSpMk id="20" creationId="{C8F51B3F-8331-4E4A-AE96-D47B1006EEAD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5:44.682" v="816"/>
          <ac:cxnSpMkLst>
            <pc:docMk/>
            <pc:sldMk cId="501678316" sldId="274"/>
            <ac:cxnSpMk id="29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5:58.980" v="818"/>
          <ac:cxnSpMkLst>
            <pc:docMk/>
            <pc:sldMk cId="501678316" sldId="274"/>
            <ac:cxnSpMk id="36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6647D7B3-D01F-5626-CE87-734FF41CC535}" dt="2022-11-01T14:47:00.719" v="830"/>
          <ac:cxnSpMkLst>
            <pc:docMk/>
            <pc:sldMk cId="501678316" sldId="274"/>
            <ac:cxnSpMk id="51" creationId="{94169334-264D-4176-8BDE-037249A61B4E}"/>
          </ac:cxnSpMkLst>
        </pc:cxnChg>
        <pc:cxnChg chg="add">
          <ac:chgData name="FI-A 22 - Zabel, Niklas" userId="S::zabel_niklas@oszimt.onmicrosoft.com::771e8471-5983-4fd5-99b2-36a633a5836d" providerId="AD" clId="Web-{6647D7B3-D01F-5626-CE87-734FF41CC535}" dt="2022-11-01T14:47:00.750" v="831"/>
          <ac:cxnSpMkLst>
            <pc:docMk/>
            <pc:sldMk cId="501678316" sldId="274"/>
            <ac:cxnSpMk id="56" creationId="{C8F51B3F-8331-4E4A-AE96-D47B1006EEAD}"/>
          </ac:cxnSpMkLst>
        </pc:cxn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4"/>
        <pc:sldMkLst>
          <pc:docMk/>
          <pc:sldMk cId="3047832674" sldId="274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3"/>
        <pc:sldMkLst>
          <pc:docMk/>
          <pc:sldMk cId="417576229" sldId="275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9"/>
        <pc:sldMkLst>
          <pc:docMk/>
          <pc:sldMk cId="1388100508" sldId="276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2"/>
        <pc:sldMkLst>
          <pc:docMk/>
          <pc:sldMk cId="1668486508" sldId="277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11"/>
        <pc:sldMkLst>
          <pc:docMk/>
          <pc:sldMk cId="3211581277" sldId="278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8"/>
        <pc:sldMkLst>
          <pc:docMk/>
          <pc:sldMk cId="2121390286" sldId="279"/>
        </pc:sldMkLst>
      </pc:sldChg>
      <pc:sldChg chg="modSp del">
        <pc:chgData name="FI-A 22 - Zabel, Niklas" userId="S::zabel_niklas@oszimt.onmicrosoft.com::771e8471-5983-4fd5-99b2-36a633a5836d" providerId="AD" clId="Web-{6647D7B3-D01F-5626-CE87-734FF41CC535}" dt="2022-11-01T13:59:16.907" v="135"/>
        <pc:sldMkLst>
          <pc:docMk/>
          <pc:sldMk cId="1457068255" sldId="280"/>
        </pc:sldMkLst>
        <pc:spChg chg="mod">
          <ac:chgData name="FI-A 22 - Zabel, Niklas" userId="S::zabel_niklas@oszimt.onmicrosoft.com::771e8471-5983-4fd5-99b2-36a633a5836d" providerId="AD" clId="Web-{6647D7B3-D01F-5626-CE87-734FF41CC535}" dt="2022-11-01T13:59:16.658" v="134" actId="20577"/>
          <ac:spMkLst>
            <pc:docMk/>
            <pc:sldMk cId="1457068255" sldId="280"/>
            <ac:spMk id="2" creationId="{00000000-0000-0000-0000-000000000000}"/>
          </ac:spMkLst>
        </pc:spChg>
        <pc:spChg chg="mod">
          <ac:chgData name="FI-A 22 - Zabel, Niklas" userId="S::zabel_niklas@oszimt.onmicrosoft.com::771e8471-5983-4fd5-99b2-36a633a5836d" providerId="AD" clId="Web-{6647D7B3-D01F-5626-CE87-734FF41CC535}" dt="2022-11-01T13:59:15.079" v="133" actId="20577"/>
          <ac:spMkLst>
            <pc:docMk/>
            <pc:sldMk cId="1457068255" sldId="280"/>
            <ac:spMk id="3" creationId="{00000000-0000-0000-0000-000000000000}"/>
          </ac:spMkLst>
        </pc:spChg>
      </pc:sldChg>
      <pc:sldChg chg="del">
        <pc:chgData name="FI-A 22 - Zabel, Niklas" userId="S::zabel_niklas@oszimt.onmicrosoft.com::771e8471-5983-4fd5-99b2-36a633a5836d" providerId="AD" clId="Web-{6647D7B3-D01F-5626-CE87-734FF41CC535}" dt="2022-11-01T13:59:08.141" v="126"/>
        <pc:sldMkLst>
          <pc:docMk/>
          <pc:sldMk cId="2846442637" sldId="281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23"/>
        <pc:sldMkLst>
          <pc:docMk/>
          <pc:sldMk cId="3804521803" sldId="282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10"/>
        <pc:sldMkLst>
          <pc:docMk/>
          <pc:sldMk cId="3442559341" sldId="283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99"/>
        <pc:sldMkLst>
          <pc:docMk/>
          <pc:sldMk cId="2220327643" sldId="284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5"/>
        <pc:sldMkLst>
          <pc:docMk/>
          <pc:sldMk cId="2921993181" sldId="286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8"/>
        <pc:sldMkLst>
          <pc:docMk/>
          <pc:sldMk cId="3188709355" sldId="287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79" v="82"/>
        <pc:sldMkLst>
          <pc:docMk/>
          <pc:sldMk cId="2757982248" sldId="288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1"/>
        <pc:sldMkLst>
          <pc:docMk/>
          <pc:sldMk cId="3151556298" sldId="289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7"/>
        <pc:sldMkLst>
          <pc:docMk/>
          <pc:sldMk cId="3294482045" sldId="290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6"/>
        <pc:sldMkLst>
          <pc:docMk/>
          <pc:sldMk cId="1984826292" sldId="291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5"/>
        <pc:sldMkLst>
          <pc:docMk/>
          <pc:sldMk cId="1815519289" sldId="292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4"/>
        <pc:sldMkLst>
          <pc:docMk/>
          <pc:sldMk cId="2323165420" sldId="293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3"/>
        <pc:sldMkLst>
          <pc:docMk/>
          <pc:sldMk cId="2933193933" sldId="294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2"/>
        <pc:sldMkLst>
          <pc:docMk/>
          <pc:sldMk cId="1148158035" sldId="295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1"/>
        <pc:sldMkLst>
          <pc:docMk/>
          <pc:sldMk cId="62071560" sldId="296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100"/>
        <pc:sldMkLst>
          <pc:docMk/>
          <pc:sldMk cId="972134244" sldId="297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10" v="98"/>
        <pc:sldMkLst>
          <pc:docMk/>
          <pc:sldMk cId="1757677418" sldId="298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7"/>
        <pc:sldMkLst>
          <pc:docMk/>
          <pc:sldMk cId="4229964492" sldId="299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6"/>
        <pc:sldMkLst>
          <pc:docMk/>
          <pc:sldMk cId="2878901120" sldId="300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4"/>
        <pc:sldMkLst>
          <pc:docMk/>
          <pc:sldMk cId="4215883277" sldId="301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3"/>
        <pc:sldMkLst>
          <pc:docMk/>
          <pc:sldMk cId="3163099623" sldId="302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2"/>
        <pc:sldMkLst>
          <pc:docMk/>
          <pc:sldMk cId="2133823412" sldId="303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90"/>
        <pc:sldMkLst>
          <pc:docMk/>
          <pc:sldMk cId="1205072457" sldId="304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9"/>
        <pc:sldMkLst>
          <pc:docMk/>
          <pc:sldMk cId="1297116765" sldId="305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79" v="81"/>
        <pc:sldMkLst>
          <pc:docMk/>
          <pc:sldMk cId="94467856" sldId="306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79" v="80"/>
        <pc:sldMkLst>
          <pc:docMk/>
          <pc:sldMk cId="413621466" sldId="308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7"/>
        <pc:sldMkLst>
          <pc:docMk/>
          <pc:sldMk cId="711859290" sldId="309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6"/>
        <pc:sldMkLst>
          <pc:docMk/>
          <pc:sldMk cId="1983433391" sldId="310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5"/>
        <pc:sldMkLst>
          <pc:docMk/>
          <pc:sldMk cId="2756860853" sldId="311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4"/>
        <pc:sldMkLst>
          <pc:docMk/>
          <pc:sldMk cId="1958412442" sldId="312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094" v="83"/>
        <pc:sldMkLst>
          <pc:docMk/>
          <pc:sldMk cId="3408873638" sldId="313"/>
        </pc:sldMkLst>
      </pc:sldChg>
      <pc:sldChg chg="del">
        <pc:chgData name="FI-A 22 - Zabel, Niklas" userId="S::zabel_niklas@oszimt.onmicrosoft.com::771e8471-5983-4fd5-99b2-36a633a5836d" providerId="AD" clId="Web-{6647D7B3-D01F-5626-CE87-734FF41CC535}" dt="2022-11-01T13:59:08.126" v="124"/>
        <pc:sldMkLst>
          <pc:docMk/>
          <pc:sldMk cId="3353481338" sldId="314"/>
        </pc:sldMkLst>
      </pc:sldChg>
      <pc:sldChg chg="new del">
        <pc:chgData name="FI-A 22 - Zabel, Niklas" userId="S::zabel_niklas@oszimt.onmicrosoft.com::771e8471-5983-4fd5-99b2-36a633a5836d" providerId="AD" clId="Web-{6647D7B3-D01F-5626-CE87-734FF41CC535}" dt="2022-11-01T13:59:08.141" v="131"/>
        <pc:sldMkLst>
          <pc:docMk/>
          <pc:sldMk cId="1821667837" sldId="315"/>
        </pc:sldMkLst>
      </pc:sldChg>
    </pc:docChg>
  </pc:docChgLst>
  <pc:docChgLst>
    <pc:chgData name="FI-A 22 - Zabel, Niklas" userId="771e8471-5983-4fd5-99b2-36a633a5836d" providerId="ADAL" clId="{9EA8E5E6-9B7F-8F46-9614-CE17CC7443A2}"/>
    <pc:docChg chg="undo redo custSel addSld delSld modSld sldOrd">
      <pc:chgData name="FI-A 22 - Zabel, Niklas" userId="771e8471-5983-4fd5-99b2-36a633a5836d" providerId="ADAL" clId="{9EA8E5E6-9B7F-8F46-9614-CE17CC7443A2}" dt="2022-11-04T08:51:22.789" v="5847" actId="20577"/>
      <pc:docMkLst>
        <pc:docMk/>
      </pc:docMkLst>
      <pc:sldChg chg="modSp">
        <pc:chgData name="FI-A 22 - Zabel, Niklas" userId="771e8471-5983-4fd5-99b2-36a633a5836d" providerId="ADAL" clId="{9EA8E5E6-9B7F-8F46-9614-CE17CC7443A2}" dt="2022-11-04T08:51:22.789" v="5847" actId="20577"/>
        <pc:sldMkLst>
          <pc:docMk/>
          <pc:sldMk cId="1577499883" sldId="256"/>
        </pc:sldMkLst>
        <pc:spChg chg="mod">
          <ac:chgData name="FI-A 22 - Zabel, Niklas" userId="771e8471-5983-4fd5-99b2-36a633a5836d" providerId="ADAL" clId="{9EA8E5E6-9B7F-8F46-9614-CE17CC7443A2}" dt="2022-11-04T08:51:22.789" v="5847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mod">
        <pc:chgData name="FI-A 22 - Zabel, Niklas" userId="771e8471-5983-4fd5-99b2-36a633a5836d" providerId="ADAL" clId="{9EA8E5E6-9B7F-8F46-9614-CE17CC7443A2}" dt="2022-11-01T20:13:34.902" v="5512" actId="20577"/>
        <pc:sldMkLst>
          <pc:docMk/>
          <pc:sldMk cId="1907689423" sldId="258"/>
        </pc:sldMkLst>
        <pc:spChg chg="mod">
          <ac:chgData name="FI-A 22 - Zabel, Niklas" userId="771e8471-5983-4fd5-99b2-36a633a5836d" providerId="ADAL" clId="{9EA8E5E6-9B7F-8F46-9614-CE17CC7443A2}" dt="2022-11-01T20:13:34.902" v="5512" actId="20577"/>
          <ac:spMkLst>
            <pc:docMk/>
            <pc:sldMk cId="1907689423" sldId="258"/>
            <ac:spMk id="3" creationId="{C76BF9D6-FA55-A07D-82E0-3B34EC5D9BD7}"/>
          </ac:spMkLst>
        </pc:spChg>
      </pc:sldChg>
      <pc:sldChg chg="modSp">
        <pc:chgData name="FI-A 22 - Zabel, Niklas" userId="771e8471-5983-4fd5-99b2-36a633a5836d" providerId="ADAL" clId="{9EA8E5E6-9B7F-8F46-9614-CE17CC7443A2}" dt="2022-11-01T20:13:24.452" v="5509" actId="20577"/>
        <pc:sldMkLst>
          <pc:docMk/>
          <pc:sldMk cId="4231753289" sldId="263"/>
        </pc:sldMkLst>
        <pc:spChg chg="mod">
          <ac:chgData name="FI-A 22 - Zabel, Niklas" userId="771e8471-5983-4fd5-99b2-36a633a5836d" providerId="ADAL" clId="{9EA8E5E6-9B7F-8F46-9614-CE17CC7443A2}" dt="2022-11-01T20:13:24.452" v="5509" actId="20577"/>
          <ac:spMkLst>
            <pc:docMk/>
            <pc:sldMk cId="4231753289" sldId="263"/>
            <ac:spMk id="2" creationId="{00000000-0000-0000-0000-000000000000}"/>
          </ac:spMkLst>
        </pc:spChg>
      </pc:sldChg>
      <pc:sldChg chg="addSp modSp mod setBg">
        <pc:chgData name="FI-A 22 - Zabel, Niklas" userId="771e8471-5983-4fd5-99b2-36a633a5836d" providerId="ADAL" clId="{9EA8E5E6-9B7F-8F46-9614-CE17CC7443A2}" dt="2022-11-01T20:06:57.361" v="4684"/>
        <pc:sldMkLst>
          <pc:docMk/>
          <pc:sldMk cId="1313994950" sldId="276"/>
        </pc:sldMkLst>
        <pc:spChg chg="mod">
          <ac:chgData name="FI-A 22 - Zabel, Niklas" userId="771e8471-5983-4fd5-99b2-36a633a5836d" providerId="ADAL" clId="{9EA8E5E6-9B7F-8F46-9614-CE17CC7443A2}" dt="2022-11-01T19:52:06.960" v="3943" actId="26606"/>
          <ac:spMkLst>
            <pc:docMk/>
            <pc:sldMk cId="1313994950" sldId="276"/>
            <ac:spMk id="2" creationId="{80695F08-BF40-32FC-5374-8D331E749E6F}"/>
          </ac:spMkLst>
        </pc:spChg>
        <pc:spChg chg="mod ord">
          <ac:chgData name="FI-A 22 - Zabel, Niklas" userId="771e8471-5983-4fd5-99b2-36a633a5836d" providerId="ADAL" clId="{9EA8E5E6-9B7F-8F46-9614-CE17CC7443A2}" dt="2022-11-01T19:52:06.960" v="3943" actId="26606"/>
          <ac:spMkLst>
            <pc:docMk/>
            <pc:sldMk cId="1313994950" sldId="276"/>
            <ac:spMk id="3" creationId="{412223AA-5A00-83EE-F58A-5ACB747DEA35}"/>
          </ac:spMkLst>
        </pc:spChg>
        <pc:spChg chg="add">
          <ac:chgData name="FI-A 22 - Zabel, Niklas" userId="771e8471-5983-4fd5-99b2-36a633a5836d" providerId="ADAL" clId="{9EA8E5E6-9B7F-8F46-9614-CE17CC7443A2}" dt="2022-11-01T19:52:06.960" v="3943" actId="26606"/>
          <ac:spMkLst>
            <pc:docMk/>
            <pc:sldMk cId="1313994950" sldId="276"/>
            <ac:spMk id="10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52:06.960" v="3943" actId="26606"/>
          <ac:spMkLst>
            <pc:docMk/>
            <pc:sldMk cId="1313994950" sldId="276"/>
            <ac:spMk id="12" creationId="{B091B163-7D61-4891-ABCF-5C13D9C418D0}"/>
          </ac:spMkLst>
        </pc:spChg>
        <pc:picChg chg="add mod">
          <ac:chgData name="FI-A 22 - Zabel, Niklas" userId="771e8471-5983-4fd5-99b2-36a633a5836d" providerId="ADAL" clId="{9EA8E5E6-9B7F-8F46-9614-CE17CC7443A2}" dt="2022-11-01T19:52:06.960" v="3943" actId="26606"/>
          <ac:picMkLst>
            <pc:docMk/>
            <pc:sldMk cId="1313994950" sldId="276"/>
            <ac:picMk id="5" creationId="{92DEDE23-6670-4008-1345-8B4C6EA0BD5E}"/>
          </ac:picMkLst>
        </pc:picChg>
        <pc:cxnChg chg="add">
          <ac:chgData name="FI-A 22 - Zabel, Niklas" userId="771e8471-5983-4fd5-99b2-36a633a5836d" providerId="ADAL" clId="{9EA8E5E6-9B7F-8F46-9614-CE17CC7443A2}" dt="2022-11-01T19:52:06.960" v="3943" actId="26606"/>
          <ac:cxnSpMkLst>
            <pc:docMk/>
            <pc:sldMk cId="1313994950" sldId="276"/>
            <ac:cxnSpMk id="14" creationId="{C49DA8F6-BCC1-4447-B54C-57856834B94B}"/>
          </ac:cxnSpMkLst>
        </pc:cxnChg>
      </pc:sldChg>
      <pc:sldChg chg="addSp delSp modSp mod setBg delDesignElem chgLayout">
        <pc:chgData name="FI-A 22 - Zabel, Niklas" userId="771e8471-5983-4fd5-99b2-36a633a5836d" providerId="ADAL" clId="{9EA8E5E6-9B7F-8F46-9614-CE17CC7443A2}" dt="2022-11-01T20:07:44.855" v="4692" actId="700"/>
        <pc:sldMkLst>
          <pc:docMk/>
          <pc:sldMk cId="3148956853" sldId="277"/>
        </pc:sldMkLst>
        <pc:spChg chg="mod ord">
          <ac:chgData name="FI-A 22 - Zabel, Niklas" userId="771e8471-5983-4fd5-99b2-36a633a5836d" providerId="ADAL" clId="{9EA8E5E6-9B7F-8F46-9614-CE17CC7443A2}" dt="2022-11-01T20:07:44.855" v="4692" actId="700"/>
          <ac:spMkLst>
            <pc:docMk/>
            <pc:sldMk cId="3148956853" sldId="277"/>
            <ac:spMk id="2" creationId="{4A4B5B54-C041-B1A9-3239-147D492DD5CD}"/>
          </ac:spMkLst>
        </pc:spChg>
        <pc:spChg chg="mod ord">
          <ac:chgData name="FI-A 22 - Zabel, Niklas" userId="771e8471-5983-4fd5-99b2-36a633a5836d" providerId="ADAL" clId="{9EA8E5E6-9B7F-8F46-9614-CE17CC7443A2}" dt="2022-11-01T20:07:44.855" v="4692" actId="700"/>
          <ac:spMkLst>
            <pc:docMk/>
            <pc:sldMk cId="3148956853" sldId="277"/>
            <ac:spMk id="3" creationId="{7349F564-3C10-2B60-97EE-B13FB252BEE9}"/>
          </ac:spMkLst>
        </pc:spChg>
        <pc:spChg chg="add del">
          <ac:chgData name="FI-A 22 - Zabel, Niklas" userId="771e8471-5983-4fd5-99b2-36a633a5836d" providerId="ADAL" clId="{9EA8E5E6-9B7F-8F46-9614-CE17CC7443A2}" dt="2022-11-01T20:07:44.855" v="4692" actId="700"/>
          <ac:spMkLst>
            <pc:docMk/>
            <pc:sldMk cId="3148956853" sldId="277"/>
            <ac:spMk id="14" creationId="{A2679492-7988-4050-9056-542444452411}"/>
          </ac:spMkLst>
        </pc:spChg>
        <pc:spChg chg="add del">
          <ac:chgData name="FI-A 22 - Zabel, Niklas" userId="771e8471-5983-4fd5-99b2-36a633a5836d" providerId="ADAL" clId="{9EA8E5E6-9B7F-8F46-9614-CE17CC7443A2}" dt="2022-11-01T20:07:44.855" v="4692" actId="700"/>
          <ac:spMkLst>
            <pc:docMk/>
            <pc:sldMk cId="3148956853" sldId="277"/>
            <ac:spMk id="16" creationId="{B091B163-7D61-4891-ABCF-5C13D9C418D0}"/>
          </ac:spMkLst>
        </pc:spChg>
        <pc:picChg chg="add del mod">
          <ac:chgData name="FI-A 22 - Zabel, Niklas" userId="771e8471-5983-4fd5-99b2-36a633a5836d" providerId="ADAL" clId="{9EA8E5E6-9B7F-8F46-9614-CE17CC7443A2}" dt="2022-11-01T19:52:42.071" v="3946" actId="478"/>
          <ac:picMkLst>
            <pc:docMk/>
            <pc:sldMk cId="3148956853" sldId="277"/>
            <ac:picMk id="5" creationId="{C4629D95-6716-1618-B3C4-0B972D12C801}"/>
          </ac:picMkLst>
        </pc:picChg>
        <pc:picChg chg="add del mod">
          <ac:chgData name="FI-A 22 - Zabel, Niklas" userId="771e8471-5983-4fd5-99b2-36a633a5836d" providerId="ADAL" clId="{9EA8E5E6-9B7F-8F46-9614-CE17CC7443A2}" dt="2022-11-01T19:53:39.326" v="3958" actId="478"/>
          <ac:picMkLst>
            <pc:docMk/>
            <pc:sldMk cId="3148956853" sldId="277"/>
            <ac:picMk id="7" creationId="{BDEE9F12-E992-8A7F-F98D-49CDD80B4623}"/>
          </ac:picMkLst>
        </pc:picChg>
        <pc:picChg chg="add mod">
          <ac:chgData name="FI-A 22 - Zabel, Niklas" userId="771e8471-5983-4fd5-99b2-36a633a5836d" providerId="ADAL" clId="{9EA8E5E6-9B7F-8F46-9614-CE17CC7443A2}" dt="2022-11-01T19:55:34.710" v="3963" actId="14826"/>
          <ac:picMkLst>
            <pc:docMk/>
            <pc:sldMk cId="3148956853" sldId="277"/>
            <ac:picMk id="9" creationId="{DA2BAD22-878C-3630-3316-0362E9DE3B10}"/>
          </ac:picMkLst>
        </pc:picChg>
        <pc:cxnChg chg="add del">
          <ac:chgData name="FI-A 22 - Zabel, Niklas" userId="771e8471-5983-4fd5-99b2-36a633a5836d" providerId="ADAL" clId="{9EA8E5E6-9B7F-8F46-9614-CE17CC7443A2}" dt="2022-11-01T20:07:44.855" v="4692" actId="700"/>
          <ac:cxnSpMkLst>
            <pc:docMk/>
            <pc:sldMk cId="3148956853" sldId="277"/>
            <ac:cxnSpMk id="18" creationId="{C49DA8F6-BCC1-4447-B54C-57856834B94B}"/>
          </ac:cxnSpMkLst>
        </pc:cxnChg>
      </pc:sldChg>
      <pc:sldChg chg="addSp modSp mod setBg">
        <pc:chgData name="FI-A 22 - Zabel, Niklas" userId="771e8471-5983-4fd5-99b2-36a633a5836d" providerId="ADAL" clId="{9EA8E5E6-9B7F-8F46-9614-CE17CC7443A2}" dt="2022-11-01T20:07:02.337" v="4686"/>
        <pc:sldMkLst>
          <pc:docMk/>
          <pc:sldMk cId="1311716330" sldId="278"/>
        </pc:sldMkLst>
        <pc:spChg chg="mod">
          <ac:chgData name="FI-A 22 - Zabel, Niklas" userId="771e8471-5983-4fd5-99b2-36a633a5836d" providerId="ADAL" clId="{9EA8E5E6-9B7F-8F46-9614-CE17CC7443A2}" dt="2022-11-01T19:51:57.856" v="3941" actId="26606"/>
          <ac:spMkLst>
            <pc:docMk/>
            <pc:sldMk cId="1311716330" sldId="278"/>
            <ac:spMk id="2" creationId="{E311A168-B13C-75FD-0D33-BB54178785F4}"/>
          </ac:spMkLst>
        </pc:spChg>
        <pc:spChg chg="mod ord">
          <ac:chgData name="FI-A 22 - Zabel, Niklas" userId="771e8471-5983-4fd5-99b2-36a633a5836d" providerId="ADAL" clId="{9EA8E5E6-9B7F-8F46-9614-CE17CC7443A2}" dt="2022-11-01T19:51:57.856" v="3941" actId="26606"/>
          <ac:spMkLst>
            <pc:docMk/>
            <pc:sldMk cId="1311716330" sldId="278"/>
            <ac:spMk id="3" creationId="{C2A91BBF-8608-71C1-A26A-67B5BB3C3FE5}"/>
          </ac:spMkLst>
        </pc:spChg>
        <pc:spChg chg="add">
          <ac:chgData name="FI-A 22 - Zabel, Niklas" userId="771e8471-5983-4fd5-99b2-36a633a5836d" providerId="ADAL" clId="{9EA8E5E6-9B7F-8F46-9614-CE17CC7443A2}" dt="2022-11-01T19:51:57.856" v="3941" actId="26606"/>
          <ac:spMkLst>
            <pc:docMk/>
            <pc:sldMk cId="1311716330" sldId="278"/>
            <ac:spMk id="10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51:57.856" v="3941" actId="26606"/>
          <ac:spMkLst>
            <pc:docMk/>
            <pc:sldMk cId="1311716330" sldId="278"/>
            <ac:spMk id="12" creationId="{B091B163-7D61-4891-ABCF-5C13D9C418D0}"/>
          </ac:spMkLst>
        </pc:spChg>
        <pc:picChg chg="add mod">
          <ac:chgData name="FI-A 22 - Zabel, Niklas" userId="771e8471-5983-4fd5-99b2-36a633a5836d" providerId="ADAL" clId="{9EA8E5E6-9B7F-8F46-9614-CE17CC7443A2}" dt="2022-11-01T19:51:57.856" v="3941" actId="26606"/>
          <ac:picMkLst>
            <pc:docMk/>
            <pc:sldMk cId="1311716330" sldId="278"/>
            <ac:picMk id="5" creationId="{4F27A39A-3159-1FD0-5113-BDB5B9290B55}"/>
          </ac:picMkLst>
        </pc:picChg>
        <pc:cxnChg chg="add">
          <ac:chgData name="FI-A 22 - Zabel, Niklas" userId="771e8471-5983-4fd5-99b2-36a633a5836d" providerId="ADAL" clId="{9EA8E5E6-9B7F-8F46-9614-CE17CC7443A2}" dt="2022-11-01T19:51:57.856" v="3941" actId="26606"/>
          <ac:cxnSpMkLst>
            <pc:docMk/>
            <pc:sldMk cId="1311716330" sldId="278"/>
            <ac:cxnSpMk id="14" creationId="{C49DA8F6-BCC1-4447-B54C-57856834B94B}"/>
          </ac:cxnSpMkLst>
        </pc:cxnChg>
      </pc:sldChg>
      <pc:sldChg chg="addSp modSp mod setBg">
        <pc:chgData name="FI-A 22 - Zabel, Niklas" userId="771e8471-5983-4fd5-99b2-36a633a5836d" providerId="ADAL" clId="{9EA8E5E6-9B7F-8F46-9614-CE17CC7443A2}" dt="2022-11-01T20:07:05.224" v="4687"/>
        <pc:sldMkLst>
          <pc:docMk/>
          <pc:sldMk cId="67893978" sldId="279"/>
        </pc:sldMkLst>
        <pc:spChg chg="mod">
          <ac:chgData name="FI-A 22 - Zabel, Niklas" userId="771e8471-5983-4fd5-99b2-36a633a5836d" providerId="ADAL" clId="{9EA8E5E6-9B7F-8F46-9614-CE17CC7443A2}" dt="2022-11-01T19:53:19.526" v="3956" actId="26606"/>
          <ac:spMkLst>
            <pc:docMk/>
            <pc:sldMk cId="67893978" sldId="279"/>
            <ac:spMk id="2" creationId="{AFAB5C1B-662D-8046-E0CE-9B9E5D5E7067}"/>
          </ac:spMkLst>
        </pc:spChg>
        <pc:spChg chg="mod ord">
          <ac:chgData name="FI-A 22 - Zabel, Niklas" userId="771e8471-5983-4fd5-99b2-36a633a5836d" providerId="ADAL" clId="{9EA8E5E6-9B7F-8F46-9614-CE17CC7443A2}" dt="2022-11-01T19:53:19.526" v="3956" actId="26606"/>
          <ac:spMkLst>
            <pc:docMk/>
            <pc:sldMk cId="67893978" sldId="279"/>
            <ac:spMk id="3" creationId="{7F050640-9639-7715-EA00-9362D51B74F0}"/>
          </ac:spMkLst>
        </pc:spChg>
        <pc:spChg chg="add">
          <ac:chgData name="FI-A 22 - Zabel, Niklas" userId="771e8471-5983-4fd5-99b2-36a633a5836d" providerId="ADAL" clId="{9EA8E5E6-9B7F-8F46-9614-CE17CC7443A2}" dt="2022-11-01T19:53:19.526" v="3956" actId="26606"/>
          <ac:spMkLst>
            <pc:docMk/>
            <pc:sldMk cId="67893978" sldId="279"/>
            <ac:spMk id="10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53:19.526" v="3956" actId="26606"/>
          <ac:spMkLst>
            <pc:docMk/>
            <pc:sldMk cId="67893978" sldId="279"/>
            <ac:spMk id="12" creationId="{B091B163-7D61-4891-ABCF-5C13D9C418D0}"/>
          </ac:spMkLst>
        </pc:spChg>
        <pc:picChg chg="add mod">
          <ac:chgData name="FI-A 22 - Zabel, Niklas" userId="771e8471-5983-4fd5-99b2-36a633a5836d" providerId="ADAL" clId="{9EA8E5E6-9B7F-8F46-9614-CE17CC7443A2}" dt="2022-11-01T19:53:19.526" v="3956" actId="26606"/>
          <ac:picMkLst>
            <pc:docMk/>
            <pc:sldMk cId="67893978" sldId="279"/>
            <ac:picMk id="5" creationId="{79838E91-FDB0-2C99-18EA-144A5CF5698F}"/>
          </ac:picMkLst>
        </pc:picChg>
        <pc:cxnChg chg="add">
          <ac:chgData name="FI-A 22 - Zabel, Niklas" userId="771e8471-5983-4fd5-99b2-36a633a5836d" providerId="ADAL" clId="{9EA8E5E6-9B7F-8F46-9614-CE17CC7443A2}" dt="2022-11-01T19:53:19.526" v="3956" actId="26606"/>
          <ac:cxnSpMkLst>
            <pc:docMk/>
            <pc:sldMk cId="67893978" sldId="279"/>
            <ac:cxnSpMk id="14" creationId="{C49DA8F6-BCC1-4447-B54C-57856834B94B}"/>
          </ac:cxnSpMkLst>
        </pc:cxnChg>
      </pc:sldChg>
      <pc:sldChg chg="addSp modSp mod setBg">
        <pc:chgData name="FI-A 22 - Zabel, Niklas" userId="771e8471-5983-4fd5-99b2-36a633a5836d" providerId="ADAL" clId="{9EA8E5E6-9B7F-8F46-9614-CE17CC7443A2}" dt="2022-11-01T20:07:08.818" v="4688"/>
        <pc:sldMkLst>
          <pc:docMk/>
          <pc:sldMk cId="1361136260" sldId="281"/>
        </pc:sldMkLst>
        <pc:spChg chg="mod">
          <ac:chgData name="FI-A 22 - Zabel, Niklas" userId="771e8471-5983-4fd5-99b2-36a633a5836d" providerId="ADAL" clId="{9EA8E5E6-9B7F-8F46-9614-CE17CC7443A2}" dt="2022-11-01T19:51:29.448" v="3937" actId="26606"/>
          <ac:spMkLst>
            <pc:docMk/>
            <pc:sldMk cId="1361136260" sldId="281"/>
            <ac:spMk id="2" creationId="{1C513931-B5D4-F3C9-DBB5-4AC11D303457}"/>
          </ac:spMkLst>
        </pc:spChg>
        <pc:spChg chg="mod ord">
          <ac:chgData name="FI-A 22 - Zabel, Niklas" userId="771e8471-5983-4fd5-99b2-36a633a5836d" providerId="ADAL" clId="{9EA8E5E6-9B7F-8F46-9614-CE17CC7443A2}" dt="2022-11-01T19:51:29.448" v="3937" actId="26606"/>
          <ac:spMkLst>
            <pc:docMk/>
            <pc:sldMk cId="1361136260" sldId="281"/>
            <ac:spMk id="3" creationId="{A6013CD4-5236-BF1F-554A-257364C3A294}"/>
          </ac:spMkLst>
        </pc:spChg>
        <pc:spChg chg="add">
          <ac:chgData name="FI-A 22 - Zabel, Niklas" userId="771e8471-5983-4fd5-99b2-36a633a5836d" providerId="ADAL" clId="{9EA8E5E6-9B7F-8F46-9614-CE17CC7443A2}" dt="2022-11-01T19:51:29.448" v="3937" actId="26606"/>
          <ac:spMkLst>
            <pc:docMk/>
            <pc:sldMk cId="1361136260" sldId="281"/>
            <ac:spMk id="10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51:29.448" v="3937" actId="26606"/>
          <ac:spMkLst>
            <pc:docMk/>
            <pc:sldMk cId="1361136260" sldId="281"/>
            <ac:spMk id="12" creationId="{B091B163-7D61-4891-ABCF-5C13D9C418D0}"/>
          </ac:spMkLst>
        </pc:spChg>
        <pc:picChg chg="add mod">
          <ac:chgData name="FI-A 22 - Zabel, Niklas" userId="771e8471-5983-4fd5-99b2-36a633a5836d" providerId="ADAL" clId="{9EA8E5E6-9B7F-8F46-9614-CE17CC7443A2}" dt="2022-11-01T19:51:29.448" v="3937" actId="26606"/>
          <ac:picMkLst>
            <pc:docMk/>
            <pc:sldMk cId="1361136260" sldId="281"/>
            <ac:picMk id="5" creationId="{89AC9454-4398-4732-3D97-5129C2618194}"/>
          </ac:picMkLst>
        </pc:picChg>
        <pc:cxnChg chg="add">
          <ac:chgData name="FI-A 22 - Zabel, Niklas" userId="771e8471-5983-4fd5-99b2-36a633a5836d" providerId="ADAL" clId="{9EA8E5E6-9B7F-8F46-9614-CE17CC7443A2}" dt="2022-11-01T19:51:29.448" v="3937" actId="26606"/>
          <ac:cxnSpMkLst>
            <pc:docMk/>
            <pc:sldMk cId="1361136260" sldId="281"/>
            <ac:cxnSpMk id="14" creationId="{C49DA8F6-BCC1-4447-B54C-57856834B94B}"/>
          </ac:cxnSpMkLst>
        </pc:cxnChg>
      </pc:sldChg>
      <pc:sldChg chg="addSp modSp mod setBg">
        <pc:chgData name="FI-A 22 - Zabel, Niklas" userId="771e8471-5983-4fd5-99b2-36a633a5836d" providerId="ADAL" clId="{9EA8E5E6-9B7F-8F46-9614-CE17CC7443A2}" dt="2022-11-01T20:07:11.362" v="4689"/>
        <pc:sldMkLst>
          <pc:docMk/>
          <pc:sldMk cId="1160785779" sldId="282"/>
        </pc:sldMkLst>
        <pc:spChg chg="mod">
          <ac:chgData name="FI-A 22 - Zabel, Niklas" userId="771e8471-5983-4fd5-99b2-36a633a5836d" providerId="ADAL" clId="{9EA8E5E6-9B7F-8F46-9614-CE17CC7443A2}" dt="2022-11-01T19:52:59.371" v="3952" actId="26606"/>
          <ac:spMkLst>
            <pc:docMk/>
            <pc:sldMk cId="1160785779" sldId="282"/>
            <ac:spMk id="2" creationId="{521D6261-FC31-40F3-ABC9-9CD75D3FA709}"/>
          </ac:spMkLst>
        </pc:spChg>
        <pc:spChg chg="mod ord">
          <ac:chgData name="FI-A 22 - Zabel, Niklas" userId="771e8471-5983-4fd5-99b2-36a633a5836d" providerId="ADAL" clId="{9EA8E5E6-9B7F-8F46-9614-CE17CC7443A2}" dt="2022-11-01T19:52:59.371" v="3952" actId="26606"/>
          <ac:spMkLst>
            <pc:docMk/>
            <pc:sldMk cId="1160785779" sldId="282"/>
            <ac:spMk id="3" creationId="{FDCDAB81-79DB-8E9B-5AD3-9FD0A9859295}"/>
          </ac:spMkLst>
        </pc:spChg>
        <pc:spChg chg="add">
          <ac:chgData name="FI-A 22 - Zabel, Niklas" userId="771e8471-5983-4fd5-99b2-36a633a5836d" providerId="ADAL" clId="{9EA8E5E6-9B7F-8F46-9614-CE17CC7443A2}" dt="2022-11-01T19:52:59.371" v="3952" actId="26606"/>
          <ac:spMkLst>
            <pc:docMk/>
            <pc:sldMk cId="1160785779" sldId="282"/>
            <ac:spMk id="10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52:59.371" v="3952" actId="26606"/>
          <ac:spMkLst>
            <pc:docMk/>
            <pc:sldMk cId="1160785779" sldId="282"/>
            <ac:spMk id="12" creationId="{B091B163-7D61-4891-ABCF-5C13D9C418D0}"/>
          </ac:spMkLst>
        </pc:spChg>
        <pc:picChg chg="add mod">
          <ac:chgData name="FI-A 22 - Zabel, Niklas" userId="771e8471-5983-4fd5-99b2-36a633a5836d" providerId="ADAL" clId="{9EA8E5E6-9B7F-8F46-9614-CE17CC7443A2}" dt="2022-11-01T19:52:59.371" v="3952" actId="26606"/>
          <ac:picMkLst>
            <pc:docMk/>
            <pc:sldMk cId="1160785779" sldId="282"/>
            <ac:picMk id="5" creationId="{F0D00EAF-8E0A-B99E-0D3E-03FEA2108997}"/>
          </ac:picMkLst>
        </pc:picChg>
        <pc:cxnChg chg="add">
          <ac:chgData name="FI-A 22 - Zabel, Niklas" userId="771e8471-5983-4fd5-99b2-36a633a5836d" providerId="ADAL" clId="{9EA8E5E6-9B7F-8F46-9614-CE17CC7443A2}" dt="2022-11-01T19:52:59.371" v="3952" actId="26606"/>
          <ac:cxnSpMkLst>
            <pc:docMk/>
            <pc:sldMk cId="1160785779" sldId="282"/>
            <ac:cxnSpMk id="14" creationId="{C49DA8F6-BCC1-4447-B54C-57856834B94B}"/>
          </ac:cxnSpMkLst>
        </pc:cxnChg>
      </pc:sldChg>
      <pc:sldChg chg="addSp modSp mod setBg">
        <pc:chgData name="FI-A 22 - Zabel, Niklas" userId="771e8471-5983-4fd5-99b2-36a633a5836d" providerId="ADAL" clId="{9EA8E5E6-9B7F-8F46-9614-CE17CC7443A2}" dt="2022-11-01T20:07:13.657" v="4690"/>
        <pc:sldMkLst>
          <pc:docMk/>
          <pc:sldMk cId="3328817094" sldId="283"/>
        </pc:sldMkLst>
        <pc:spChg chg="mod">
          <ac:chgData name="FI-A 22 - Zabel, Niklas" userId="771e8471-5983-4fd5-99b2-36a633a5836d" providerId="ADAL" clId="{9EA8E5E6-9B7F-8F46-9614-CE17CC7443A2}" dt="2022-11-01T19:52:52.225" v="3948" actId="26606"/>
          <ac:spMkLst>
            <pc:docMk/>
            <pc:sldMk cId="3328817094" sldId="283"/>
            <ac:spMk id="2" creationId="{4E3C7CBA-EFA9-9383-F4E7-4E6C1E1DC7FA}"/>
          </ac:spMkLst>
        </pc:spChg>
        <pc:spChg chg="mod ord">
          <ac:chgData name="FI-A 22 - Zabel, Niklas" userId="771e8471-5983-4fd5-99b2-36a633a5836d" providerId="ADAL" clId="{9EA8E5E6-9B7F-8F46-9614-CE17CC7443A2}" dt="2022-11-01T19:52:52.225" v="3948" actId="26606"/>
          <ac:spMkLst>
            <pc:docMk/>
            <pc:sldMk cId="3328817094" sldId="283"/>
            <ac:spMk id="3" creationId="{34910A4F-D59F-34C7-9933-6A376DAFEBDB}"/>
          </ac:spMkLst>
        </pc:spChg>
        <pc:spChg chg="add">
          <ac:chgData name="FI-A 22 - Zabel, Niklas" userId="771e8471-5983-4fd5-99b2-36a633a5836d" providerId="ADAL" clId="{9EA8E5E6-9B7F-8F46-9614-CE17CC7443A2}" dt="2022-11-01T19:52:52.225" v="3948" actId="26606"/>
          <ac:spMkLst>
            <pc:docMk/>
            <pc:sldMk cId="3328817094" sldId="283"/>
            <ac:spMk id="10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52:52.225" v="3948" actId="26606"/>
          <ac:spMkLst>
            <pc:docMk/>
            <pc:sldMk cId="3328817094" sldId="283"/>
            <ac:spMk id="12" creationId="{B091B163-7D61-4891-ABCF-5C13D9C418D0}"/>
          </ac:spMkLst>
        </pc:spChg>
        <pc:picChg chg="add mod">
          <ac:chgData name="FI-A 22 - Zabel, Niklas" userId="771e8471-5983-4fd5-99b2-36a633a5836d" providerId="ADAL" clId="{9EA8E5E6-9B7F-8F46-9614-CE17CC7443A2}" dt="2022-11-01T19:52:52.337" v="3950" actId="962"/>
          <ac:picMkLst>
            <pc:docMk/>
            <pc:sldMk cId="3328817094" sldId="283"/>
            <ac:picMk id="5" creationId="{89261D55-6E9A-BBF8-FBED-EDDA2D5B1D3B}"/>
          </ac:picMkLst>
        </pc:picChg>
        <pc:cxnChg chg="add">
          <ac:chgData name="FI-A 22 - Zabel, Niklas" userId="771e8471-5983-4fd5-99b2-36a633a5836d" providerId="ADAL" clId="{9EA8E5E6-9B7F-8F46-9614-CE17CC7443A2}" dt="2022-11-01T19:52:52.225" v="3948" actId="26606"/>
          <ac:cxnSpMkLst>
            <pc:docMk/>
            <pc:sldMk cId="3328817094" sldId="283"/>
            <ac:cxnSpMk id="14" creationId="{C49DA8F6-BCC1-4447-B54C-57856834B94B}"/>
          </ac:cxnSpMkLst>
        </pc:cxnChg>
      </pc:sldChg>
      <pc:sldChg chg="del">
        <pc:chgData name="FI-A 22 - Zabel, Niklas" userId="771e8471-5983-4fd5-99b2-36a633a5836d" providerId="ADAL" clId="{9EA8E5E6-9B7F-8F46-9614-CE17CC7443A2}" dt="2022-11-01T19:49:20.047" v="3906" actId="2696"/>
        <pc:sldMkLst>
          <pc:docMk/>
          <pc:sldMk cId="3349309872" sldId="284"/>
        </pc:sldMkLst>
      </pc:sldChg>
      <pc:sldChg chg="addSp delSp modSp mod setBg delDesignElem chgLayout">
        <pc:chgData name="FI-A 22 - Zabel, Niklas" userId="771e8471-5983-4fd5-99b2-36a633a5836d" providerId="ADAL" clId="{9EA8E5E6-9B7F-8F46-9614-CE17CC7443A2}" dt="2022-11-01T18:41:50.075" v="724" actId="700"/>
        <pc:sldMkLst>
          <pc:docMk/>
          <pc:sldMk cId="4200959781" sldId="286"/>
        </pc:sldMkLst>
        <pc:spChg chg="mod ord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2" creationId="{9D7599C4-9912-8F6D-47B2-6E0FFDA277AB}"/>
          </ac:spMkLst>
        </pc:spChg>
        <pc:spChg chg="add del mod ord">
          <ac:chgData name="FI-A 22 - Zabel, Niklas" userId="771e8471-5983-4fd5-99b2-36a633a5836d" providerId="ADAL" clId="{9EA8E5E6-9B7F-8F46-9614-CE17CC7443A2}" dt="2022-11-01T18:38:49.938" v="60" actId="26606"/>
          <ac:spMkLst>
            <pc:docMk/>
            <pc:sldMk cId="4200959781" sldId="286"/>
            <ac:spMk id="3" creationId="{5288F778-AB74-E4A7-5C5F-A586EF6AB979}"/>
          </ac:spMkLst>
        </pc:spChg>
        <pc:spChg chg="del mod">
          <ac:chgData name="FI-A 22 - Zabel, Niklas" userId="771e8471-5983-4fd5-99b2-36a633a5836d" providerId="ADAL" clId="{9EA8E5E6-9B7F-8F46-9614-CE17CC7443A2}" dt="2022-11-01T18:36:10.775" v="3" actId="931"/>
          <ac:spMkLst>
            <pc:docMk/>
            <pc:sldMk cId="4200959781" sldId="286"/>
            <ac:spMk id="5" creationId="{B35B31D4-ECFF-AA0F-FEBA-257D9C678E96}"/>
          </ac:spMkLst>
        </pc:spChg>
        <pc:spChg chg="add del">
          <ac:chgData name="FI-A 22 - Zabel, Niklas" userId="771e8471-5983-4fd5-99b2-36a633a5836d" providerId="ADAL" clId="{9EA8E5E6-9B7F-8F46-9614-CE17CC7443A2}" dt="2022-11-01T18:38:13.445" v="37" actId="26606"/>
          <ac:spMkLst>
            <pc:docMk/>
            <pc:sldMk cId="4200959781" sldId="286"/>
            <ac:spMk id="14" creationId="{A2679492-7988-4050-9056-542444452411}"/>
          </ac:spMkLst>
        </pc:spChg>
        <pc:spChg chg="add del">
          <ac:chgData name="FI-A 22 - Zabel, Niklas" userId="771e8471-5983-4fd5-99b2-36a633a5836d" providerId="ADAL" clId="{9EA8E5E6-9B7F-8F46-9614-CE17CC7443A2}" dt="2022-11-01T18:38:39.528" v="51" actId="26606"/>
          <ac:spMkLst>
            <pc:docMk/>
            <pc:sldMk cId="4200959781" sldId="286"/>
            <ac:spMk id="15" creationId="{330C0765-5A38-4A34-880C-9CC4C2E14FBA}"/>
          </ac:spMkLst>
        </pc:spChg>
        <pc:spChg chg="add del">
          <ac:chgData name="FI-A 22 - Zabel, Niklas" userId="771e8471-5983-4fd5-99b2-36a633a5836d" providerId="ADAL" clId="{9EA8E5E6-9B7F-8F46-9614-CE17CC7443A2}" dt="2022-11-01T18:38:13.445" v="37" actId="26606"/>
          <ac:spMkLst>
            <pc:docMk/>
            <pc:sldMk cId="4200959781" sldId="286"/>
            <ac:spMk id="16" creationId="{B091B163-7D61-4891-ABCF-5C13D9C418D0}"/>
          </ac:spMkLst>
        </pc:spChg>
        <pc:spChg chg="add del">
          <ac:chgData name="FI-A 22 - Zabel, Niklas" userId="771e8471-5983-4fd5-99b2-36a633a5836d" providerId="ADAL" clId="{9EA8E5E6-9B7F-8F46-9614-CE17CC7443A2}" dt="2022-11-01T18:38:39.528" v="51" actId="26606"/>
          <ac:spMkLst>
            <pc:docMk/>
            <pc:sldMk cId="4200959781" sldId="286"/>
            <ac:spMk id="17" creationId="{B7DA268A-F88C-4936-8401-97C8C9861089}"/>
          </ac:spMkLst>
        </pc:spChg>
        <pc:spChg chg="add del">
          <ac:chgData name="FI-A 22 - Zabel, Niklas" userId="771e8471-5983-4fd5-99b2-36a633a5836d" providerId="ADAL" clId="{9EA8E5E6-9B7F-8F46-9614-CE17CC7443A2}" dt="2022-11-01T18:38:39.528" v="51" actId="26606"/>
          <ac:spMkLst>
            <pc:docMk/>
            <pc:sldMk cId="4200959781" sldId="286"/>
            <ac:spMk id="19" creationId="{F66F957D-AE64-4187-90D7-B24F1CC27F61}"/>
          </ac:spMkLst>
        </pc:spChg>
        <pc:spChg chg="add del">
          <ac:chgData name="FI-A 22 - Zabel, Niklas" userId="771e8471-5983-4fd5-99b2-36a633a5836d" providerId="ADAL" clId="{9EA8E5E6-9B7F-8F46-9614-CE17CC7443A2}" dt="2022-11-01T18:38:21.159" v="39" actId="26606"/>
          <ac:spMkLst>
            <pc:docMk/>
            <pc:sldMk cId="4200959781" sldId="286"/>
            <ac:spMk id="20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21.159" v="39" actId="26606"/>
          <ac:spMkLst>
            <pc:docMk/>
            <pc:sldMk cId="4200959781" sldId="286"/>
            <ac:spMk id="22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21.159" v="39" actId="26606"/>
          <ac:spMkLst>
            <pc:docMk/>
            <pc:sldMk cId="4200959781" sldId="286"/>
            <ac:spMk id="23" creationId="{327D73B4-9F5C-4A64-A179-51B9500CB8B5}"/>
          </ac:spMkLst>
        </pc:spChg>
        <pc:spChg chg="add del">
          <ac:chgData name="FI-A 22 - Zabel, Niklas" userId="771e8471-5983-4fd5-99b2-36a633a5836d" providerId="ADAL" clId="{9EA8E5E6-9B7F-8F46-9614-CE17CC7443A2}" dt="2022-11-01T18:38:21.159" v="39" actId="26606"/>
          <ac:spMkLst>
            <pc:docMk/>
            <pc:sldMk cId="4200959781" sldId="286"/>
            <ac:spMk id="24" creationId="{1453BF6C-B012-48B7-B4E8-6D7AC7C27D02}"/>
          </ac:spMkLst>
        </pc:spChg>
        <pc:spChg chg="add del">
          <ac:chgData name="FI-A 22 - Zabel, Niklas" userId="771e8471-5983-4fd5-99b2-36a633a5836d" providerId="ADAL" clId="{9EA8E5E6-9B7F-8F46-9614-CE17CC7443A2}" dt="2022-11-01T18:38:21.159" v="39" actId="26606"/>
          <ac:spMkLst>
            <pc:docMk/>
            <pc:sldMk cId="4200959781" sldId="286"/>
            <ac:spMk id="25" creationId="{D0F14822-B1F1-4730-A131-C3416A790B0D}"/>
          </ac:spMkLst>
        </pc:spChg>
        <pc:spChg chg="add del">
          <ac:chgData name="FI-A 22 - Zabel, Niklas" userId="771e8471-5983-4fd5-99b2-36a633a5836d" providerId="ADAL" clId="{9EA8E5E6-9B7F-8F46-9614-CE17CC7443A2}" dt="2022-11-01T18:38:21.159" v="39" actId="26606"/>
          <ac:spMkLst>
            <pc:docMk/>
            <pc:sldMk cId="4200959781" sldId="286"/>
            <ac:spMk id="27" creationId="{063F1D6B-3845-4F68-9803-39000080ECE7}"/>
          </ac:spMkLst>
        </pc:spChg>
        <pc:spChg chg="add del">
          <ac:chgData name="FI-A 22 - Zabel, Niklas" userId="771e8471-5983-4fd5-99b2-36a633a5836d" providerId="ADAL" clId="{9EA8E5E6-9B7F-8F46-9614-CE17CC7443A2}" dt="2022-11-01T18:38:39.528" v="51" actId="26606"/>
          <ac:spMkLst>
            <pc:docMk/>
            <pc:sldMk cId="4200959781" sldId="286"/>
            <ac:spMk id="28" creationId="{5288F778-AB74-E4A7-5C5F-A586EF6AB979}"/>
          </ac:spMkLst>
        </pc:spChg>
        <pc:spChg chg="add del">
          <ac:chgData name="FI-A 22 - Zabel, Niklas" userId="771e8471-5983-4fd5-99b2-36a633a5836d" providerId="ADAL" clId="{9EA8E5E6-9B7F-8F46-9614-CE17CC7443A2}" dt="2022-11-01T18:38:22.953" v="41" actId="26606"/>
          <ac:spMkLst>
            <pc:docMk/>
            <pc:sldMk cId="4200959781" sldId="286"/>
            <ac:spMk id="30" creationId="{8D1AA55E-40D5-461B-A5A8-4AE8AAB71B08}"/>
          </ac:spMkLst>
        </pc:spChg>
        <pc:spChg chg="add del">
          <ac:chgData name="FI-A 22 - Zabel, Niklas" userId="771e8471-5983-4fd5-99b2-36a633a5836d" providerId="ADAL" clId="{9EA8E5E6-9B7F-8F46-9614-CE17CC7443A2}" dt="2022-11-01T18:38:22.953" v="41" actId="26606"/>
          <ac:spMkLst>
            <pc:docMk/>
            <pc:sldMk cId="4200959781" sldId="286"/>
            <ac:spMk id="32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22.953" v="41" actId="26606"/>
          <ac:spMkLst>
            <pc:docMk/>
            <pc:sldMk cId="4200959781" sldId="286"/>
            <ac:spMk id="33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39.528" v="51" actId="26606"/>
          <ac:spMkLst>
            <pc:docMk/>
            <pc:sldMk cId="4200959781" sldId="286"/>
            <ac:spMk id="34" creationId="{2E48EAB8-CD1C-4BF5-A92C-BA11919E6EDF}"/>
          </ac:spMkLst>
        </pc:spChg>
        <pc:spChg chg="add del">
          <ac:chgData name="FI-A 22 - Zabel, Niklas" userId="771e8471-5983-4fd5-99b2-36a633a5836d" providerId="ADAL" clId="{9EA8E5E6-9B7F-8F46-9614-CE17CC7443A2}" dt="2022-11-01T18:38:25.468" v="43" actId="26606"/>
          <ac:spMkLst>
            <pc:docMk/>
            <pc:sldMk cId="4200959781" sldId="286"/>
            <ac:spMk id="36" creationId="{330C0765-5A38-4A34-880C-9CC4C2E14FBA}"/>
          </ac:spMkLst>
        </pc:spChg>
        <pc:spChg chg="add del">
          <ac:chgData name="FI-A 22 - Zabel, Niklas" userId="771e8471-5983-4fd5-99b2-36a633a5836d" providerId="ADAL" clId="{9EA8E5E6-9B7F-8F46-9614-CE17CC7443A2}" dt="2022-11-01T18:38:25.468" v="43" actId="26606"/>
          <ac:spMkLst>
            <pc:docMk/>
            <pc:sldMk cId="4200959781" sldId="286"/>
            <ac:spMk id="37" creationId="{B7DA268A-F88C-4936-8401-97C8C9861089}"/>
          </ac:spMkLst>
        </pc:spChg>
        <pc:spChg chg="add del">
          <ac:chgData name="FI-A 22 - Zabel, Niklas" userId="771e8471-5983-4fd5-99b2-36a633a5836d" providerId="ADAL" clId="{9EA8E5E6-9B7F-8F46-9614-CE17CC7443A2}" dt="2022-11-01T18:38:25.468" v="43" actId="26606"/>
          <ac:spMkLst>
            <pc:docMk/>
            <pc:sldMk cId="4200959781" sldId="286"/>
            <ac:spMk id="38" creationId="{2E48EAB8-CD1C-4BF5-A92C-BA11919E6EDF}"/>
          </ac:spMkLst>
        </pc:spChg>
        <pc:spChg chg="add del">
          <ac:chgData name="FI-A 22 - Zabel, Niklas" userId="771e8471-5983-4fd5-99b2-36a633a5836d" providerId="ADAL" clId="{9EA8E5E6-9B7F-8F46-9614-CE17CC7443A2}" dt="2022-11-01T18:38:25.468" v="43" actId="26606"/>
          <ac:spMkLst>
            <pc:docMk/>
            <pc:sldMk cId="4200959781" sldId="286"/>
            <ac:spMk id="39" creationId="{F66F957D-AE64-4187-90D7-B24F1CC27F61}"/>
          </ac:spMkLst>
        </pc:spChg>
        <pc:spChg chg="add del">
          <ac:chgData name="FI-A 22 - Zabel, Niklas" userId="771e8471-5983-4fd5-99b2-36a633a5836d" providerId="ADAL" clId="{9EA8E5E6-9B7F-8F46-9614-CE17CC7443A2}" dt="2022-11-01T18:38:28.440" v="45" actId="26606"/>
          <ac:spMkLst>
            <pc:docMk/>
            <pc:sldMk cId="4200959781" sldId="286"/>
            <ac:spMk id="43" creationId="{D9A7F3BF-8763-4074-AD77-92790AF314D1}"/>
          </ac:spMkLst>
        </pc:spChg>
        <pc:spChg chg="add del">
          <ac:chgData name="FI-A 22 - Zabel, Niklas" userId="771e8471-5983-4fd5-99b2-36a633a5836d" providerId="ADAL" clId="{9EA8E5E6-9B7F-8F46-9614-CE17CC7443A2}" dt="2022-11-01T18:38:28.440" v="45" actId="26606"/>
          <ac:spMkLst>
            <pc:docMk/>
            <pc:sldMk cId="4200959781" sldId="286"/>
            <ac:spMk id="44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28.440" v="45" actId="26606"/>
          <ac:spMkLst>
            <pc:docMk/>
            <pc:sldMk cId="4200959781" sldId="286"/>
            <ac:spMk id="45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28.440" v="45" actId="26606"/>
          <ac:spMkLst>
            <pc:docMk/>
            <pc:sldMk cId="4200959781" sldId="286"/>
            <ac:spMk id="46" creationId="{1453BF6C-B012-48B7-B4E8-6D7AC7C27D02}"/>
          </ac:spMkLst>
        </pc:spChg>
        <pc:spChg chg="add del">
          <ac:chgData name="FI-A 22 - Zabel, Niklas" userId="771e8471-5983-4fd5-99b2-36a633a5836d" providerId="ADAL" clId="{9EA8E5E6-9B7F-8F46-9614-CE17CC7443A2}" dt="2022-11-01T18:38:44.991" v="53" actId="26606"/>
          <ac:spMkLst>
            <pc:docMk/>
            <pc:sldMk cId="4200959781" sldId="286"/>
            <ac:spMk id="49" creationId="{CDBF2F9D-983F-4E90-827D-5A23216DEA35}"/>
          </ac:spMkLst>
        </pc:spChg>
        <pc:spChg chg="add del">
          <ac:chgData name="FI-A 22 - Zabel, Niklas" userId="771e8471-5983-4fd5-99b2-36a633a5836d" providerId="ADAL" clId="{9EA8E5E6-9B7F-8F46-9614-CE17CC7443A2}" dt="2022-11-01T18:38:44.991" v="53" actId="26606"/>
          <ac:spMkLst>
            <pc:docMk/>
            <pc:sldMk cId="4200959781" sldId="286"/>
            <ac:spMk id="50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44.991" v="53" actId="26606"/>
          <ac:spMkLst>
            <pc:docMk/>
            <pc:sldMk cId="4200959781" sldId="286"/>
            <ac:spMk id="51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44.991" v="53" actId="26606"/>
          <ac:spMkLst>
            <pc:docMk/>
            <pc:sldMk cId="4200959781" sldId="286"/>
            <ac:spMk id="52" creationId="{1453BF6C-B012-48B7-B4E8-6D7AC7C27D02}"/>
          </ac:spMkLst>
        </pc:spChg>
        <pc:spChg chg="add del">
          <ac:chgData name="FI-A 22 - Zabel, Niklas" userId="771e8471-5983-4fd5-99b2-36a633a5836d" providerId="ADAL" clId="{9EA8E5E6-9B7F-8F46-9614-CE17CC7443A2}" dt="2022-11-01T18:38:44.991" v="53" actId="26606"/>
          <ac:spMkLst>
            <pc:docMk/>
            <pc:sldMk cId="4200959781" sldId="286"/>
            <ac:spMk id="53" creationId="{5288F778-AB74-E4A7-5C5F-A586EF6AB979}"/>
          </ac:spMkLst>
        </pc:spChg>
        <pc:spChg chg="add del">
          <ac:chgData name="FI-A 22 - Zabel, Niklas" userId="771e8471-5983-4fd5-99b2-36a633a5836d" providerId="ADAL" clId="{9EA8E5E6-9B7F-8F46-9614-CE17CC7443A2}" dt="2022-11-01T18:38:46.106" v="55" actId="26606"/>
          <ac:spMkLst>
            <pc:docMk/>
            <pc:sldMk cId="4200959781" sldId="286"/>
            <ac:spMk id="57" creationId="{BB7169B8-2507-43F4-A148-FA791CD9C678}"/>
          </ac:spMkLst>
        </pc:spChg>
        <pc:spChg chg="add del">
          <ac:chgData name="FI-A 22 - Zabel, Niklas" userId="771e8471-5983-4fd5-99b2-36a633a5836d" providerId="ADAL" clId="{9EA8E5E6-9B7F-8F46-9614-CE17CC7443A2}" dt="2022-11-01T18:38:46.106" v="55" actId="26606"/>
          <ac:spMkLst>
            <pc:docMk/>
            <pc:sldMk cId="4200959781" sldId="286"/>
            <ac:spMk id="59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46.106" v="55" actId="26606"/>
          <ac:spMkLst>
            <pc:docMk/>
            <pc:sldMk cId="4200959781" sldId="286"/>
            <ac:spMk id="60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46.106" v="55" actId="26606"/>
          <ac:spMkLst>
            <pc:docMk/>
            <pc:sldMk cId="4200959781" sldId="286"/>
            <ac:spMk id="61" creationId="{1453BF6C-B012-48B7-B4E8-6D7AC7C27D02}"/>
          </ac:spMkLst>
        </pc:spChg>
        <pc:spChg chg="add del">
          <ac:chgData name="FI-A 22 - Zabel, Niklas" userId="771e8471-5983-4fd5-99b2-36a633a5836d" providerId="ADAL" clId="{9EA8E5E6-9B7F-8F46-9614-CE17CC7443A2}" dt="2022-11-01T18:38:46.106" v="55" actId="26606"/>
          <ac:spMkLst>
            <pc:docMk/>
            <pc:sldMk cId="4200959781" sldId="286"/>
            <ac:spMk id="62" creationId="{5288F778-AB74-E4A7-5C5F-A586EF6AB979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65" creationId="{8D1AA55E-40D5-461B-A5A8-4AE8AAB71B08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67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68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69" creationId="{1453BF6C-B012-48B7-B4E8-6D7AC7C27D02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70" creationId="{2CC250C2-BA67-4ABE-916B-F223C18F6BD6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71" creationId="{2CA8D992-BB3F-47CD-BA18-71D54539202C}"/>
          </ac:spMkLst>
        </pc:spChg>
        <pc:spChg chg="add del">
          <ac:chgData name="FI-A 22 - Zabel, Niklas" userId="771e8471-5983-4fd5-99b2-36a633a5836d" providerId="ADAL" clId="{9EA8E5E6-9B7F-8F46-9614-CE17CC7443A2}" dt="2022-11-01T18:38:46.858" v="57" actId="26606"/>
          <ac:spMkLst>
            <pc:docMk/>
            <pc:sldMk cId="4200959781" sldId="286"/>
            <ac:spMk id="72" creationId="{5288F778-AB74-E4A7-5C5F-A586EF6AB979}"/>
          </ac:spMkLst>
        </pc:spChg>
        <pc:spChg chg="add del">
          <ac:chgData name="FI-A 22 - Zabel, Niklas" userId="771e8471-5983-4fd5-99b2-36a633a5836d" providerId="ADAL" clId="{9EA8E5E6-9B7F-8F46-9614-CE17CC7443A2}" dt="2022-11-01T18:38:49.919" v="59" actId="26606"/>
          <ac:spMkLst>
            <pc:docMk/>
            <pc:sldMk cId="4200959781" sldId="286"/>
            <ac:spMk id="75" creationId="{BB7169B8-2507-43F4-A148-FA791CD9C678}"/>
          </ac:spMkLst>
        </pc:spChg>
        <pc:spChg chg="add del">
          <ac:chgData name="FI-A 22 - Zabel, Niklas" userId="771e8471-5983-4fd5-99b2-36a633a5836d" providerId="ADAL" clId="{9EA8E5E6-9B7F-8F46-9614-CE17CC7443A2}" dt="2022-11-01T18:38:49.919" v="59" actId="26606"/>
          <ac:spMkLst>
            <pc:docMk/>
            <pc:sldMk cId="4200959781" sldId="286"/>
            <ac:spMk id="77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38:49.919" v="59" actId="26606"/>
          <ac:spMkLst>
            <pc:docMk/>
            <pc:sldMk cId="4200959781" sldId="286"/>
            <ac:spMk id="78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38:49.919" v="59" actId="26606"/>
          <ac:spMkLst>
            <pc:docMk/>
            <pc:sldMk cId="4200959781" sldId="286"/>
            <ac:spMk id="79" creationId="{1453BF6C-B012-48B7-B4E8-6D7AC7C27D02}"/>
          </ac:spMkLst>
        </pc:spChg>
        <pc:spChg chg="add del">
          <ac:chgData name="FI-A 22 - Zabel, Niklas" userId="771e8471-5983-4fd5-99b2-36a633a5836d" providerId="ADAL" clId="{9EA8E5E6-9B7F-8F46-9614-CE17CC7443A2}" dt="2022-11-01T18:38:49.919" v="59" actId="26606"/>
          <ac:spMkLst>
            <pc:docMk/>
            <pc:sldMk cId="4200959781" sldId="286"/>
            <ac:spMk id="80" creationId="{5288F778-AB74-E4A7-5C5F-A586EF6AB979}"/>
          </ac:spMkLst>
        </pc:spChg>
        <pc:spChg chg="add del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3" creationId="{327D73B4-9F5C-4A64-A179-51B9500CB8B5}"/>
          </ac:spMkLst>
        </pc:spChg>
        <pc:spChg chg="add del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4" creationId="{D0F14822-B1F1-4730-A131-C3416A790B0D}"/>
          </ac:spMkLst>
        </pc:spChg>
        <pc:spChg chg="add del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5" creationId="{063F1D6B-3845-4F68-9803-39000080ECE7}"/>
          </ac:spMkLst>
        </pc:spChg>
        <pc:spChg chg="add del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6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7" creationId="{E3020543-B24B-4EC4-8FFC-8DD88EEA91A8}"/>
          </ac:spMkLst>
        </pc:spChg>
        <pc:spChg chg="add mod ord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8" creationId="{5288F778-AB74-E4A7-5C5F-A586EF6AB979}"/>
          </ac:spMkLst>
        </pc:spChg>
        <pc:spChg chg="add del">
          <ac:chgData name="FI-A 22 - Zabel, Niklas" userId="771e8471-5983-4fd5-99b2-36a633a5836d" providerId="ADAL" clId="{9EA8E5E6-9B7F-8F46-9614-CE17CC7443A2}" dt="2022-11-01T18:41:50.075" v="724" actId="700"/>
          <ac:spMkLst>
            <pc:docMk/>
            <pc:sldMk cId="4200959781" sldId="286"/>
            <ac:spMk id="89" creationId="{1453BF6C-B012-48B7-B4E8-6D7AC7C27D02}"/>
          </ac:spMkLst>
        </pc:spChg>
        <pc:graphicFrameChg chg="add del">
          <ac:chgData name="FI-A 22 - Zabel, Niklas" userId="771e8471-5983-4fd5-99b2-36a633a5836d" providerId="ADAL" clId="{9EA8E5E6-9B7F-8F46-9614-CE17CC7443A2}" dt="2022-11-01T18:38:30.446" v="47" actId="26606"/>
          <ac:graphicFrameMkLst>
            <pc:docMk/>
            <pc:sldMk cId="4200959781" sldId="286"/>
            <ac:graphicFrameMk id="9" creationId="{DD1260E7-5AF7-440F-7596-5F84538979A6}"/>
          </ac:graphicFrameMkLst>
        </pc:graphicFrameChg>
        <pc:graphicFrameChg chg="add del">
          <ac:chgData name="FI-A 22 - Zabel, Niklas" userId="771e8471-5983-4fd5-99b2-36a633a5836d" providerId="ADAL" clId="{9EA8E5E6-9B7F-8F46-9614-CE17CC7443A2}" dt="2022-11-01T18:38:33.793" v="49" actId="26606"/>
          <ac:graphicFrameMkLst>
            <pc:docMk/>
            <pc:sldMk cId="4200959781" sldId="286"/>
            <ac:graphicFrameMk id="11" creationId="{9C0E918A-1328-1AEA-D27F-2EB9C3D211E3}"/>
          </ac:graphicFrameMkLst>
        </pc:graphicFrameChg>
        <pc:picChg chg="add mod ord modCrop">
          <ac:chgData name="FI-A 22 - Zabel, Niklas" userId="771e8471-5983-4fd5-99b2-36a633a5836d" providerId="ADAL" clId="{9EA8E5E6-9B7F-8F46-9614-CE17CC7443A2}" dt="2022-11-01T18:41:50.075" v="724" actId="700"/>
          <ac:picMkLst>
            <pc:docMk/>
            <pc:sldMk cId="4200959781" sldId="286"/>
            <ac:picMk id="6" creationId="{8D229B9E-FD76-F88C-4FB0-489CAB04259A}"/>
          </ac:picMkLst>
        </pc:picChg>
        <pc:picChg chg="add mod ord">
          <ac:chgData name="FI-A 22 - Zabel, Niklas" userId="771e8471-5983-4fd5-99b2-36a633a5836d" providerId="ADAL" clId="{9EA8E5E6-9B7F-8F46-9614-CE17CC7443A2}" dt="2022-11-01T18:41:29.862" v="722" actId="14826"/>
          <ac:picMkLst>
            <pc:docMk/>
            <pc:sldMk cId="4200959781" sldId="286"/>
            <ac:picMk id="7" creationId="{288D9E8C-BAE3-7FDE-FDDD-BE4F7E5F9432}"/>
          </ac:picMkLst>
        </pc:picChg>
        <pc:cxnChg chg="add del">
          <ac:chgData name="FI-A 22 - Zabel, Niklas" userId="771e8471-5983-4fd5-99b2-36a633a5836d" providerId="ADAL" clId="{9EA8E5E6-9B7F-8F46-9614-CE17CC7443A2}" dt="2022-11-01T18:38:13.445" v="37" actId="26606"/>
          <ac:cxnSpMkLst>
            <pc:docMk/>
            <pc:sldMk cId="4200959781" sldId="286"/>
            <ac:cxnSpMk id="12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39.528" v="51" actId="26606"/>
          <ac:cxnSpMkLst>
            <pc:docMk/>
            <pc:sldMk cId="4200959781" sldId="286"/>
            <ac:cxnSpMk id="13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13.445" v="37" actId="26606"/>
          <ac:cxnSpMkLst>
            <pc:docMk/>
            <pc:sldMk cId="4200959781" sldId="286"/>
            <ac:cxnSpMk id="18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21.159" v="39" actId="26606"/>
          <ac:cxnSpMkLst>
            <pc:docMk/>
            <pc:sldMk cId="4200959781" sldId="286"/>
            <ac:cxnSpMk id="21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21.159" v="39" actId="26606"/>
          <ac:cxnSpMkLst>
            <pc:docMk/>
            <pc:sldMk cId="4200959781" sldId="286"/>
            <ac:cxnSpMk id="26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22.953" v="41" actId="26606"/>
          <ac:cxnSpMkLst>
            <pc:docMk/>
            <pc:sldMk cId="4200959781" sldId="286"/>
            <ac:cxnSpMk id="29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22.953" v="41" actId="26606"/>
          <ac:cxnSpMkLst>
            <pc:docMk/>
            <pc:sldMk cId="4200959781" sldId="286"/>
            <ac:cxnSpMk id="31" creationId="{7EB498BD-8089-4626-91EA-4978EBEF535E}"/>
          </ac:cxnSpMkLst>
        </pc:cxnChg>
        <pc:cxnChg chg="add del">
          <ac:chgData name="FI-A 22 - Zabel, Niklas" userId="771e8471-5983-4fd5-99b2-36a633a5836d" providerId="ADAL" clId="{9EA8E5E6-9B7F-8F46-9614-CE17CC7443A2}" dt="2022-11-01T18:38:25.468" v="43" actId="26606"/>
          <ac:cxnSpMkLst>
            <pc:docMk/>
            <pc:sldMk cId="4200959781" sldId="286"/>
            <ac:cxnSpMk id="35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25.468" v="43" actId="26606"/>
          <ac:cxnSpMkLst>
            <pc:docMk/>
            <pc:sldMk cId="4200959781" sldId="286"/>
            <ac:cxnSpMk id="40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39.528" v="51" actId="26606"/>
          <ac:cxnSpMkLst>
            <pc:docMk/>
            <pc:sldMk cId="4200959781" sldId="286"/>
            <ac:cxnSpMk id="41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28.440" v="45" actId="26606"/>
          <ac:cxnSpMkLst>
            <pc:docMk/>
            <pc:sldMk cId="4200959781" sldId="286"/>
            <ac:cxnSpMk id="42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28.440" v="45" actId="26606"/>
          <ac:cxnSpMkLst>
            <pc:docMk/>
            <pc:sldMk cId="4200959781" sldId="286"/>
            <ac:cxnSpMk id="47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44.991" v="53" actId="26606"/>
          <ac:cxnSpMkLst>
            <pc:docMk/>
            <pc:sldMk cId="4200959781" sldId="286"/>
            <ac:cxnSpMk id="48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44.991" v="53" actId="26606"/>
          <ac:cxnSpMkLst>
            <pc:docMk/>
            <pc:sldMk cId="4200959781" sldId="286"/>
            <ac:cxnSpMk id="54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46.106" v="55" actId="26606"/>
          <ac:cxnSpMkLst>
            <pc:docMk/>
            <pc:sldMk cId="4200959781" sldId="286"/>
            <ac:cxnSpMk id="56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46.106" v="55" actId="26606"/>
          <ac:cxnSpMkLst>
            <pc:docMk/>
            <pc:sldMk cId="4200959781" sldId="286"/>
            <ac:cxnSpMk id="58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46.858" v="57" actId="26606"/>
          <ac:cxnSpMkLst>
            <pc:docMk/>
            <pc:sldMk cId="4200959781" sldId="286"/>
            <ac:cxnSpMk id="64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46.858" v="57" actId="26606"/>
          <ac:cxnSpMkLst>
            <pc:docMk/>
            <pc:sldMk cId="4200959781" sldId="286"/>
            <ac:cxnSpMk id="66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38:49.919" v="59" actId="26606"/>
          <ac:cxnSpMkLst>
            <pc:docMk/>
            <pc:sldMk cId="4200959781" sldId="286"/>
            <ac:cxnSpMk id="74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38:49.919" v="59" actId="26606"/>
          <ac:cxnSpMkLst>
            <pc:docMk/>
            <pc:sldMk cId="4200959781" sldId="286"/>
            <ac:cxnSpMk id="76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8:41:50.075" v="724" actId="700"/>
          <ac:cxnSpMkLst>
            <pc:docMk/>
            <pc:sldMk cId="4200959781" sldId="286"/>
            <ac:cxnSpMk id="82" creationId="{5C05CAAB-DBA2-4548-AD5F-01BB97FBB207}"/>
          </ac:cxnSpMkLst>
        </pc:cxnChg>
        <pc:cxnChg chg="add del">
          <ac:chgData name="FI-A 22 - Zabel, Niklas" userId="771e8471-5983-4fd5-99b2-36a633a5836d" providerId="ADAL" clId="{9EA8E5E6-9B7F-8F46-9614-CE17CC7443A2}" dt="2022-11-01T18:41:50.075" v="724" actId="700"/>
          <ac:cxnSpMkLst>
            <pc:docMk/>
            <pc:sldMk cId="4200959781" sldId="286"/>
            <ac:cxnSpMk id="90" creationId="{C49DA8F6-BCC1-4447-B54C-57856834B94B}"/>
          </ac:cxnSpMkLst>
        </pc:cxnChg>
      </pc:sldChg>
      <pc:sldChg chg="addSp delSp modSp new mod setBg modClrScheme addAnim delAnim chgLayout">
        <pc:chgData name="FI-A 22 - Zabel, Niklas" userId="771e8471-5983-4fd5-99b2-36a633a5836d" providerId="ADAL" clId="{9EA8E5E6-9B7F-8F46-9614-CE17CC7443A2}" dt="2022-11-01T18:47:08.406" v="793" actId="1076"/>
        <pc:sldMkLst>
          <pc:docMk/>
          <pc:sldMk cId="664146158" sldId="287"/>
        </pc:sldMkLst>
        <pc:spChg chg="del mod ord">
          <ac:chgData name="FI-A 22 - Zabel, Niklas" userId="771e8471-5983-4fd5-99b2-36a633a5836d" providerId="ADAL" clId="{9EA8E5E6-9B7F-8F46-9614-CE17CC7443A2}" dt="2022-11-01T18:42:30.024" v="726" actId="700"/>
          <ac:spMkLst>
            <pc:docMk/>
            <pc:sldMk cId="664146158" sldId="287"/>
            <ac:spMk id="2" creationId="{206A2D82-2394-3578-6A92-7260FBA1DFF2}"/>
          </ac:spMkLst>
        </pc:spChg>
        <pc:spChg chg="del mod ord">
          <ac:chgData name="FI-A 22 - Zabel, Niklas" userId="771e8471-5983-4fd5-99b2-36a633a5836d" providerId="ADAL" clId="{9EA8E5E6-9B7F-8F46-9614-CE17CC7443A2}" dt="2022-11-01T18:42:30.024" v="726" actId="700"/>
          <ac:spMkLst>
            <pc:docMk/>
            <pc:sldMk cId="664146158" sldId="287"/>
            <ac:spMk id="3" creationId="{D590FBE0-CA3A-196D-A3B5-926620972D8E}"/>
          </ac:spMkLst>
        </pc:spChg>
        <pc:spChg chg="del mod ord">
          <ac:chgData name="FI-A 22 - Zabel, Niklas" userId="771e8471-5983-4fd5-99b2-36a633a5836d" providerId="ADAL" clId="{9EA8E5E6-9B7F-8F46-9614-CE17CC7443A2}" dt="2022-11-01T18:42:30.024" v="726" actId="700"/>
          <ac:spMkLst>
            <pc:docMk/>
            <pc:sldMk cId="664146158" sldId="287"/>
            <ac:spMk id="4" creationId="{335BE3A7-3C85-6D10-3A9D-84582D225CA5}"/>
          </ac:spMkLst>
        </pc:spChg>
        <pc:spChg chg="add mod ord">
          <ac:chgData name="FI-A 22 - Zabel, Niklas" userId="771e8471-5983-4fd5-99b2-36a633a5836d" providerId="ADAL" clId="{9EA8E5E6-9B7F-8F46-9614-CE17CC7443A2}" dt="2022-11-01T18:46:28.662" v="785" actId="700"/>
          <ac:spMkLst>
            <pc:docMk/>
            <pc:sldMk cId="664146158" sldId="287"/>
            <ac:spMk id="5" creationId="{8BBEEE7D-F91C-50E8-BDA1-53EEDC930962}"/>
          </ac:spMkLst>
        </pc:spChg>
        <pc:spChg chg="add del mod ord">
          <ac:chgData name="FI-A 22 - Zabel, Niklas" userId="771e8471-5983-4fd5-99b2-36a633a5836d" providerId="ADAL" clId="{9EA8E5E6-9B7F-8F46-9614-CE17CC7443A2}" dt="2022-11-01T18:44:42.705" v="770" actId="478"/>
          <ac:spMkLst>
            <pc:docMk/>
            <pc:sldMk cId="664146158" sldId="287"/>
            <ac:spMk id="6" creationId="{D32939BC-575F-9E47-2542-93D476EAFAF4}"/>
          </ac:spMkLst>
        </pc:spChg>
        <pc:spChg chg="add del mod ord">
          <ac:chgData name="FI-A 22 - Zabel, Niklas" userId="771e8471-5983-4fd5-99b2-36a633a5836d" providerId="ADAL" clId="{9EA8E5E6-9B7F-8F46-9614-CE17CC7443A2}" dt="2022-11-01T18:43:21.277" v="757" actId="931"/>
          <ac:spMkLst>
            <pc:docMk/>
            <pc:sldMk cId="664146158" sldId="287"/>
            <ac:spMk id="7" creationId="{53A4647A-21F0-FA20-3CC7-9AB39AEBCFD4}"/>
          </ac:spMkLst>
        </pc:spChg>
        <pc:spChg chg="add del mod ord">
          <ac:chgData name="FI-A 22 - Zabel, Niklas" userId="771e8471-5983-4fd5-99b2-36a633a5836d" providerId="ADAL" clId="{9EA8E5E6-9B7F-8F46-9614-CE17CC7443A2}" dt="2022-11-01T18:44:39.207" v="769" actId="700"/>
          <ac:spMkLst>
            <pc:docMk/>
            <pc:sldMk cId="664146158" sldId="287"/>
            <ac:spMk id="8" creationId="{7E556BB0-8750-A54F-A623-4220CDD4987C}"/>
          </ac:spMkLst>
        </pc:spChg>
        <pc:spChg chg="add del mod ord">
          <ac:chgData name="FI-A 22 - Zabel, Niklas" userId="771e8471-5983-4fd5-99b2-36a633a5836d" providerId="ADAL" clId="{9EA8E5E6-9B7F-8F46-9614-CE17CC7443A2}" dt="2022-11-01T18:43:27.068" v="760" actId="931"/>
          <ac:spMkLst>
            <pc:docMk/>
            <pc:sldMk cId="664146158" sldId="287"/>
            <ac:spMk id="9" creationId="{EE58D995-64FF-F56A-C721-8859B386BD0C}"/>
          </ac:spMkLst>
        </pc:spChg>
        <pc:spChg chg="add del mod">
          <ac:chgData name="FI-A 22 - Zabel, Niklas" userId="771e8471-5983-4fd5-99b2-36a633a5836d" providerId="ADAL" clId="{9EA8E5E6-9B7F-8F46-9614-CE17CC7443A2}" dt="2022-11-01T18:43:58.303" v="765" actId="478"/>
          <ac:spMkLst>
            <pc:docMk/>
            <pc:sldMk cId="664146158" sldId="287"/>
            <ac:spMk id="12" creationId="{0D5772D7-D159-E0AA-B931-20950677D2A6}"/>
          </ac:spMkLst>
        </pc:spChg>
        <pc:spChg chg="add del mod">
          <ac:chgData name="FI-A 22 - Zabel, Niklas" userId="771e8471-5983-4fd5-99b2-36a633a5836d" providerId="ADAL" clId="{9EA8E5E6-9B7F-8F46-9614-CE17CC7443A2}" dt="2022-11-01T18:43:57.715" v="764" actId="478"/>
          <ac:spMkLst>
            <pc:docMk/>
            <pc:sldMk cId="664146158" sldId="287"/>
            <ac:spMk id="15" creationId="{93578DF1-1F40-6846-C7FB-636654D5D931}"/>
          </ac:spMkLst>
        </pc:spChg>
        <pc:spChg chg="add del mod">
          <ac:chgData name="FI-A 22 - Zabel, Niklas" userId="771e8471-5983-4fd5-99b2-36a633a5836d" providerId="ADAL" clId="{9EA8E5E6-9B7F-8F46-9614-CE17CC7443A2}" dt="2022-11-01T18:44:39.207" v="769" actId="700"/>
          <ac:spMkLst>
            <pc:docMk/>
            <pc:sldMk cId="664146158" sldId="287"/>
            <ac:spMk id="17" creationId="{54CB36FD-32D9-404B-8BFC-9C49EB621382}"/>
          </ac:spMkLst>
        </pc:spChg>
        <pc:spChg chg="add mod ord">
          <ac:chgData name="FI-A 22 - Zabel, Niklas" userId="771e8471-5983-4fd5-99b2-36a633a5836d" providerId="ADAL" clId="{9EA8E5E6-9B7F-8F46-9614-CE17CC7443A2}" dt="2022-11-01T18:47:08.406" v="793" actId="1076"/>
          <ac:spMkLst>
            <pc:docMk/>
            <pc:sldMk cId="664146158" sldId="287"/>
            <ac:spMk id="18" creationId="{99184FC7-22B1-B8F6-6A88-A2FE0847F197}"/>
          </ac:spMkLst>
        </pc:spChg>
        <pc:spChg chg="add del mod ord">
          <ac:chgData name="FI-A 22 - Zabel, Niklas" userId="771e8471-5983-4fd5-99b2-36a633a5836d" providerId="ADAL" clId="{9EA8E5E6-9B7F-8F46-9614-CE17CC7443A2}" dt="2022-11-01T18:46:37.782" v="787" actId="478"/>
          <ac:spMkLst>
            <pc:docMk/>
            <pc:sldMk cId="664146158" sldId="287"/>
            <ac:spMk id="19" creationId="{1881344D-CC27-4A16-8228-3521437E7976}"/>
          </ac:spMkLst>
        </pc:spChg>
        <pc:spChg chg="add del mod ord">
          <ac:chgData name="FI-A 22 - Zabel, Niklas" userId="771e8471-5983-4fd5-99b2-36a633a5836d" providerId="ADAL" clId="{9EA8E5E6-9B7F-8F46-9614-CE17CC7443A2}" dt="2022-11-01T18:46:35.538" v="786" actId="478"/>
          <ac:spMkLst>
            <pc:docMk/>
            <pc:sldMk cId="664146158" sldId="287"/>
            <ac:spMk id="20" creationId="{512CD129-EFE5-0408-0E72-8ACE2C1D81D2}"/>
          </ac:spMkLst>
        </pc:spChg>
        <pc:spChg chg="add del">
          <ac:chgData name="FI-A 22 - Zabel, Niklas" userId="771e8471-5983-4fd5-99b2-36a633a5836d" providerId="ADAL" clId="{9EA8E5E6-9B7F-8F46-9614-CE17CC7443A2}" dt="2022-11-01T18:45:49.140" v="778" actId="26606"/>
          <ac:spMkLst>
            <pc:docMk/>
            <pc:sldMk cId="664146158" sldId="287"/>
            <ac:spMk id="25" creationId="{158B3569-73B2-4D05-8E95-886A6EE17F1F}"/>
          </ac:spMkLst>
        </pc:spChg>
        <pc:spChg chg="add del">
          <ac:chgData name="FI-A 22 - Zabel, Niklas" userId="771e8471-5983-4fd5-99b2-36a633a5836d" providerId="ADAL" clId="{9EA8E5E6-9B7F-8F46-9614-CE17CC7443A2}" dt="2022-11-01T18:45:49.140" v="778" actId="26606"/>
          <ac:spMkLst>
            <pc:docMk/>
            <pc:sldMk cId="664146158" sldId="287"/>
            <ac:spMk id="27" creationId="{B71758F4-3F46-45DA-8AC5-4E508DA080BA}"/>
          </ac:spMkLst>
        </pc:spChg>
        <pc:spChg chg="add del">
          <ac:chgData name="FI-A 22 - Zabel, Niklas" userId="771e8471-5983-4fd5-99b2-36a633a5836d" providerId="ADAL" clId="{9EA8E5E6-9B7F-8F46-9614-CE17CC7443A2}" dt="2022-11-01T18:45:49.140" v="778" actId="26606"/>
          <ac:spMkLst>
            <pc:docMk/>
            <pc:sldMk cId="664146158" sldId="287"/>
            <ac:spMk id="31" creationId="{8D61482F-F3C5-4D66-8C5D-C6BBE3E1275C}"/>
          </ac:spMkLst>
        </pc:spChg>
        <pc:spChg chg="add del">
          <ac:chgData name="FI-A 22 - Zabel, Niklas" userId="771e8471-5983-4fd5-99b2-36a633a5836d" providerId="ADAL" clId="{9EA8E5E6-9B7F-8F46-9614-CE17CC7443A2}" dt="2022-11-01T18:46:08.438" v="780" actId="26606"/>
          <ac:spMkLst>
            <pc:docMk/>
            <pc:sldMk cId="664146158" sldId="287"/>
            <ac:spMk id="33" creationId="{8D1AA55E-40D5-461B-A5A8-4AE8AAB71B08}"/>
          </ac:spMkLst>
        </pc:spChg>
        <pc:spChg chg="add del">
          <ac:chgData name="FI-A 22 - Zabel, Niklas" userId="771e8471-5983-4fd5-99b2-36a633a5836d" providerId="ADAL" clId="{9EA8E5E6-9B7F-8F46-9614-CE17CC7443A2}" dt="2022-11-01T18:46:08.438" v="780" actId="26606"/>
          <ac:spMkLst>
            <pc:docMk/>
            <pc:sldMk cId="664146158" sldId="287"/>
            <ac:spMk id="35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8:46:08.438" v="780" actId="26606"/>
          <ac:spMkLst>
            <pc:docMk/>
            <pc:sldMk cId="664146158" sldId="287"/>
            <ac:spMk id="36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8:46:08.438" v="780" actId="26606"/>
          <ac:spMkLst>
            <pc:docMk/>
            <pc:sldMk cId="664146158" sldId="287"/>
            <ac:spMk id="37" creationId="{1453BF6C-B012-48B7-B4E8-6D7AC7C27D02}"/>
          </ac:spMkLst>
        </pc:spChg>
        <pc:picChg chg="add mod ord modCrop">
          <ac:chgData name="FI-A 22 - Zabel, Niklas" userId="771e8471-5983-4fd5-99b2-36a633a5836d" providerId="ADAL" clId="{9EA8E5E6-9B7F-8F46-9614-CE17CC7443A2}" dt="2022-11-01T18:47:01.893" v="791" actId="1076"/>
          <ac:picMkLst>
            <pc:docMk/>
            <pc:sldMk cId="664146158" sldId="287"/>
            <ac:picMk id="11" creationId="{B2DB771A-785A-FBC2-4BFE-F931629F05AA}"/>
          </ac:picMkLst>
        </pc:picChg>
        <pc:picChg chg="add del mod modCrop">
          <ac:chgData name="FI-A 22 - Zabel, Niklas" userId="771e8471-5983-4fd5-99b2-36a633a5836d" providerId="ADAL" clId="{9EA8E5E6-9B7F-8F46-9614-CE17CC7443A2}" dt="2022-11-01T18:44:32.544" v="767" actId="478"/>
          <ac:picMkLst>
            <pc:docMk/>
            <pc:sldMk cId="664146158" sldId="287"/>
            <ac:picMk id="14" creationId="{0469FAC2-B06A-516E-601D-21EA3EFC2650}"/>
          </ac:picMkLst>
        </pc:picChg>
        <pc:cxnChg chg="add del">
          <ac:chgData name="FI-A 22 - Zabel, Niklas" userId="771e8471-5983-4fd5-99b2-36a633a5836d" providerId="ADAL" clId="{9EA8E5E6-9B7F-8F46-9614-CE17CC7443A2}" dt="2022-11-01T18:45:49.140" v="778" actId="26606"/>
          <ac:cxnSpMkLst>
            <pc:docMk/>
            <pc:sldMk cId="664146158" sldId="287"/>
            <ac:cxnSpMk id="23" creationId="{D1B787A8-0D67-4B7E-9B48-86BD906AB6B5}"/>
          </ac:cxnSpMkLst>
        </pc:cxnChg>
        <pc:cxnChg chg="add del">
          <ac:chgData name="FI-A 22 - Zabel, Niklas" userId="771e8471-5983-4fd5-99b2-36a633a5836d" providerId="ADAL" clId="{9EA8E5E6-9B7F-8F46-9614-CE17CC7443A2}" dt="2022-11-01T18:45:49.140" v="778" actId="26606"/>
          <ac:cxnSpMkLst>
            <pc:docMk/>
            <pc:sldMk cId="664146158" sldId="287"/>
            <ac:cxnSpMk id="29" creationId="{56020367-4FD5-4596-8E10-C5F095CD8DBF}"/>
          </ac:cxnSpMkLst>
        </pc:cxnChg>
        <pc:cxnChg chg="add del">
          <ac:chgData name="FI-A 22 - Zabel, Niklas" userId="771e8471-5983-4fd5-99b2-36a633a5836d" providerId="ADAL" clId="{9EA8E5E6-9B7F-8F46-9614-CE17CC7443A2}" dt="2022-11-01T18:46:08.438" v="780" actId="26606"/>
          <ac:cxnSpMkLst>
            <pc:docMk/>
            <pc:sldMk cId="664146158" sldId="287"/>
            <ac:cxnSpMk id="34" creationId="{C49DA8F6-BCC1-4447-B54C-57856834B94B}"/>
          </ac:cxnSpMkLst>
        </pc:cxnChg>
      </pc:sldChg>
      <pc:sldChg chg="modSp new mod">
        <pc:chgData name="FI-A 22 - Zabel, Niklas" userId="771e8471-5983-4fd5-99b2-36a633a5836d" providerId="ADAL" clId="{9EA8E5E6-9B7F-8F46-9614-CE17CC7443A2}" dt="2022-11-01T18:49:00.150" v="858" actId="20577"/>
        <pc:sldMkLst>
          <pc:docMk/>
          <pc:sldMk cId="921252478" sldId="288"/>
        </pc:sldMkLst>
        <pc:spChg chg="mod">
          <ac:chgData name="FI-A 22 - Zabel, Niklas" userId="771e8471-5983-4fd5-99b2-36a633a5836d" providerId="ADAL" clId="{9EA8E5E6-9B7F-8F46-9614-CE17CC7443A2}" dt="2022-11-01T18:49:00.150" v="858" actId="20577"/>
          <ac:spMkLst>
            <pc:docMk/>
            <pc:sldMk cId="921252478" sldId="288"/>
            <ac:spMk id="2" creationId="{4D04F77D-4546-37B4-11C5-ADCD7FFB0CFA}"/>
          </ac:spMkLst>
        </pc:spChg>
        <pc:spChg chg="mod">
          <ac:chgData name="FI-A 22 - Zabel, Niklas" userId="771e8471-5983-4fd5-99b2-36a633a5836d" providerId="ADAL" clId="{9EA8E5E6-9B7F-8F46-9614-CE17CC7443A2}" dt="2022-11-01T18:47:48.027" v="819" actId="20577"/>
          <ac:spMkLst>
            <pc:docMk/>
            <pc:sldMk cId="921252478" sldId="288"/>
            <ac:spMk id="3" creationId="{A0C2BE10-6566-FAB7-BB17-D232AED1D5AC}"/>
          </ac:spMkLst>
        </pc:spChg>
        <pc:spChg chg="mod">
          <ac:chgData name="FI-A 22 - Zabel, Niklas" userId="771e8471-5983-4fd5-99b2-36a633a5836d" providerId="ADAL" clId="{9EA8E5E6-9B7F-8F46-9614-CE17CC7443A2}" dt="2022-11-01T18:48:56.488" v="852"/>
          <ac:spMkLst>
            <pc:docMk/>
            <pc:sldMk cId="921252478" sldId="288"/>
            <ac:spMk id="4" creationId="{340ECCC5-C349-D4BD-6B59-25440A91AB31}"/>
          </ac:spMkLst>
        </pc:spChg>
        <pc:spChg chg="mod">
          <ac:chgData name="FI-A 22 - Zabel, Niklas" userId="771e8471-5983-4fd5-99b2-36a633a5836d" providerId="ADAL" clId="{9EA8E5E6-9B7F-8F46-9614-CE17CC7443A2}" dt="2022-11-01T18:47:50.223" v="825" actId="20577"/>
          <ac:spMkLst>
            <pc:docMk/>
            <pc:sldMk cId="921252478" sldId="288"/>
            <ac:spMk id="5" creationId="{C4BCB9E1-17D0-4BD8-F4EF-BDC0E4C6229F}"/>
          </ac:spMkLst>
        </pc:spChg>
        <pc:spChg chg="mod">
          <ac:chgData name="FI-A 22 - Zabel, Niklas" userId="771e8471-5983-4fd5-99b2-36a633a5836d" providerId="ADAL" clId="{9EA8E5E6-9B7F-8F46-9614-CE17CC7443A2}" dt="2022-11-01T18:48:44.149" v="850" actId="20577"/>
          <ac:spMkLst>
            <pc:docMk/>
            <pc:sldMk cId="921252478" sldId="288"/>
            <ac:spMk id="6" creationId="{2454BC5F-19CE-D7D6-44C9-A6A3E050E703}"/>
          </ac:spMkLst>
        </pc:spChg>
      </pc:sldChg>
      <pc:sldChg chg="modSp add mod">
        <pc:chgData name="FI-A 22 - Zabel, Niklas" userId="771e8471-5983-4fd5-99b2-36a633a5836d" providerId="ADAL" clId="{9EA8E5E6-9B7F-8F46-9614-CE17CC7443A2}" dt="2022-11-01T18:50:54.292" v="957" actId="20577"/>
        <pc:sldMkLst>
          <pc:docMk/>
          <pc:sldMk cId="2751853934" sldId="289"/>
        </pc:sldMkLst>
        <pc:spChg chg="mod">
          <ac:chgData name="FI-A 22 - Zabel, Niklas" userId="771e8471-5983-4fd5-99b2-36a633a5836d" providerId="ADAL" clId="{9EA8E5E6-9B7F-8F46-9614-CE17CC7443A2}" dt="2022-11-01T18:49:16.667" v="863" actId="20577"/>
          <ac:spMkLst>
            <pc:docMk/>
            <pc:sldMk cId="2751853934" sldId="289"/>
            <ac:spMk id="2" creationId="{4D04F77D-4546-37B4-11C5-ADCD7FFB0CFA}"/>
          </ac:spMkLst>
        </pc:spChg>
        <pc:spChg chg="mod">
          <ac:chgData name="FI-A 22 - Zabel, Niklas" userId="771e8471-5983-4fd5-99b2-36a633a5836d" providerId="ADAL" clId="{9EA8E5E6-9B7F-8F46-9614-CE17CC7443A2}" dt="2022-11-01T18:49:20.402" v="867" actId="20577"/>
          <ac:spMkLst>
            <pc:docMk/>
            <pc:sldMk cId="2751853934" sldId="289"/>
            <ac:spMk id="3" creationId="{A0C2BE10-6566-FAB7-BB17-D232AED1D5AC}"/>
          </ac:spMkLst>
        </pc:spChg>
        <pc:spChg chg="mod">
          <ac:chgData name="FI-A 22 - Zabel, Niklas" userId="771e8471-5983-4fd5-99b2-36a633a5836d" providerId="ADAL" clId="{9EA8E5E6-9B7F-8F46-9614-CE17CC7443A2}" dt="2022-11-01T18:50:33.396" v="921" actId="20577"/>
          <ac:spMkLst>
            <pc:docMk/>
            <pc:sldMk cId="2751853934" sldId="289"/>
            <ac:spMk id="4" creationId="{340ECCC5-C349-D4BD-6B59-25440A91AB31}"/>
          </ac:spMkLst>
        </pc:spChg>
        <pc:spChg chg="mod">
          <ac:chgData name="FI-A 22 - Zabel, Niklas" userId="771e8471-5983-4fd5-99b2-36a633a5836d" providerId="ADAL" clId="{9EA8E5E6-9B7F-8F46-9614-CE17CC7443A2}" dt="2022-11-01T18:49:22.419" v="869" actId="20577"/>
          <ac:spMkLst>
            <pc:docMk/>
            <pc:sldMk cId="2751853934" sldId="289"/>
            <ac:spMk id="5" creationId="{C4BCB9E1-17D0-4BD8-F4EF-BDC0E4C6229F}"/>
          </ac:spMkLst>
        </pc:spChg>
        <pc:spChg chg="mod">
          <ac:chgData name="FI-A 22 - Zabel, Niklas" userId="771e8471-5983-4fd5-99b2-36a633a5836d" providerId="ADAL" clId="{9EA8E5E6-9B7F-8F46-9614-CE17CC7443A2}" dt="2022-11-01T18:50:54.292" v="957" actId="20577"/>
          <ac:spMkLst>
            <pc:docMk/>
            <pc:sldMk cId="2751853934" sldId="289"/>
            <ac:spMk id="6" creationId="{2454BC5F-19CE-D7D6-44C9-A6A3E050E703}"/>
          </ac:spMkLst>
        </pc:spChg>
      </pc:sldChg>
      <pc:sldChg chg="addSp delSp modSp new mod modClrScheme chgLayout">
        <pc:chgData name="FI-A 22 - Zabel, Niklas" userId="771e8471-5983-4fd5-99b2-36a633a5836d" providerId="ADAL" clId="{9EA8E5E6-9B7F-8F46-9614-CE17CC7443A2}" dt="2022-11-01T18:54:00.874" v="1272" actId="20577"/>
        <pc:sldMkLst>
          <pc:docMk/>
          <pc:sldMk cId="917765490" sldId="290"/>
        </pc:sldMkLst>
        <pc:spChg chg="del mod ord">
          <ac:chgData name="FI-A 22 - Zabel, Niklas" userId="771e8471-5983-4fd5-99b2-36a633a5836d" providerId="ADAL" clId="{9EA8E5E6-9B7F-8F46-9614-CE17CC7443A2}" dt="2022-11-01T18:51:12.874" v="959" actId="700"/>
          <ac:spMkLst>
            <pc:docMk/>
            <pc:sldMk cId="917765490" sldId="290"/>
            <ac:spMk id="2" creationId="{5F1C6D4E-0E20-316D-0D55-094DC6CB5E47}"/>
          </ac:spMkLst>
        </pc:spChg>
        <pc:spChg chg="del">
          <ac:chgData name="FI-A 22 - Zabel, Niklas" userId="771e8471-5983-4fd5-99b2-36a633a5836d" providerId="ADAL" clId="{9EA8E5E6-9B7F-8F46-9614-CE17CC7443A2}" dt="2022-11-01T18:51:12.874" v="959" actId="700"/>
          <ac:spMkLst>
            <pc:docMk/>
            <pc:sldMk cId="917765490" sldId="290"/>
            <ac:spMk id="3" creationId="{8FE8DC24-76EB-39E2-1A33-0CFC6295674C}"/>
          </ac:spMkLst>
        </pc:spChg>
        <pc:spChg chg="del mod ord">
          <ac:chgData name="FI-A 22 - Zabel, Niklas" userId="771e8471-5983-4fd5-99b2-36a633a5836d" providerId="ADAL" clId="{9EA8E5E6-9B7F-8F46-9614-CE17CC7443A2}" dt="2022-11-01T18:51:12.874" v="959" actId="700"/>
          <ac:spMkLst>
            <pc:docMk/>
            <pc:sldMk cId="917765490" sldId="290"/>
            <ac:spMk id="4" creationId="{269B4973-7AF4-9853-4A67-BBA45A26636C}"/>
          </ac:spMkLst>
        </pc:spChg>
        <pc:spChg chg="del">
          <ac:chgData name="FI-A 22 - Zabel, Niklas" userId="771e8471-5983-4fd5-99b2-36a633a5836d" providerId="ADAL" clId="{9EA8E5E6-9B7F-8F46-9614-CE17CC7443A2}" dt="2022-11-01T18:51:12.874" v="959" actId="700"/>
          <ac:spMkLst>
            <pc:docMk/>
            <pc:sldMk cId="917765490" sldId="290"/>
            <ac:spMk id="5" creationId="{81B10774-8247-3C78-DD51-C4C58F40BB5D}"/>
          </ac:spMkLst>
        </pc:spChg>
        <pc:spChg chg="del mod ord">
          <ac:chgData name="FI-A 22 - Zabel, Niklas" userId="771e8471-5983-4fd5-99b2-36a633a5836d" providerId="ADAL" clId="{9EA8E5E6-9B7F-8F46-9614-CE17CC7443A2}" dt="2022-11-01T18:51:12.874" v="959" actId="700"/>
          <ac:spMkLst>
            <pc:docMk/>
            <pc:sldMk cId="917765490" sldId="290"/>
            <ac:spMk id="6" creationId="{D843EC21-F8E7-D052-B5EC-A559FFBB3CC9}"/>
          </ac:spMkLst>
        </pc:spChg>
        <pc:spChg chg="add mod ord">
          <ac:chgData name="FI-A 22 - Zabel, Niklas" userId="771e8471-5983-4fd5-99b2-36a633a5836d" providerId="ADAL" clId="{9EA8E5E6-9B7F-8F46-9614-CE17CC7443A2}" dt="2022-11-01T18:53:51.016" v="1265" actId="700"/>
          <ac:spMkLst>
            <pc:docMk/>
            <pc:sldMk cId="917765490" sldId="290"/>
            <ac:spMk id="7" creationId="{8B995349-36A6-7B54-9A6E-F34417D49B62}"/>
          </ac:spMkLst>
        </pc:spChg>
        <pc:spChg chg="add mod ord">
          <ac:chgData name="FI-A 22 - Zabel, Niklas" userId="771e8471-5983-4fd5-99b2-36a633a5836d" providerId="ADAL" clId="{9EA8E5E6-9B7F-8F46-9614-CE17CC7443A2}" dt="2022-11-01T18:54:00.874" v="1272" actId="20577"/>
          <ac:spMkLst>
            <pc:docMk/>
            <pc:sldMk cId="917765490" sldId="290"/>
            <ac:spMk id="8" creationId="{6E8680F0-42C4-16ED-DBCA-D7D6D2DE02D0}"/>
          </ac:spMkLst>
        </pc:spChg>
        <pc:spChg chg="add del mod ord">
          <ac:chgData name="FI-A 22 - Zabel, Niklas" userId="771e8471-5983-4fd5-99b2-36a633a5836d" providerId="ADAL" clId="{9EA8E5E6-9B7F-8F46-9614-CE17CC7443A2}" dt="2022-11-01T18:53:51.016" v="1265" actId="700"/>
          <ac:spMkLst>
            <pc:docMk/>
            <pc:sldMk cId="917765490" sldId="290"/>
            <ac:spMk id="9" creationId="{55E06BB1-6B32-34A4-2801-4327E98C7375}"/>
          </ac:spMkLst>
        </pc:spChg>
      </pc:sldChg>
      <pc:sldChg chg="addSp delSp modSp new mod">
        <pc:chgData name="FI-A 22 - Zabel, Niklas" userId="771e8471-5983-4fd5-99b2-36a633a5836d" providerId="ADAL" clId="{9EA8E5E6-9B7F-8F46-9614-CE17CC7443A2}" dt="2022-11-01T18:58:58.790" v="1822" actId="14100"/>
        <pc:sldMkLst>
          <pc:docMk/>
          <pc:sldMk cId="152454306" sldId="291"/>
        </pc:sldMkLst>
        <pc:spChg chg="mod">
          <ac:chgData name="FI-A 22 - Zabel, Niklas" userId="771e8471-5983-4fd5-99b2-36a633a5836d" providerId="ADAL" clId="{9EA8E5E6-9B7F-8F46-9614-CE17CC7443A2}" dt="2022-11-01T18:56:48.237" v="1800" actId="20577"/>
          <ac:spMkLst>
            <pc:docMk/>
            <pc:sldMk cId="152454306" sldId="291"/>
            <ac:spMk id="2" creationId="{13F60A9D-D8D0-2CEE-6FF7-54A3CA553EEB}"/>
          </ac:spMkLst>
        </pc:spChg>
        <pc:spChg chg="del">
          <ac:chgData name="FI-A 22 - Zabel, Niklas" userId="771e8471-5983-4fd5-99b2-36a633a5836d" providerId="ADAL" clId="{9EA8E5E6-9B7F-8F46-9614-CE17CC7443A2}" dt="2022-11-01T18:55:25.540" v="1274" actId="931"/>
          <ac:spMkLst>
            <pc:docMk/>
            <pc:sldMk cId="152454306" sldId="291"/>
            <ac:spMk id="3" creationId="{20354215-FD6D-352B-A58D-36E6D6A77203}"/>
          </ac:spMkLst>
        </pc:spChg>
        <pc:spChg chg="add mod">
          <ac:chgData name="FI-A 22 - Zabel, Niklas" userId="771e8471-5983-4fd5-99b2-36a633a5836d" providerId="ADAL" clId="{9EA8E5E6-9B7F-8F46-9614-CE17CC7443A2}" dt="2022-11-01T18:57:38.776" v="1804" actId="5793"/>
          <ac:spMkLst>
            <pc:docMk/>
            <pc:sldMk cId="152454306" sldId="291"/>
            <ac:spMk id="6" creationId="{9D84EB69-EC2A-EE08-E460-432078A6BD3A}"/>
          </ac:spMkLst>
        </pc:spChg>
        <pc:spChg chg="add del">
          <ac:chgData name="FI-A 22 - Zabel, Niklas" userId="771e8471-5983-4fd5-99b2-36a633a5836d" providerId="ADAL" clId="{9EA8E5E6-9B7F-8F46-9614-CE17CC7443A2}" dt="2022-11-01T18:58:01.698" v="1806" actId="22"/>
          <ac:spMkLst>
            <pc:docMk/>
            <pc:sldMk cId="152454306" sldId="291"/>
            <ac:spMk id="8" creationId="{31046581-D456-B11F-E5BD-F60EA5DB6C5B}"/>
          </ac:spMkLst>
        </pc:spChg>
        <pc:spChg chg="add mod">
          <ac:chgData name="FI-A 22 - Zabel, Niklas" userId="771e8471-5983-4fd5-99b2-36a633a5836d" providerId="ADAL" clId="{9EA8E5E6-9B7F-8F46-9614-CE17CC7443A2}" dt="2022-11-01T18:58:58.790" v="1822" actId="14100"/>
          <ac:spMkLst>
            <pc:docMk/>
            <pc:sldMk cId="152454306" sldId="291"/>
            <ac:spMk id="9" creationId="{BDE28C4E-F49A-9DB4-0759-A9D9CC8520FD}"/>
          </ac:spMkLst>
        </pc:spChg>
        <pc:picChg chg="add mod">
          <ac:chgData name="FI-A 22 - Zabel, Niklas" userId="771e8471-5983-4fd5-99b2-36a633a5836d" providerId="ADAL" clId="{9EA8E5E6-9B7F-8F46-9614-CE17CC7443A2}" dt="2022-11-01T18:58:51.891" v="1820" actId="1076"/>
          <ac:picMkLst>
            <pc:docMk/>
            <pc:sldMk cId="152454306" sldId="291"/>
            <ac:picMk id="5" creationId="{469436EF-5855-57E2-83D2-D753F2928DBB}"/>
          </ac:picMkLst>
        </pc:picChg>
      </pc:sldChg>
      <pc:sldChg chg="modSp new mod chgLayout">
        <pc:chgData name="FI-A 22 - Zabel, Niklas" userId="771e8471-5983-4fd5-99b2-36a633a5836d" providerId="ADAL" clId="{9EA8E5E6-9B7F-8F46-9614-CE17CC7443A2}" dt="2022-11-01T19:03:45.129" v="2127" actId="700"/>
        <pc:sldMkLst>
          <pc:docMk/>
          <pc:sldMk cId="2774064907" sldId="292"/>
        </pc:sldMkLst>
        <pc:spChg chg="mod ord">
          <ac:chgData name="FI-A 22 - Zabel, Niklas" userId="771e8471-5983-4fd5-99b2-36a633a5836d" providerId="ADAL" clId="{9EA8E5E6-9B7F-8F46-9614-CE17CC7443A2}" dt="2022-11-01T19:03:45.129" v="2127" actId="700"/>
          <ac:spMkLst>
            <pc:docMk/>
            <pc:sldMk cId="2774064907" sldId="292"/>
            <ac:spMk id="2" creationId="{6A0248A3-1C2D-EA07-EC79-05C7D80152FE}"/>
          </ac:spMkLst>
        </pc:spChg>
        <pc:spChg chg="mod ord">
          <ac:chgData name="FI-A 22 - Zabel, Niklas" userId="771e8471-5983-4fd5-99b2-36a633a5836d" providerId="ADAL" clId="{9EA8E5E6-9B7F-8F46-9614-CE17CC7443A2}" dt="2022-11-01T19:03:45.129" v="2127" actId="700"/>
          <ac:spMkLst>
            <pc:docMk/>
            <pc:sldMk cId="2774064907" sldId="292"/>
            <ac:spMk id="3" creationId="{F90C5BDF-416D-C387-27AE-5B04DCFAE5D9}"/>
          </ac:spMkLst>
        </pc:spChg>
      </pc:sldChg>
      <pc:sldChg chg="addSp delSp modSp new mod modClrScheme chgLayout">
        <pc:chgData name="FI-A 22 - Zabel, Niklas" userId="771e8471-5983-4fd5-99b2-36a633a5836d" providerId="ADAL" clId="{9EA8E5E6-9B7F-8F46-9614-CE17CC7443A2}" dt="2022-11-01T19:10:12.012" v="2207" actId="20577"/>
        <pc:sldMkLst>
          <pc:docMk/>
          <pc:sldMk cId="1657045851" sldId="293"/>
        </pc:sldMkLst>
        <pc:spChg chg="del mod ord">
          <ac:chgData name="FI-A 22 - Zabel, Niklas" userId="771e8471-5983-4fd5-99b2-36a633a5836d" providerId="ADAL" clId="{9EA8E5E6-9B7F-8F46-9614-CE17CC7443A2}" dt="2022-11-01T19:08:22.875" v="2134" actId="700"/>
          <ac:spMkLst>
            <pc:docMk/>
            <pc:sldMk cId="1657045851" sldId="293"/>
            <ac:spMk id="2" creationId="{288BC01F-7D70-B6A9-9121-41C64A227D11}"/>
          </ac:spMkLst>
        </pc:spChg>
        <pc:spChg chg="add del">
          <ac:chgData name="FI-A 22 - Zabel, Niklas" userId="771e8471-5983-4fd5-99b2-36a633a5836d" providerId="ADAL" clId="{9EA8E5E6-9B7F-8F46-9614-CE17CC7443A2}" dt="2022-11-01T19:08:00.887" v="2131" actId="931"/>
          <ac:spMkLst>
            <pc:docMk/>
            <pc:sldMk cId="1657045851" sldId="293"/>
            <ac:spMk id="3" creationId="{2E0B9E07-A031-8C6B-0DC6-7501C5533B3D}"/>
          </ac:spMkLst>
        </pc:spChg>
        <pc:spChg chg="add del mod ord">
          <ac:chgData name="FI-A 22 - Zabel, Niklas" userId="771e8471-5983-4fd5-99b2-36a633a5836d" providerId="ADAL" clId="{9EA8E5E6-9B7F-8F46-9614-CE17CC7443A2}" dt="2022-11-01T19:10:03.702" v="2183" actId="700"/>
          <ac:spMkLst>
            <pc:docMk/>
            <pc:sldMk cId="1657045851" sldId="293"/>
            <ac:spMk id="8" creationId="{E307E42E-6FDA-033E-E973-3461159BE6B3}"/>
          </ac:spMkLst>
        </pc:spChg>
        <pc:spChg chg="add del mod ord">
          <ac:chgData name="FI-A 22 - Zabel, Niklas" userId="771e8471-5983-4fd5-99b2-36a633a5836d" providerId="ADAL" clId="{9EA8E5E6-9B7F-8F46-9614-CE17CC7443A2}" dt="2022-11-01T19:10:00.007" v="2182" actId="478"/>
          <ac:spMkLst>
            <pc:docMk/>
            <pc:sldMk cId="1657045851" sldId="293"/>
            <ac:spMk id="9" creationId="{999B8C1C-C05A-2C1D-A12C-C9FCCCF69DC6}"/>
          </ac:spMkLst>
        </pc:spChg>
        <pc:spChg chg="add del mod">
          <ac:chgData name="FI-A 22 - Zabel, Niklas" userId="771e8471-5983-4fd5-99b2-36a633a5836d" providerId="ADAL" clId="{9EA8E5E6-9B7F-8F46-9614-CE17CC7443A2}" dt="2022-11-01T19:09:57.024" v="2179"/>
          <ac:spMkLst>
            <pc:docMk/>
            <pc:sldMk cId="1657045851" sldId="293"/>
            <ac:spMk id="11" creationId="{84546810-7944-A90B-4C0F-59ECA341E04D}"/>
          </ac:spMkLst>
        </pc:spChg>
        <pc:spChg chg="add del mod">
          <ac:chgData name="FI-A 22 - Zabel, Niklas" userId="771e8471-5983-4fd5-99b2-36a633a5836d" providerId="ADAL" clId="{9EA8E5E6-9B7F-8F46-9614-CE17CC7443A2}" dt="2022-11-01T19:10:03.702" v="2183" actId="700"/>
          <ac:spMkLst>
            <pc:docMk/>
            <pc:sldMk cId="1657045851" sldId="293"/>
            <ac:spMk id="15" creationId="{FF0663A2-EEF2-0A44-B3B6-2D3A5288A373}"/>
          </ac:spMkLst>
        </pc:spChg>
        <pc:spChg chg="add mod ord">
          <ac:chgData name="FI-A 22 - Zabel, Niklas" userId="771e8471-5983-4fd5-99b2-36a633a5836d" providerId="ADAL" clId="{9EA8E5E6-9B7F-8F46-9614-CE17CC7443A2}" dt="2022-11-01T19:10:12.012" v="2207" actId="20577"/>
          <ac:spMkLst>
            <pc:docMk/>
            <pc:sldMk cId="1657045851" sldId="293"/>
            <ac:spMk id="16" creationId="{7A27FFDC-4250-7210-517F-0166D6B336AF}"/>
          </ac:spMkLst>
        </pc:spChg>
        <pc:picChg chg="add del mod">
          <ac:chgData name="FI-A 22 - Zabel, Niklas" userId="771e8471-5983-4fd5-99b2-36a633a5836d" providerId="ADAL" clId="{9EA8E5E6-9B7F-8F46-9614-CE17CC7443A2}" dt="2022-11-01T19:07:58.037" v="2130"/>
          <ac:picMkLst>
            <pc:docMk/>
            <pc:sldMk cId="1657045851" sldId="293"/>
            <ac:picMk id="5" creationId="{59242C83-6E01-4E3A-594E-B762BD466B57}"/>
          </ac:picMkLst>
        </pc:picChg>
        <pc:picChg chg="add del mod ord">
          <ac:chgData name="FI-A 22 - Zabel, Niklas" userId="771e8471-5983-4fd5-99b2-36a633a5836d" providerId="ADAL" clId="{9EA8E5E6-9B7F-8F46-9614-CE17CC7443A2}" dt="2022-11-01T19:09:26.128" v="2178" actId="478"/>
          <ac:picMkLst>
            <pc:docMk/>
            <pc:sldMk cId="1657045851" sldId="293"/>
            <ac:picMk id="7" creationId="{5D6A5735-2B31-8DD3-2682-EF184A1FF1D5}"/>
          </ac:picMkLst>
        </pc:picChg>
        <pc:picChg chg="add mod ord">
          <ac:chgData name="FI-A 22 - Zabel, Niklas" userId="771e8471-5983-4fd5-99b2-36a633a5836d" providerId="ADAL" clId="{9EA8E5E6-9B7F-8F46-9614-CE17CC7443A2}" dt="2022-11-01T19:10:03.702" v="2183" actId="700"/>
          <ac:picMkLst>
            <pc:docMk/>
            <pc:sldMk cId="1657045851" sldId="293"/>
            <ac:picMk id="13" creationId="{F6CD22E7-CE1A-79A7-4164-0CAD853DB891}"/>
          </ac:picMkLst>
        </pc:picChg>
      </pc:sldChg>
      <pc:sldChg chg="addSp delSp modSp new mod">
        <pc:chgData name="FI-A 22 - Zabel, Niklas" userId="771e8471-5983-4fd5-99b2-36a633a5836d" providerId="ADAL" clId="{9EA8E5E6-9B7F-8F46-9614-CE17CC7443A2}" dt="2022-11-01T19:12:09.257" v="2433" actId="20577"/>
        <pc:sldMkLst>
          <pc:docMk/>
          <pc:sldMk cId="2805812296" sldId="294"/>
        </pc:sldMkLst>
        <pc:spChg chg="mod">
          <ac:chgData name="FI-A 22 - Zabel, Niklas" userId="771e8471-5983-4fd5-99b2-36a633a5836d" providerId="ADAL" clId="{9EA8E5E6-9B7F-8F46-9614-CE17CC7443A2}" dt="2022-11-01T19:10:38.882" v="2236" actId="20577"/>
          <ac:spMkLst>
            <pc:docMk/>
            <pc:sldMk cId="2805812296" sldId="294"/>
            <ac:spMk id="2" creationId="{3C3B6DAE-8977-4A4F-BF3C-2896EC859CD8}"/>
          </ac:spMkLst>
        </pc:spChg>
        <pc:spChg chg="mod">
          <ac:chgData name="FI-A 22 - Zabel, Niklas" userId="771e8471-5983-4fd5-99b2-36a633a5836d" providerId="ADAL" clId="{9EA8E5E6-9B7F-8F46-9614-CE17CC7443A2}" dt="2022-11-01T19:12:09.257" v="2433" actId="20577"/>
          <ac:spMkLst>
            <pc:docMk/>
            <pc:sldMk cId="2805812296" sldId="294"/>
            <ac:spMk id="3" creationId="{98475D9D-C352-A401-8276-77D58FCAEF5D}"/>
          </ac:spMkLst>
        </pc:spChg>
        <pc:spChg chg="add del">
          <ac:chgData name="FI-A 22 - Zabel, Niklas" userId="771e8471-5983-4fd5-99b2-36a633a5836d" providerId="ADAL" clId="{9EA8E5E6-9B7F-8F46-9614-CE17CC7443A2}" dt="2022-11-01T19:11:28.681" v="2400"/>
          <ac:spMkLst>
            <pc:docMk/>
            <pc:sldMk cId="2805812296" sldId="294"/>
            <ac:spMk id="4" creationId="{F526BA68-B57B-13F5-DFC1-0DA2B41205FE}"/>
          </ac:spMkLst>
        </pc:spChg>
        <pc:spChg chg="add del">
          <ac:chgData name="FI-A 22 - Zabel, Niklas" userId="771e8471-5983-4fd5-99b2-36a633a5836d" providerId="ADAL" clId="{9EA8E5E6-9B7F-8F46-9614-CE17CC7443A2}" dt="2022-11-01T19:11:28.681" v="2400"/>
          <ac:spMkLst>
            <pc:docMk/>
            <pc:sldMk cId="2805812296" sldId="294"/>
            <ac:spMk id="5" creationId="{0C662520-C2E3-1D71-E59D-C4CEE5EE6934}"/>
          </ac:spMkLst>
        </pc:spChg>
        <pc:spChg chg="add del">
          <ac:chgData name="FI-A 22 - Zabel, Niklas" userId="771e8471-5983-4fd5-99b2-36a633a5836d" providerId="ADAL" clId="{9EA8E5E6-9B7F-8F46-9614-CE17CC7443A2}" dt="2022-11-01T19:11:30.466" v="2402"/>
          <ac:spMkLst>
            <pc:docMk/>
            <pc:sldMk cId="2805812296" sldId="294"/>
            <ac:spMk id="6" creationId="{EF6EE741-02DF-F3A2-6BEC-937375D9FD62}"/>
          </ac:spMkLst>
        </pc:spChg>
        <pc:spChg chg="add del">
          <ac:chgData name="FI-A 22 - Zabel, Niklas" userId="771e8471-5983-4fd5-99b2-36a633a5836d" providerId="ADAL" clId="{9EA8E5E6-9B7F-8F46-9614-CE17CC7443A2}" dt="2022-11-01T19:11:30.466" v="2402"/>
          <ac:spMkLst>
            <pc:docMk/>
            <pc:sldMk cId="2805812296" sldId="294"/>
            <ac:spMk id="7" creationId="{5B3A57DD-CC1D-0936-079E-B4C7A4730FD2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19:13:24.383" v="2576"/>
        <pc:sldMkLst>
          <pc:docMk/>
          <pc:sldMk cId="3148667812" sldId="295"/>
        </pc:sldMkLst>
        <pc:spChg chg="mod">
          <ac:chgData name="FI-A 22 - Zabel, Niklas" userId="771e8471-5983-4fd5-99b2-36a633a5836d" providerId="ADAL" clId="{9EA8E5E6-9B7F-8F46-9614-CE17CC7443A2}" dt="2022-11-01T19:12:38.376" v="2451" actId="20577"/>
          <ac:spMkLst>
            <pc:docMk/>
            <pc:sldMk cId="3148667812" sldId="295"/>
            <ac:spMk id="2" creationId="{15C41739-5584-E7D7-C17E-2E166102B480}"/>
          </ac:spMkLst>
        </pc:spChg>
        <pc:spChg chg="mod">
          <ac:chgData name="FI-A 22 - Zabel, Niklas" userId="771e8471-5983-4fd5-99b2-36a633a5836d" providerId="ADAL" clId="{9EA8E5E6-9B7F-8F46-9614-CE17CC7443A2}" dt="2022-11-01T19:13:24.383" v="2576"/>
          <ac:spMkLst>
            <pc:docMk/>
            <pc:sldMk cId="3148667812" sldId="295"/>
            <ac:spMk id="3" creationId="{78B4AA37-6C83-2178-DFFA-C76F4452DEEF}"/>
          </ac:spMkLst>
        </pc:spChg>
      </pc:sldChg>
      <pc:sldChg chg="addSp delSp modSp new mod setBg">
        <pc:chgData name="FI-A 22 - Zabel, Niklas" userId="771e8471-5983-4fd5-99b2-36a633a5836d" providerId="ADAL" clId="{9EA8E5E6-9B7F-8F46-9614-CE17CC7443A2}" dt="2022-11-01T19:15:27.025" v="2663" actId="26606"/>
        <pc:sldMkLst>
          <pc:docMk/>
          <pc:sldMk cId="4263594232" sldId="296"/>
        </pc:sldMkLst>
        <pc:spChg chg="mod">
          <ac:chgData name="FI-A 22 - Zabel, Niklas" userId="771e8471-5983-4fd5-99b2-36a633a5836d" providerId="ADAL" clId="{9EA8E5E6-9B7F-8F46-9614-CE17CC7443A2}" dt="2022-11-01T19:15:27.025" v="2663" actId="26606"/>
          <ac:spMkLst>
            <pc:docMk/>
            <pc:sldMk cId="4263594232" sldId="296"/>
            <ac:spMk id="2" creationId="{6E344850-FA6A-094A-43B2-144F9B3EEC35}"/>
          </ac:spMkLst>
        </pc:spChg>
        <pc:spChg chg="add del mod">
          <ac:chgData name="FI-A 22 - Zabel, Niklas" userId="771e8471-5983-4fd5-99b2-36a633a5836d" providerId="ADAL" clId="{9EA8E5E6-9B7F-8F46-9614-CE17CC7443A2}" dt="2022-11-01T19:15:27.025" v="2663" actId="26606"/>
          <ac:spMkLst>
            <pc:docMk/>
            <pc:sldMk cId="4263594232" sldId="296"/>
            <ac:spMk id="3" creationId="{231EACF6-B7A3-DE24-0350-31BD58666910}"/>
          </ac:spMkLst>
        </pc:spChg>
        <pc:spChg chg="add del">
          <ac:chgData name="FI-A 22 - Zabel, Niklas" userId="771e8471-5983-4fd5-99b2-36a633a5836d" providerId="ADAL" clId="{9EA8E5E6-9B7F-8F46-9614-CE17CC7443A2}" dt="2022-11-01T19:15:27.025" v="2663" actId="26606"/>
          <ac:spMkLst>
            <pc:docMk/>
            <pc:sldMk cId="4263594232" sldId="296"/>
            <ac:spMk id="9" creationId="{2659FDB4-FCBE-4A89-B46D-43D4FA54464D}"/>
          </ac:spMkLst>
        </pc:spChg>
        <pc:spChg chg="add del">
          <ac:chgData name="FI-A 22 - Zabel, Niklas" userId="771e8471-5983-4fd5-99b2-36a633a5836d" providerId="ADAL" clId="{9EA8E5E6-9B7F-8F46-9614-CE17CC7443A2}" dt="2022-11-01T19:15:27.025" v="2663" actId="26606"/>
          <ac:spMkLst>
            <pc:docMk/>
            <pc:sldMk cId="4263594232" sldId="296"/>
            <ac:spMk id="13" creationId="{58BDB0EE-D238-415B-9ED8-62AA6AB2AAD1}"/>
          </ac:spMkLst>
        </pc:spChg>
        <pc:spChg chg="add del">
          <ac:chgData name="FI-A 22 - Zabel, Niklas" userId="771e8471-5983-4fd5-99b2-36a633a5836d" providerId="ADAL" clId="{9EA8E5E6-9B7F-8F46-9614-CE17CC7443A2}" dt="2022-11-01T19:15:27.025" v="2663" actId="26606"/>
          <ac:spMkLst>
            <pc:docMk/>
            <pc:sldMk cId="4263594232" sldId="296"/>
            <ac:spMk id="15" creationId="{C5B55FC3-961D-4325-82F1-DE92B0D04E03}"/>
          </ac:spMkLst>
        </pc:spChg>
        <pc:spChg chg="add del">
          <ac:chgData name="FI-A 22 - Zabel, Niklas" userId="771e8471-5983-4fd5-99b2-36a633a5836d" providerId="ADAL" clId="{9EA8E5E6-9B7F-8F46-9614-CE17CC7443A2}" dt="2022-11-01T19:15:27.025" v="2663" actId="26606"/>
          <ac:spMkLst>
            <pc:docMk/>
            <pc:sldMk cId="4263594232" sldId="296"/>
            <ac:spMk id="17" creationId="{4C8AB332-D09E-4F28-943C-DABDD4716A3C}"/>
          </ac:spMkLst>
        </pc:spChg>
        <pc:graphicFrameChg chg="add del">
          <ac:chgData name="FI-A 22 - Zabel, Niklas" userId="771e8471-5983-4fd5-99b2-36a633a5836d" providerId="ADAL" clId="{9EA8E5E6-9B7F-8F46-9614-CE17CC7443A2}" dt="2022-11-01T19:15:27.025" v="2663" actId="26606"/>
          <ac:graphicFrameMkLst>
            <pc:docMk/>
            <pc:sldMk cId="4263594232" sldId="296"/>
            <ac:graphicFrameMk id="5" creationId="{34261C28-1A15-18E9-AB6F-7459D4CF9F1A}"/>
          </ac:graphicFrameMkLst>
        </pc:graphicFrameChg>
        <pc:cxnChg chg="add del">
          <ac:chgData name="FI-A 22 - Zabel, Niklas" userId="771e8471-5983-4fd5-99b2-36a633a5836d" providerId="ADAL" clId="{9EA8E5E6-9B7F-8F46-9614-CE17CC7443A2}" dt="2022-11-01T19:15:27.025" v="2663" actId="26606"/>
          <ac:cxnSpMkLst>
            <pc:docMk/>
            <pc:sldMk cId="4263594232" sldId="296"/>
            <ac:cxnSpMk id="11" creationId="{C8F51B3F-8331-4E4A-AE96-D47B1006EEAD}"/>
          </ac:cxnSpMkLst>
        </pc:cxnChg>
      </pc:sldChg>
      <pc:sldChg chg="addSp delSp modSp new mod setBg">
        <pc:chgData name="FI-A 22 - Zabel, Niklas" userId="771e8471-5983-4fd5-99b2-36a633a5836d" providerId="ADAL" clId="{9EA8E5E6-9B7F-8F46-9614-CE17CC7443A2}" dt="2022-11-01T19:18:06.154" v="2702"/>
        <pc:sldMkLst>
          <pc:docMk/>
          <pc:sldMk cId="2791064443" sldId="297"/>
        </pc:sldMkLst>
        <pc:spChg chg="mod">
          <ac:chgData name="FI-A 22 - Zabel, Niklas" userId="771e8471-5983-4fd5-99b2-36a633a5836d" providerId="ADAL" clId="{9EA8E5E6-9B7F-8F46-9614-CE17CC7443A2}" dt="2022-11-01T19:16:29.297" v="2691" actId="26606"/>
          <ac:spMkLst>
            <pc:docMk/>
            <pc:sldMk cId="2791064443" sldId="297"/>
            <ac:spMk id="2" creationId="{1601CCA6-3B34-80C1-56B9-D9576EFED714}"/>
          </ac:spMkLst>
        </pc:spChg>
        <pc:spChg chg="mod ord">
          <ac:chgData name="FI-A 22 - Zabel, Niklas" userId="771e8471-5983-4fd5-99b2-36a633a5836d" providerId="ADAL" clId="{9EA8E5E6-9B7F-8F46-9614-CE17CC7443A2}" dt="2022-11-01T19:17:42.528" v="2701" actId="26606"/>
          <ac:spMkLst>
            <pc:docMk/>
            <pc:sldMk cId="2791064443" sldId="297"/>
            <ac:spMk id="3" creationId="{849E2FA8-E9E0-1246-8E95-5E5B6C3488B8}"/>
          </ac:spMkLst>
        </pc:spChg>
        <pc:spChg chg="add del mod">
          <ac:chgData name="FI-A 22 - Zabel, Niklas" userId="771e8471-5983-4fd5-99b2-36a633a5836d" providerId="ADAL" clId="{9EA8E5E6-9B7F-8F46-9614-CE17CC7443A2}" dt="2022-11-01T19:16:54.165" v="2695" actId="931"/>
          <ac:spMkLst>
            <pc:docMk/>
            <pc:sldMk cId="2791064443" sldId="297"/>
            <ac:spMk id="8" creationId="{76152264-2256-4640-76B0-253B65C63521}"/>
          </ac:spMkLst>
        </pc:spChg>
        <pc:spChg chg="add del">
          <ac:chgData name="FI-A 22 - Zabel, Niklas" userId="771e8471-5983-4fd5-99b2-36a633a5836d" providerId="ADAL" clId="{9EA8E5E6-9B7F-8F46-9614-CE17CC7443A2}" dt="2022-11-01T19:16:29.284" v="2690" actId="26606"/>
          <ac:spMkLst>
            <pc:docMk/>
            <pc:sldMk cId="2791064443" sldId="297"/>
            <ac:spMk id="10" creationId="{A2679492-7988-4050-9056-542444452411}"/>
          </ac:spMkLst>
        </pc:spChg>
        <pc:spChg chg="add del">
          <ac:chgData name="FI-A 22 - Zabel, Niklas" userId="771e8471-5983-4fd5-99b2-36a633a5836d" providerId="ADAL" clId="{9EA8E5E6-9B7F-8F46-9614-CE17CC7443A2}" dt="2022-11-01T19:16:29.284" v="2690" actId="26606"/>
          <ac:spMkLst>
            <pc:docMk/>
            <pc:sldMk cId="2791064443" sldId="297"/>
            <ac:spMk id="12" creationId="{B091B163-7D61-4891-ABCF-5C13D9C418D0}"/>
          </ac:spMkLst>
        </pc:spChg>
        <pc:spChg chg="add del mod">
          <ac:chgData name="FI-A 22 - Zabel, Niklas" userId="771e8471-5983-4fd5-99b2-36a633a5836d" providerId="ADAL" clId="{9EA8E5E6-9B7F-8F46-9614-CE17CC7443A2}" dt="2022-11-01T19:17:41.270" v="2700" actId="478"/>
          <ac:spMkLst>
            <pc:docMk/>
            <pc:sldMk cId="2791064443" sldId="297"/>
            <ac:spMk id="13" creationId="{277BBCAD-FA28-F68F-EE0A-507D2B671ECA}"/>
          </ac:spMkLst>
        </pc:spChg>
        <pc:spChg chg="add del">
          <ac:chgData name="FI-A 22 - Zabel, Niklas" userId="771e8471-5983-4fd5-99b2-36a633a5836d" providerId="ADAL" clId="{9EA8E5E6-9B7F-8F46-9614-CE17CC7443A2}" dt="2022-11-01T19:17:42.528" v="2701" actId="26606"/>
          <ac:spMkLst>
            <pc:docMk/>
            <pc:sldMk cId="2791064443" sldId="297"/>
            <ac:spMk id="16" creationId="{A2679492-7988-4050-9056-542444452411}"/>
          </ac:spMkLst>
        </pc:spChg>
        <pc:spChg chg="add del">
          <ac:chgData name="FI-A 22 - Zabel, Niklas" userId="771e8471-5983-4fd5-99b2-36a633a5836d" providerId="ADAL" clId="{9EA8E5E6-9B7F-8F46-9614-CE17CC7443A2}" dt="2022-11-01T19:17:42.528" v="2701" actId="26606"/>
          <ac:spMkLst>
            <pc:docMk/>
            <pc:sldMk cId="2791064443" sldId="297"/>
            <ac:spMk id="17" creationId="{B091B163-7D61-4891-ABCF-5C13D9C418D0}"/>
          </ac:spMkLst>
        </pc:spChg>
        <pc:spChg chg="add">
          <ac:chgData name="FI-A 22 - Zabel, Niklas" userId="771e8471-5983-4fd5-99b2-36a633a5836d" providerId="ADAL" clId="{9EA8E5E6-9B7F-8F46-9614-CE17CC7443A2}" dt="2022-11-01T19:17:42.528" v="2701" actId="26606"/>
          <ac:spMkLst>
            <pc:docMk/>
            <pc:sldMk cId="2791064443" sldId="297"/>
            <ac:spMk id="23" creationId="{A2679492-7988-4050-9056-542444452411}"/>
          </ac:spMkLst>
        </pc:spChg>
        <pc:spChg chg="add">
          <ac:chgData name="FI-A 22 - Zabel, Niklas" userId="771e8471-5983-4fd5-99b2-36a633a5836d" providerId="ADAL" clId="{9EA8E5E6-9B7F-8F46-9614-CE17CC7443A2}" dt="2022-11-01T19:17:42.528" v="2701" actId="26606"/>
          <ac:spMkLst>
            <pc:docMk/>
            <pc:sldMk cId="2791064443" sldId="297"/>
            <ac:spMk id="25" creationId="{B091B163-7D61-4891-ABCF-5C13D9C418D0}"/>
          </ac:spMkLst>
        </pc:spChg>
        <pc:picChg chg="add del mod">
          <ac:chgData name="FI-A 22 - Zabel, Niklas" userId="771e8471-5983-4fd5-99b2-36a633a5836d" providerId="ADAL" clId="{9EA8E5E6-9B7F-8F46-9614-CE17CC7443A2}" dt="2022-11-01T19:17:20.650" v="2699" actId="478"/>
          <ac:picMkLst>
            <pc:docMk/>
            <pc:sldMk cId="2791064443" sldId="297"/>
            <ac:picMk id="5" creationId="{1324116B-3C30-2117-88AE-B7F665448DED}"/>
          </ac:picMkLst>
        </pc:picChg>
        <pc:picChg chg="add del mod">
          <ac:chgData name="FI-A 22 - Zabel, Niklas" userId="771e8471-5983-4fd5-99b2-36a633a5836d" providerId="ADAL" clId="{9EA8E5E6-9B7F-8F46-9614-CE17CC7443A2}" dt="2022-11-01T19:16:54.165" v="2695" actId="931"/>
          <ac:picMkLst>
            <pc:docMk/>
            <pc:sldMk cId="2791064443" sldId="297"/>
            <ac:picMk id="7" creationId="{659C4095-A340-3035-7092-7A57FA5B105F}"/>
          </ac:picMkLst>
        </pc:picChg>
        <pc:picChg chg="add mod">
          <ac:chgData name="FI-A 22 - Zabel, Niklas" userId="771e8471-5983-4fd5-99b2-36a633a5836d" providerId="ADAL" clId="{9EA8E5E6-9B7F-8F46-9614-CE17CC7443A2}" dt="2022-11-01T19:17:42.528" v="2701" actId="26606"/>
          <ac:picMkLst>
            <pc:docMk/>
            <pc:sldMk cId="2791064443" sldId="297"/>
            <ac:picMk id="11" creationId="{97EDAD01-0E58-E9D7-23FB-9A3BC61E3259}"/>
          </ac:picMkLst>
        </pc:picChg>
        <pc:cxnChg chg="add del">
          <ac:chgData name="FI-A 22 - Zabel, Niklas" userId="771e8471-5983-4fd5-99b2-36a633a5836d" providerId="ADAL" clId="{9EA8E5E6-9B7F-8F46-9614-CE17CC7443A2}" dt="2022-11-01T19:16:29.284" v="2690" actId="26606"/>
          <ac:cxnSpMkLst>
            <pc:docMk/>
            <pc:sldMk cId="2791064443" sldId="297"/>
            <ac:cxnSpMk id="14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9:17:42.528" v="2701" actId="26606"/>
          <ac:cxnSpMkLst>
            <pc:docMk/>
            <pc:sldMk cId="2791064443" sldId="297"/>
            <ac:cxnSpMk id="18" creationId="{C49DA8F6-BCC1-4447-B54C-57856834B94B}"/>
          </ac:cxnSpMkLst>
        </pc:cxnChg>
        <pc:cxnChg chg="add">
          <ac:chgData name="FI-A 22 - Zabel, Niklas" userId="771e8471-5983-4fd5-99b2-36a633a5836d" providerId="ADAL" clId="{9EA8E5E6-9B7F-8F46-9614-CE17CC7443A2}" dt="2022-11-01T19:17:42.528" v="2701" actId="26606"/>
          <ac:cxnSpMkLst>
            <pc:docMk/>
            <pc:sldMk cId="2791064443" sldId="297"/>
            <ac:cxnSpMk id="27" creationId="{C49DA8F6-BCC1-4447-B54C-57856834B94B}"/>
          </ac:cxnSpMkLst>
        </pc:cxnChg>
      </pc:sldChg>
      <pc:sldChg chg="new del">
        <pc:chgData name="FI-A 22 - Zabel, Niklas" userId="771e8471-5983-4fd5-99b2-36a633a5836d" providerId="ADAL" clId="{9EA8E5E6-9B7F-8F46-9614-CE17CC7443A2}" dt="2022-11-01T19:18:13.872" v="2703" actId="2696"/>
        <pc:sldMkLst>
          <pc:docMk/>
          <pc:sldMk cId="1872008399" sldId="298"/>
        </pc:sldMkLst>
      </pc:sldChg>
      <pc:sldChg chg="addSp delSp modSp add del mod setBg delDesignElem">
        <pc:chgData name="FI-A 22 - Zabel, Niklas" userId="771e8471-5983-4fd5-99b2-36a633a5836d" providerId="ADAL" clId="{9EA8E5E6-9B7F-8F46-9614-CE17CC7443A2}" dt="2022-11-01T19:24:34.182" v="2818" actId="2696"/>
        <pc:sldMkLst>
          <pc:docMk/>
          <pc:sldMk cId="4176434305" sldId="298"/>
        </pc:sldMkLst>
        <pc:spChg chg="mod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2" creationId="{1601CCA6-3B34-80C1-56B9-D9576EFED714}"/>
          </ac:spMkLst>
        </pc:spChg>
        <pc:spChg chg="mod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3" creationId="{849E2FA8-E9E0-1246-8E95-5E5B6C3488B8}"/>
          </ac:spMkLst>
        </pc:spChg>
        <pc:spChg chg="add del mod">
          <ac:chgData name="FI-A 22 - Zabel, Niklas" userId="771e8471-5983-4fd5-99b2-36a633a5836d" providerId="ADAL" clId="{9EA8E5E6-9B7F-8F46-9614-CE17CC7443A2}" dt="2022-11-01T19:19:45.546" v="2745" actId="478"/>
          <ac:spMkLst>
            <pc:docMk/>
            <pc:sldMk cId="4176434305" sldId="298"/>
            <ac:spMk id="6" creationId="{0BC011DC-D266-3FD0-44EA-8F72156EBA58}"/>
          </ac:spMkLst>
        </pc:spChg>
        <pc:spChg chg="add del mod">
          <ac:chgData name="FI-A 22 - Zabel, Niklas" userId="771e8471-5983-4fd5-99b2-36a633a5836d" providerId="ADAL" clId="{9EA8E5E6-9B7F-8F46-9614-CE17CC7443A2}" dt="2022-11-01T19:20:56.823" v="2751" actId="478"/>
          <ac:spMkLst>
            <pc:docMk/>
            <pc:sldMk cId="4176434305" sldId="298"/>
            <ac:spMk id="9" creationId="{35E3B8C2-5CA9-C38F-AC1A-69C5071A5266}"/>
          </ac:spMkLst>
        </pc:spChg>
        <pc:spChg chg="add del mod">
          <ac:chgData name="FI-A 22 - Zabel, Niklas" userId="771e8471-5983-4fd5-99b2-36a633a5836d" providerId="ADAL" clId="{9EA8E5E6-9B7F-8F46-9614-CE17CC7443A2}" dt="2022-11-01T19:20:56.823" v="2751" actId="478"/>
          <ac:spMkLst>
            <pc:docMk/>
            <pc:sldMk cId="4176434305" sldId="298"/>
            <ac:spMk id="13" creationId="{5463D4E6-F252-A88F-8905-C0AD97A972F9}"/>
          </ac:spMkLst>
        </pc:spChg>
        <pc:spChg chg="add del mod">
          <ac:chgData name="FI-A 22 - Zabel, Niklas" userId="771e8471-5983-4fd5-99b2-36a633a5836d" providerId="ADAL" clId="{9EA8E5E6-9B7F-8F46-9614-CE17CC7443A2}" dt="2022-11-01T19:21:03.288" v="2756" actId="478"/>
          <ac:spMkLst>
            <pc:docMk/>
            <pc:sldMk cId="4176434305" sldId="298"/>
            <ac:spMk id="16" creationId="{46D9BC75-2DF0-69CD-1E76-326E17A17C19}"/>
          </ac:spMkLst>
        </pc:spChg>
        <pc:spChg chg="add del mod">
          <ac:chgData name="FI-A 22 - Zabel, Niklas" userId="771e8471-5983-4fd5-99b2-36a633a5836d" providerId="ADAL" clId="{9EA8E5E6-9B7F-8F46-9614-CE17CC7443A2}" dt="2022-11-01T19:21:12.684" v="2758" actId="478"/>
          <ac:spMkLst>
            <pc:docMk/>
            <pc:sldMk cId="4176434305" sldId="298"/>
            <ac:spMk id="19" creationId="{7C9874FE-93BF-C326-5E0F-7E0C8B68E42F}"/>
          </ac:spMkLst>
        </pc:spChg>
        <pc:spChg chg="add del mod">
          <ac:chgData name="FI-A 22 - Zabel, Niklas" userId="771e8471-5983-4fd5-99b2-36a633a5836d" providerId="ADAL" clId="{9EA8E5E6-9B7F-8F46-9614-CE17CC7443A2}" dt="2022-11-01T19:21:21.600" v="2763" actId="478"/>
          <ac:spMkLst>
            <pc:docMk/>
            <pc:sldMk cId="4176434305" sldId="298"/>
            <ac:spMk id="22" creationId="{A4808FF0-A8FE-898D-E91E-41987337B781}"/>
          </ac:spMkLst>
        </pc:spChg>
        <pc:spChg chg="del">
          <ac:chgData name="FI-A 22 - Zabel, Niklas" userId="771e8471-5983-4fd5-99b2-36a633a5836d" providerId="ADAL" clId="{9EA8E5E6-9B7F-8F46-9614-CE17CC7443A2}" dt="2022-11-01T19:18:15.330" v="2705"/>
          <ac:spMkLst>
            <pc:docMk/>
            <pc:sldMk cId="4176434305" sldId="298"/>
            <ac:spMk id="23" creationId="{A2679492-7988-4050-9056-542444452411}"/>
          </ac:spMkLst>
        </pc:spChg>
        <pc:spChg chg="del">
          <ac:chgData name="FI-A 22 - Zabel, Niklas" userId="771e8471-5983-4fd5-99b2-36a633a5836d" providerId="ADAL" clId="{9EA8E5E6-9B7F-8F46-9614-CE17CC7443A2}" dt="2022-11-01T19:18:15.330" v="2705"/>
          <ac:spMkLst>
            <pc:docMk/>
            <pc:sldMk cId="4176434305" sldId="298"/>
            <ac:spMk id="25" creationId="{B091B163-7D61-4891-ABCF-5C13D9C418D0}"/>
          </ac:spMkLst>
        </pc:spChg>
        <pc:spChg chg="add mod">
          <ac:chgData name="FI-A 22 - Zabel, Niklas" userId="771e8471-5983-4fd5-99b2-36a633a5836d" providerId="ADAL" clId="{9EA8E5E6-9B7F-8F46-9614-CE17CC7443A2}" dt="2022-11-01T19:22:52.374" v="2795" actId="26606"/>
          <ac:spMkLst>
            <pc:docMk/>
            <pc:sldMk cId="4176434305" sldId="298"/>
            <ac:spMk id="28" creationId="{D7970FFB-48FD-203E-2113-61A523DC5E42}"/>
          </ac:spMkLst>
        </pc:spChg>
        <pc:spChg chg="add del mod">
          <ac:chgData name="FI-A 22 - Zabel, Niklas" userId="771e8471-5983-4fd5-99b2-36a633a5836d" providerId="ADAL" clId="{9EA8E5E6-9B7F-8F46-9614-CE17CC7443A2}" dt="2022-11-01T19:21:55.833" v="2779" actId="478"/>
          <ac:spMkLst>
            <pc:docMk/>
            <pc:sldMk cId="4176434305" sldId="298"/>
            <ac:spMk id="31" creationId="{53E1F059-97E0-297D-2C35-C24EAF1693F4}"/>
          </ac:spMkLst>
        </pc:spChg>
        <pc:spChg chg="add del mod">
          <ac:chgData name="FI-A 22 - Zabel, Niklas" userId="771e8471-5983-4fd5-99b2-36a633a5836d" providerId="ADAL" clId="{9EA8E5E6-9B7F-8F46-9614-CE17CC7443A2}" dt="2022-11-01T19:22:21.140" v="2785" actId="478"/>
          <ac:spMkLst>
            <pc:docMk/>
            <pc:sldMk cId="4176434305" sldId="298"/>
            <ac:spMk id="34" creationId="{AD457C4E-270B-7A4F-E040-BDCF39B44AB1}"/>
          </ac:spMkLst>
        </pc:spChg>
        <pc:spChg chg="add del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38" creationId="{A2679492-7988-4050-9056-542444452411}"/>
          </ac:spMkLst>
        </pc:spChg>
        <pc:spChg chg="add del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40" creationId="{B091B163-7D61-4891-ABCF-5C13D9C418D0}"/>
          </ac:spMkLst>
        </pc:spChg>
        <pc:spChg chg="add del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47" creationId="{CDBF2F9D-983F-4E90-827D-5A23216DEA35}"/>
          </ac:spMkLst>
        </pc:spChg>
        <pc:spChg chg="add del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49" creationId="{6CB927A4-E432-4310-9CD5-E89FF5063179}"/>
          </ac:spMkLst>
        </pc:spChg>
        <pc:spChg chg="add del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51" creationId="{E3020543-B24B-4EC4-8FFC-8DD88EEA91A8}"/>
          </ac:spMkLst>
        </pc:spChg>
        <pc:spChg chg="add del">
          <ac:chgData name="FI-A 22 - Zabel, Niklas" userId="771e8471-5983-4fd5-99b2-36a633a5836d" providerId="ADAL" clId="{9EA8E5E6-9B7F-8F46-9614-CE17CC7443A2}" dt="2022-11-01T19:23:47.060" v="2810" actId="26606"/>
          <ac:spMkLst>
            <pc:docMk/>
            <pc:sldMk cId="4176434305" sldId="298"/>
            <ac:spMk id="53" creationId="{1453BF6C-B012-48B7-B4E8-6D7AC7C27D02}"/>
          </ac:spMkLst>
        </pc:spChg>
        <pc:picChg chg="add del mod">
          <ac:chgData name="FI-A 22 - Zabel, Niklas" userId="771e8471-5983-4fd5-99b2-36a633a5836d" providerId="ADAL" clId="{9EA8E5E6-9B7F-8F46-9614-CE17CC7443A2}" dt="2022-11-01T19:19:45.546" v="2745" actId="478"/>
          <ac:picMkLst>
            <pc:docMk/>
            <pc:sldMk cId="4176434305" sldId="298"/>
            <ac:picMk id="5" creationId="{CE883051-50DF-0FB7-2C76-BDDFD7436EA0}"/>
          </ac:picMkLst>
        </pc:picChg>
        <pc:picChg chg="add del mod">
          <ac:chgData name="FI-A 22 - Zabel, Niklas" userId="771e8471-5983-4fd5-99b2-36a633a5836d" providerId="ADAL" clId="{9EA8E5E6-9B7F-8F46-9614-CE17CC7443A2}" dt="2022-11-01T19:20:56.823" v="2751" actId="478"/>
          <ac:picMkLst>
            <pc:docMk/>
            <pc:sldMk cId="4176434305" sldId="298"/>
            <ac:picMk id="8" creationId="{0F6E34F9-8281-50A2-3E71-5ED8EA12AD24}"/>
          </ac:picMkLst>
        </pc:picChg>
        <pc:picChg chg="add del mod">
          <ac:chgData name="FI-A 22 - Zabel, Niklas" userId="771e8471-5983-4fd5-99b2-36a633a5836d" providerId="ADAL" clId="{9EA8E5E6-9B7F-8F46-9614-CE17CC7443A2}" dt="2022-11-01T19:22:53.854" v="2796" actId="478"/>
          <ac:picMkLst>
            <pc:docMk/>
            <pc:sldMk cId="4176434305" sldId="298"/>
            <ac:picMk id="11" creationId="{97EDAD01-0E58-E9D7-23FB-9A3BC61E3259}"/>
          </ac:picMkLst>
        </pc:picChg>
        <pc:picChg chg="add del mod">
          <ac:chgData name="FI-A 22 - Zabel, Niklas" userId="771e8471-5983-4fd5-99b2-36a633a5836d" providerId="ADAL" clId="{9EA8E5E6-9B7F-8F46-9614-CE17CC7443A2}" dt="2022-11-01T19:20:56.823" v="2751" actId="478"/>
          <ac:picMkLst>
            <pc:docMk/>
            <pc:sldMk cId="4176434305" sldId="298"/>
            <ac:picMk id="12" creationId="{93D908CD-D23F-88FB-F63A-43A8A267A8BE}"/>
          </ac:picMkLst>
        </pc:picChg>
        <pc:picChg chg="add del mod">
          <ac:chgData name="FI-A 22 - Zabel, Niklas" userId="771e8471-5983-4fd5-99b2-36a633a5836d" providerId="ADAL" clId="{9EA8E5E6-9B7F-8F46-9614-CE17CC7443A2}" dt="2022-11-01T19:21:03.288" v="2756" actId="478"/>
          <ac:picMkLst>
            <pc:docMk/>
            <pc:sldMk cId="4176434305" sldId="298"/>
            <ac:picMk id="15" creationId="{D769308F-BA8A-AD97-198F-4398F2B8189C}"/>
          </ac:picMkLst>
        </pc:picChg>
        <pc:picChg chg="add del mod">
          <ac:chgData name="FI-A 22 - Zabel, Niklas" userId="771e8471-5983-4fd5-99b2-36a633a5836d" providerId="ADAL" clId="{9EA8E5E6-9B7F-8F46-9614-CE17CC7443A2}" dt="2022-11-01T19:21:12.684" v="2758" actId="478"/>
          <ac:picMkLst>
            <pc:docMk/>
            <pc:sldMk cId="4176434305" sldId="298"/>
            <ac:picMk id="18" creationId="{A2A9C7E5-B752-969A-8F44-670E648B30B9}"/>
          </ac:picMkLst>
        </pc:picChg>
        <pc:picChg chg="add del mod">
          <ac:chgData name="FI-A 22 - Zabel, Niklas" userId="771e8471-5983-4fd5-99b2-36a633a5836d" providerId="ADAL" clId="{9EA8E5E6-9B7F-8F46-9614-CE17CC7443A2}" dt="2022-11-01T19:21:21.600" v="2763" actId="478"/>
          <ac:picMkLst>
            <pc:docMk/>
            <pc:sldMk cId="4176434305" sldId="298"/>
            <ac:picMk id="21" creationId="{403D428D-A147-0A8C-7060-C9041DFEE8C3}"/>
          </ac:picMkLst>
        </pc:picChg>
        <pc:picChg chg="add del mod">
          <ac:chgData name="FI-A 22 - Zabel, Niklas" userId="771e8471-5983-4fd5-99b2-36a633a5836d" providerId="ADAL" clId="{9EA8E5E6-9B7F-8F46-9614-CE17CC7443A2}" dt="2022-11-01T19:21:48.723" v="2773" actId="478"/>
          <ac:picMkLst>
            <pc:docMk/>
            <pc:sldMk cId="4176434305" sldId="298"/>
            <ac:picMk id="26" creationId="{D90EA962-BECC-36CE-DF93-E274420DE0D3}"/>
          </ac:picMkLst>
        </pc:picChg>
        <pc:picChg chg="add del mod">
          <ac:chgData name="FI-A 22 - Zabel, Niklas" userId="771e8471-5983-4fd5-99b2-36a633a5836d" providerId="ADAL" clId="{9EA8E5E6-9B7F-8F46-9614-CE17CC7443A2}" dt="2022-11-01T19:21:55.833" v="2779" actId="478"/>
          <ac:picMkLst>
            <pc:docMk/>
            <pc:sldMk cId="4176434305" sldId="298"/>
            <ac:picMk id="30" creationId="{B0CCDEA3-E9AE-58A9-07B0-E9B9ABAB6012}"/>
          </ac:picMkLst>
        </pc:picChg>
        <pc:picChg chg="add mod ord modCrop">
          <ac:chgData name="FI-A 22 - Zabel, Niklas" userId="771e8471-5983-4fd5-99b2-36a633a5836d" providerId="ADAL" clId="{9EA8E5E6-9B7F-8F46-9614-CE17CC7443A2}" dt="2022-11-01T19:23:47.060" v="2810" actId="26606"/>
          <ac:picMkLst>
            <pc:docMk/>
            <pc:sldMk cId="4176434305" sldId="298"/>
            <ac:picMk id="33" creationId="{22D3EE78-5C23-35D3-BF25-CF50A1DD8136}"/>
          </ac:picMkLst>
        </pc:picChg>
        <pc:picChg chg="add del mod">
          <ac:chgData name="FI-A 22 - Zabel, Niklas" userId="771e8471-5983-4fd5-99b2-36a633a5836d" providerId="ADAL" clId="{9EA8E5E6-9B7F-8F46-9614-CE17CC7443A2}" dt="2022-11-01T19:24:32.916" v="2817" actId="478"/>
          <ac:picMkLst>
            <pc:docMk/>
            <pc:sldMk cId="4176434305" sldId="298"/>
            <ac:picMk id="35" creationId="{E4F6F904-BA06-C3C4-DF65-DC0853EF4D56}"/>
          </ac:picMkLst>
        </pc:picChg>
        <pc:cxnChg chg="del">
          <ac:chgData name="FI-A 22 - Zabel, Niklas" userId="771e8471-5983-4fd5-99b2-36a633a5836d" providerId="ADAL" clId="{9EA8E5E6-9B7F-8F46-9614-CE17CC7443A2}" dt="2022-11-01T19:18:15.330" v="2705"/>
          <ac:cxnSpMkLst>
            <pc:docMk/>
            <pc:sldMk cId="4176434305" sldId="298"/>
            <ac:cxnSpMk id="27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9:23:47.060" v="2810" actId="26606"/>
          <ac:cxnSpMkLst>
            <pc:docMk/>
            <pc:sldMk cId="4176434305" sldId="298"/>
            <ac:cxnSpMk id="42" creationId="{C49DA8F6-BCC1-4447-B54C-57856834B94B}"/>
          </ac:cxnSpMkLst>
        </pc:cxnChg>
        <pc:cxnChg chg="add del">
          <ac:chgData name="FI-A 22 - Zabel, Niklas" userId="771e8471-5983-4fd5-99b2-36a633a5836d" providerId="ADAL" clId="{9EA8E5E6-9B7F-8F46-9614-CE17CC7443A2}" dt="2022-11-01T19:23:47.060" v="2810" actId="26606"/>
          <ac:cxnSpMkLst>
            <pc:docMk/>
            <pc:sldMk cId="4176434305" sldId="298"/>
            <ac:cxnSpMk id="55" creationId="{C49DA8F6-BCC1-4447-B54C-57856834B94B}"/>
          </ac:cxnSpMkLst>
        </pc:cxnChg>
      </pc:sldChg>
      <pc:sldChg chg="addSp delSp modSp add del mod setBg delDesignElem">
        <pc:chgData name="FI-A 22 - Zabel, Niklas" userId="771e8471-5983-4fd5-99b2-36a633a5836d" providerId="ADAL" clId="{9EA8E5E6-9B7F-8F46-9614-CE17CC7443A2}" dt="2022-11-01T19:31:55.191" v="2951" actId="2696"/>
        <pc:sldMkLst>
          <pc:docMk/>
          <pc:sldMk cId="3598301832" sldId="299"/>
        </pc:sldMkLst>
        <pc:spChg chg="mod">
          <ac:chgData name="FI-A 22 - Zabel, Niklas" userId="771e8471-5983-4fd5-99b2-36a633a5836d" providerId="ADAL" clId="{9EA8E5E6-9B7F-8F46-9614-CE17CC7443A2}" dt="2022-11-01T19:24:04.782" v="2815" actId="27636"/>
          <ac:spMkLst>
            <pc:docMk/>
            <pc:sldMk cId="3598301832" sldId="299"/>
            <ac:spMk id="2" creationId="{1601CCA6-3B34-80C1-56B9-D9576EFED714}"/>
          </ac:spMkLst>
        </pc:spChg>
        <pc:spChg chg="mod">
          <ac:chgData name="FI-A 22 - Zabel, Niklas" userId="771e8471-5983-4fd5-99b2-36a633a5836d" providerId="ADAL" clId="{9EA8E5E6-9B7F-8F46-9614-CE17CC7443A2}" dt="2022-11-01T19:24:01.773" v="2813"/>
          <ac:spMkLst>
            <pc:docMk/>
            <pc:sldMk cId="3598301832" sldId="299"/>
            <ac:spMk id="3" creationId="{849E2FA8-E9E0-1246-8E95-5E5B6C3488B8}"/>
          </ac:spMkLst>
        </pc:spChg>
        <pc:spChg chg="add del mod">
          <ac:chgData name="FI-A 22 - Zabel, Niklas" userId="771e8471-5983-4fd5-99b2-36a633a5836d" providerId="ADAL" clId="{9EA8E5E6-9B7F-8F46-9614-CE17CC7443A2}" dt="2022-11-01T19:30:17.434" v="2925" actId="478"/>
          <ac:spMkLst>
            <pc:docMk/>
            <pc:sldMk cId="3598301832" sldId="299"/>
            <ac:spMk id="4" creationId="{9A2765AB-C48B-EA63-0653-1B9C747967C2}"/>
          </ac:spMkLst>
        </pc:spChg>
        <pc:spChg chg="add del mod">
          <ac:chgData name="FI-A 22 - Zabel, Niklas" userId="771e8471-5983-4fd5-99b2-36a633a5836d" providerId="ADAL" clId="{9EA8E5E6-9B7F-8F46-9614-CE17CC7443A2}" dt="2022-11-01T19:26:09.873" v="2822" actId="478"/>
          <ac:spMkLst>
            <pc:docMk/>
            <pc:sldMk cId="3598301832" sldId="299"/>
            <ac:spMk id="5" creationId="{E7F86C0E-B393-7993-F874-ABCB76ECFE60}"/>
          </ac:spMkLst>
        </pc:spChg>
        <pc:spChg chg="add del mod">
          <ac:chgData name="FI-A 22 - Zabel, Niklas" userId="771e8471-5983-4fd5-99b2-36a633a5836d" providerId="ADAL" clId="{9EA8E5E6-9B7F-8F46-9614-CE17CC7443A2}" dt="2022-11-01T19:27:53.115" v="2826" actId="478"/>
          <ac:spMkLst>
            <pc:docMk/>
            <pc:sldMk cId="3598301832" sldId="299"/>
            <ac:spMk id="8" creationId="{527DD7DA-F71B-161B-CBD7-6D82007AF189}"/>
          </ac:spMkLst>
        </pc:spChg>
        <pc:spChg chg="add del mod">
          <ac:chgData name="FI-A 22 - Zabel, Niklas" userId="771e8471-5983-4fd5-99b2-36a633a5836d" providerId="ADAL" clId="{9EA8E5E6-9B7F-8F46-9614-CE17CC7443A2}" dt="2022-11-01T19:30:15.985" v="2924" actId="478"/>
          <ac:spMkLst>
            <pc:docMk/>
            <pc:sldMk cId="3598301832" sldId="299"/>
            <ac:spMk id="9" creationId="{545D570F-E35C-3256-CE82-5C151A489C72}"/>
          </ac:spMkLst>
        </pc:spChg>
        <pc:spChg chg="del">
          <ac:chgData name="FI-A 22 - Zabel, Niklas" userId="771e8471-5983-4fd5-99b2-36a633a5836d" providerId="ADAL" clId="{9EA8E5E6-9B7F-8F46-9614-CE17CC7443A2}" dt="2022-11-01T19:23:58.098" v="2812"/>
          <ac:spMkLst>
            <pc:docMk/>
            <pc:sldMk cId="3598301832" sldId="299"/>
            <ac:spMk id="23" creationId="{A2679492-7988-4050-9056-542444452411}"/>
          </ac:spMkLst>
        </pc:spChg>
        <pc:spChg chg="del">
          <ac:chgData name="FI-A 22 - Zabel, Niklas" userId="771e8471-5983-4fd5-99b2-36a633a5836d" providerId="ADAL" clId="{9EA8E5E6-9B7F-8F46-9614-CE17CC7443A2}" dt="2022-11-01T19:23:58.098" v="2812"/>
          <ac:spMkLst>
            <pc:docMk/>
            <pc:sldMk cId="3598301832" sldId="299"/>
            <ac:spMk id="25" creationId="{B091B163-7D61-4891-ABCF-5C13D9C418D0}"/>
          </ac:spMkLst>
        </pc:spChg>
        <pc:picChg chg="add del mod">
          <ac:chgData name="FI-A 22 - Zabel, Niklas" userId="771e8471-5983-4fd5-99b2-36a633a5836d" providerId="ADAL" clId="{9EA8E5E6-9B7F-8F46-9614-CE17CC7443A2}" dt="2022-11-01T19:27:53.115" v="2826" actId="478"/>
          <ac:picMkLst>
            <pc:docMk/>
            <pc:sldMk cId="3598301832" sldId="299"/>
            <ac:picMk id="7" creationId="{3673627E-FE83-7AF9-03ED-DE1B487F4291}"/>
          </ac:picMkLst>
        </pc:picChg>
        <pc:picChg chg="mod modCrop">
          <ac:chgData name="FI-A 22 - Zabel, Niklas" userId="771e8471-5983-4fd5-99b2-36a633a5836d" providerId="ADAL" clId="{9EA8E5E6-9B7F-8F46-9614-CE17CC7443A2}" dt="2022-11-01T19:30:29.620" v="2930" actId="18131"/>
          <ac:picMkLst>
            <pc:docMk/>
            <pc:sldMk cId="3598301832" sldId="299"/>
            <ac:picMk id="11" creationId="{97EDAD01-0E58-E9D7-23FB-9A3BC61E3259}"/>
          </ac:picMkLst>
        </pc:picChg>
        <pc:cxnChg chg="del">
          <ac:chgData name="FI-A 22 - Zabel, Niklas" userId="771e8471-5983-4fd5-99b2-36a633a5836d" providerId="ADAL" clId="{9EA8E5E6-9B7F-8F46-9614-CE17CC7443A2}" dt="2022-11-01T19:23:58.098" v="2812"/>
          <ac:cxnSpMkLst>
            <pc:docMk/>
            <pc:sldMk cId="3598301832" sldId="299"/>
            <ac:cxnSpMk id="27" creationId="{C49DA8F6-BCC1-4447-B54C-57856834B94B}"/>
          </ac:cxnSpMkLst>
        </pc:cxnChg>
      </pc:sldChg>
      <pc:sldChg chg="delSp add del setBg delDesignElem">
        <pc:chgData name="FI-A 22 - Zabel, Niklas" userId="771e8471-5983-4fd5-99b2-36a633a5836d" providerId="ADAL" clId="{9EA8E5E6-9B7F-8F46-9614-CE17CC7443A2}" dt="2022-11-01T19:30:44.279" v="2933" actId="2696"/>
        <pc:sldMkLst>
          <pc:docMk/>
          <pc:sldMk cId="1804464028" sldId="300"/>
        </pc:sldMkLst>
        <pc:spChg chg="del">
          <ac:chgData name="FI-A 22 - Zabel, Niklas" userId="771e8471-5983-4fd5-99b2-36a633a5836d" providerId="ADAL" clId="{9EA8E5E6-9B7F-8F46-9614-CE17CC7443A2}" dt="2022-11-01T19:30:41.148" v="2932"/>
          <ac:spMkLst>
            <pc:docMk/>
            <pc:sldMk cId="1804464028" sldId="300"/>
            <ac:spMk id="23" creationId="{A2679492-7988-4050-9056-542444452411}"/>
          </ac:spMkLst>
        </pc:spChg>
        <pc:spChg chg="del">
          <ac:chgData name="FI-A 22 - Zabel, Niklas" userId="771e8471-5983-4fd5-99b2-36a633a5836d" providerId="ADAL" clId="{9EA8E5E6-9B7F-8F46-9614-CE17CC7443A2}" dt="2022-11-01T19:30:41.148" v="2932"/>
          <ac:spMkLst>
            <pc:docMk/>
            <pc:sldMk cId="1804464028" sldId="300"/>
            <ac:spMk id="25" creationId="{B091B163-7D61-4891-ABCF-5C13D9C418D0}"/>
          </ac:spMkLst>
        </pc:spChg>
        <pc:cxnChg chg="del">
          <ac:chgData name="FI-A 22 - Zabel, Niklas" userId="771e8471-5983-4fd5-99b2-36a633a5836d" providerId="ADAL" clId="{9EA8E5E6-9B7F-8F46-9614-CE17CC7443A2}" dt="2022-11-01T19:30:41.148" v="2932"/>
          <ac:cxnSpMkLst>
            <pc:docMk/>
            <pc:sldMk cId="1804464028" sldId="300"/>
            <ac:cxnSpMk id="27" creationId="{C49DA8F6-BCC1-4447-B54C-57856834B94B}"/>
          </ac:cxnSpMkLst>
        </pc:cxnChg>
      </pc:sldChg>
      <pc:sldChg chg="addSp delSp modSp add del mod">
        <pc:chgData name="FI-A 22 - Zabel, Niklas" userId="771e8471-5983-4fd5-99b2-36a633a5836d" providerId="ADAL" clId="{9EA8E5E6-9B7F-8F46-9614-CE17CC7443A2}" dt="2022-11-01T19:36:57.718" v="3159" actId="2696"/>
        <pc:sldMkLst>
          <pc:docMk/>
          <pc:sldMk cId="1820629045" sldId="300"/>
        </pc:sldMkLst>
        <pc:spChg chg="mod">
          <ac:chgData name="FI-A 22 - Zabel, Niklas" userId="771e8471-5983-4fd5-99b2-36a633a5836d" providerId="ADAL" clId="{9EA8E5E6-9B7F-8F46-9614-CE17CC7443A2}" dt="2022-11-01T19:31:52.199" v="2950" actId="27636"/>
          <ac:spMkLst>
            <pc:docMk/>
            <pc:sldMk cId="1820629045" sldId="300"/>
            <ac:spMk id="2" creationId="{1601CCA6-3B34-80C1-56B9-D9576EFED714}"/>
          </ac:spMkLst>
        </pc:spChg>
        <pc:spChg chg="mod">
          <ac:chgData name="FI-A 22 - Zabel, Niklas" userId="771e8471-5983-4fd5-99b2-36a633a5836d" providerId="ADAL" clId="{9EA8E5E6-9B7F-8F46-9614-CE17CC7443A2}" dt="2022-11-01T19:31:49.246" v="2948"/>
          <ac:spMkLst>
            <pc:docMk/>
            <pc:sldMk cId="1820629045" sldId="300"/>
            <ac:spMk id="3" creationId="{849E2FA8-E9E0-1246-8E95-5E5B6C3488B8}"/>
          </ac:spMkLst>
        </pc:spChg>
        <pc:spChg chg="add del mod">
          <ac:chgData name="FI-A 22 - Zabel, Niklas" userId="771e8471-5983-4fd5-99b2-36a633a5836d" providerId="ADAL" clId="{9EA8E5E6-9B7F-8F46-9614-CE17CC7443A2}" dt="2022-11-01T19:31:28.863" v="2942" actId="478"/>
          <ac:spMkLst>
            <pc:docMk/>
            <pc:sldMk cId="1820629045" sldId="300"/>
            <ac:spMk id="4" creationId="{7FCA0184-DABA-54DF-73CB-38296F66C156}"/>
          </ac:spMkLst>
        </pc:spChg>
        <pc:spChg chg="add del mod">
          <ac:chgData name="FI-A 22 - Zabel, Niklas" userId="771e8471-5983-4fd5-99b2-36a633a5836d" providerId="ADAL" clId="{9EA8E5E6-9B7F-8F46-9614-CE17CC7443A2}" dt="2022-11-01T19:35:44.400" v="3148" actId="14826"/>
          <ac:spMkLst>
            <pc:docMk/>
            <pc:sldMk cId="1820629045" sldId="300"/>
            <ac:spMk id="5" creationId="{A3C91726-4580-1C6C-8B0C-1C4D905A4107}"/>
          </ac:spMkLst>
        </pc:spChg>
        <pc:spChg chg="add mod">
          <ac:chgData name="FI-A 22 - Zabel, Niklas" userId="771e8471-5983-4fd5-99b2-36a633a5836d" providerId="ADAL" clId="{9EA8E5E6-9B7F-8F46-9614-CE17CC7443A2}" dt="2022-11-01T19:36:08.913" v="3149" actId="14826"/>
          <ac:spMkLst>
            <pc:docMk/>
            <pc:sldMk cId="1820629045" sldId="300"/>
            <ac:spMk id="6" creationId="{4798F6A3-3649-3064-7BAF-24BCAFE91F41}"/>
          </ac:spMkLst>
        </pc:spChg>
        <pc:picChg chg="mod modCrop">
          <ac:chgData name="FI-A 22 - Zabel, Niklas" userId="771e8471-5983-4fd5-99b2-36a633a5836d" providerId="ADAL" clId="{9EA8E5E6-9B7F-8F46-9614-CE17CC7443A2}" dt="2022-11-01T19:36:08.913" v="3149" actId="14826"/>
          <ac:picMkLst>
            <pc:docMk/>
            <pc:sldMk cId="1820629045" sldId="300"/>
            <ac:picMk id="11" creationId="{97EDAD01-0E58-E9D7-23FB-9A3BC61E3259}"/>
          </ac:picMkLst>
        </pc:picChg>
      </pc:sldChg>
      <pc:sldChg chg="delSp add del setBg delDesignElem">
        <pc:chgData name="FI-A 22 - Zabel, Niklas" userId="771e8471-5983-4fd5-99b2-36a633a5836d" providerId="ADAL" clId="{9EA8E5E6-9B7F-8F46-9614-CE17CC7443A2}" dt="2022-11-01T19:32:03.274" v="2954" actId="2696"/>
        <pc:sldMkLst>
          <pc:docMk/>
          <pc:sldMk cId="815888106" sldId="301"/>
        </pc:sldMkLst>
        <pc:spChg chg="del">
          <ac:chgData name="FI-A 22 - Zabel, Niklas" userId="771e8471-5983-4fd5-99b2-36a633a5836d" providerId="ADAL" clId="{9EA8E5E6-9B7F-8F46-9614-CE17CC7443A2}" dt="2022-11-01T19:32:01.302" v="2953"/>
          <ac:spMkLst>
            <pc:docMk/>
            <pc:sldMk cId="815888106" sldId="301"/>
            <ac:spMk id="23" creationId="{A2679492-7988-4050-9056-542444452411}"/>
          </ac:spMkLst>
        </pc:spChg>
        <pc:spChg chg="del">
          <ac:chgData name="FI-A 22 - Zabel, Niklas" userId="771e8471-5983-4fd5-99b2-36a633a5836d" providerId="ADAL" clId="{9EA8E5E6-9B7F-8F46-9614-CE17CC7443A2}" dt="2022-11-01T19:32:01.302" v="2953"/>
          <ac:spMkLst>
            <pc:docMk/>
            <pc:sldMk cId="815888106" sldId="301"/>
            <ac:spMk id="25" creationId="{B091B163-7D61-4891-ABCF-5C13D9C418D0}"/>
          </ac:spMkLst>
        </pc:spChg>
        <pc:cxnChg chg="del">
          <ac:chgData name="FI-A 22 - Zabel, Niklas" userId="771e8471-5983-4fd5-99b2-36a633a5836d" providerId="ADAL" clId="{9EA8E5E6-9B7F-8F46-9614-CE17CC7443A2}" dt="2022-11-01T19:32:01.302" v="2953"/>
          <ac:cxnSpMkLst>
            <pc:docMk/>
            <pc:sldMk cId="815888106" sldId="301"/>
            <ac:cxnSpMk id="27" creationId="{C49DA8F6-BCC1-4447-B54C-57856834B94B}"/>
          </ac:cxnSpMkLst>
        </pc:cxnChg>
      </pc:sldChg>
      <pc:sldChg chg="addSp delSp modSp add mod ord">
        <pc:chgData name="FI-A 22 - Zabel, Niklas" userId="771e8471-5983-4fd5-99b2-36a633a5836d" providerId="ADAL" clId="{9EA8E5E6-9B7F-8F46-9614-CE17CC7443A2}" dt="2022-11-01T19:40:05.998" v="3229" actId="18131"/>
        <pc:sldMkLst>
          <pc:docMk/>
          <pc:sldMk cId="2323884402" sldId="301"/>
        </pc:sldMkLst>
        <pc:spChg chg="mod">
          <ac:chgData name="FI-A 22 - Zabel, Niklas" userId="771e8471-5983-4fd5-99b2-36a633a5836d" providerId="ADAL" clId="{9EA8E5E6-9B7F-8F46-9614-CE17CC7443A2}" dt="2022-11-01T19:37:46.912" v="3203" actId="20577"/>
          <ac:spMkLst>
            <pc:docMk/>
            <pc:sldMk cId="2323884402" sldId="301"/>
            <ac:spMk id="2" creationId="{1601CCA6-3B34-80C1-56B9-D9576EFED714}"/>
          </ac:spMkLst>
        </pc:spChg>
        <pc:spChg chg="mod">
          <ac:chgData name="FI-A 22 - Zabel, Niklas" userId="771e8471-5983-4fd5-99b2-36a633a5836d" providerId="ADAL" clId="{9EA8E5E6-9B7F-8F46-9614-CE17CC7443A2}" dt="2022-11-01T19:37:58.597" v="3219"/>
          <ac:spMkLst>
            <pc:docMk/>
            <pc:sldMk cId="2323884402" sldId="301"/>
            <ac:spMk id="3" creationId="{849E2FA8-E9E0-1246-8E95-5E5B6C3488B8}"/>
          </ac:spMkLst>
        </pc:spChg>
        <pc:spChg chg="add del">
          <ac:chgData name="FI-A 22 - Zabel, Niklas" userId="771e8471-5983-4fd5-99b2-36a633a5836d" providerId="ADAL" clId="{9EA8E5E6-9B7F-8F46-9614-CE17CC7443A2}" dt="2022-11-01T19:32:25.506" v="2961" actId="22"/>
          <ac:spMkLst>
            <pc:docMk/>
            <pc:sldMk cId="2323884402" sldId="301"/>
            <ac:spMk id="5" creationId="{D2823123-700E-0290-BAFF-BD4399EC1BF2}"/>
          </ac:spMkLst>
        </pc:spChg>
        <pc:spChg chg="add del mod">
          <ac:chgData name="FI-A 22 - Zabel, Niklas" userId="771e8471-5983-4fd5-99b2-36a633a5836d" providerId="ADAL" clId="{9EA8E5E6-9B7F-8F46-9614-CE17CC7443A2}" dt="2022-11-01T19:39:50.414" v="3223" actId="478"/>
          <ac:spMkLst>
            <pc:docMk/>
            <pc:sldMk cId="2323884402" sldId="301"/>
            <ac:spMk id="6" creationId="{EE62E183-AEED-F8AA-1C58-CBC9FE08CC72}"/>
          </ac:spMkLst>
        </pc:spChg>
        <pc:picChg chg="mod modCrop">
          <ac:chgData name="FI-A 22 - Zabel, Niklas" userId="771e8471-5983-4fd5-99b2-36a633a5836d" providerId="ADAL" clId="{9EA8E5E6-9B7F-8F46-9614-CE17CC7443A2}" dt="2022-11-01T19:40:05.998" v="3229" actId="18131"/>
          <ac:picMkLst>
            <pc:docMk/>
            <pc:sldMk cId="2323884402" sldId="301"/>
            <ac:picMk id="11" creationId="{97EDAD01-0E58-E9D7-23FB-9A3BC61E3259}"/>
          </ac:picMkLst>
        </pc:picChg>
      </pc:sldChg>
      <pc:sldChg chg="delSp add del setBg delDesignElem">
        <pc:chgData name="FI-A 22 - Zabel, Niklas" userId="771e8471-5983-4fd5-99b2-36a633a5836d" providerId="ADAL" clId="{9EA8E5E6-9B7F-8F46-9614-CE17CC7443A2}" dt="2022-11-01T19:32:09.483" v="2957" actId="2696"/>
        <pc:sldMkLst>
          <pc:docMk/>
          <pc:sldMk cId="2372506178" sldId="301"/>
        </pc:sldMkLst>
        <pc:spChg chg="del">
          <ac:chgData name="FI-A 22 - Zabel, Niklas" userId="771e8471-5983-4fd5-99b2-36a633a5836d" providerId="ADAL" clId="{9EA8E5E6-9B7F-8F46-9614-CE17CC7443A2}" dt="2022-11-01T19:32:07.123" v="2956"/>
          <ac:spMkLst>
            <pc:docMk/>
            <pc:sldMk cId="2372506178" sldId="301"/>
            <ac:spMk id="23" creationId="{A2679492-7988-4050-9056-542444452411}"/>
          </ac:spMkLst>
        </pc:spChg>
        <pc:spChg chg="del">
          <ac:chgData name="FI-A 22 - Zabel, Niklas" userId="771e8471-5983-4fd5-99b2-36a633a5836d" providerId="ADAL" clId="{9EA8E5E6-9B7F-8F46-9614-CE17CC7443A2}" dt="2022-11-01T19:32:07.123" v="2956"/>
          <ac:spMkLst>
            <pc:docMk/>
            <pc:sldMk cId="2372506178" sldId="301"/>
            <ac:spMk id="25" creationId="{B091B163-7D61-4891-ABCF-5C13D9C418D0}"/>
          </ac:spMkLst>
        </pc:spChg>
        <pc:cxnChg chg="del">
          <ac:chgData name="FI-A 22 - Zabel, Niklas" userId="771e8471-5983-4fd5-99b2-36a633a5836d" providerId="ADAL" clId="{9EA8E5E6-9B7F-8F46-9614-CE17CC7443A2}" dt="2022-11-01T19:32:07.123" v="2956"/>
          <ac:cxnSpMkLst>
            <pc:docMk/>
            <pc:sldMk cId="2372506178" sldId="301"/>
            <ac:cxnSpMk id="27" creationId="{C49DA8F6-BCC1-4447-B54C-57856834B94B}"/>
          </ac:cxnSpMkLst>
        </pc:cxnChg>
      </pc:sldChg>
      <pc:sldChg chg="modSp add mod">
        <pc:chgData name="FI-A 22 - Zabel, Niklas" userId="771e8471-5983-4fd5-99b2-36a633a5836d" providerId="ADAL" clId="{9EA8E5E6-9B7F-8F46-9614-CE17CC7443A2}" dt="2022-11-01T19:37:31.149" v="3193" actId="6549"/>
        <pc:sldMkLst>
          <pc:docMk/>
          <pc:sldMk cId="1266031275" sldId="302"/>
        </pc:sldMkLst>
        <pc:spChg chg="mod">
          <ac:chgData name="FI-A 22 - Zabel, Niklas" userId="771e8471-5983-4fd5-99b2-36a633a5836d" providerId="ADAL" clId="{9EA8E5E6-9B7F-8F46-9614-CE17CC7443A2}" dt="2022-11-01T19:37:31.149" v="3193" actId="6549"/>
          <ac:spMkLst>
            <pc:docMk/>
            <pc:sldMk cId="1266031275" sldId="302"/>
            <ac:spMk id="2" creationId="{1601CCA6-3B34-80C1-56B9-D9576EFED714}"/>
          </ac:spMkLst>
        </pc:spChg>
        <pc:spChg chg="mod">
          <ac:chgData name="FI-A 22 - Zabel, Niklas" userId="771e8471-5983-4fd5-99b2-36a633a5836d" providerId="ADAL" clId="{9EA8E5E6-9B7F-8F46-9614-CE17CC7443A2}" dt="2022-11-01T19:34:54.589" v="3144"/>
          <ac:spMkLst>
            <pc:docMk/>
            <pc:sldMk cId="1266031275" sldId="302"/>
            <ac:spMk id="3" creationId="{849E2FA8-E9E0-1246-8E95-5E5B6C3488B8}"/>
          </ac:spMkLst>
        </pc:spChg>
      </pc:sldChg>
      <pc:sldChg chg="addSp delSp modSp add mod">
        <pc:chgData name="FI-A 22 - Zabel, Niklas" userId="771e8471-5983-4fd5-99b2-36a633a5836d" providerId="ADAL" clId="{9EA8E5E6-9B7F-8F46-9614-CE17CC7443A2}" dt="2022-11-01T19:36:58.218" v="3161"/>
        <pc:sldMkLst>
          <pc:docMk/>
          <pc:sldMk cId="4021794635" sldId="303"/>
        </pc:sldMkLst>
        <pc:spChg chg="mod">
          <ac:chgData name="FI-A 22 - Zabel, Niklas" userId="771e8471-5983-4fd5-99b2-36a633a5836d" providerId="ADAL" clId="{9EA8E5E6-9B7F-8F46-9614-CE17CC7443A2}" dt="2022-11-01T19:36:51.382" v="3156" actId="27636"/>
          <ac:spMkLst>
            <pc:docMk/>
            <pc:sldMk cId="4021794635" sldId="303"/>
            <ac:spMk id="2" creationId="{1601CCA6-3B34-80C1-56B9-D9576EFED714}"/>
          </ac:spMkLst>
        </pc:spChg>
        <pc:spChg chg="mod">
          <ac:chgData name="FI-A 22 - Zabel, Niklas" userId="771e8471-5983-4fd5-99b2-36a633a5836d" providerId="ADAL" clId="{9EA8E5E6-9B7F-8F46-9614-CE17CC7443A2}" dt="2022-11-01T19:36:55.873" v="3158"/>
          <ac:spMkLst>
            <pc:docMk/>
            <pc:sldMk cId="4021794635" sldId="303"/>
            <ac:spMk id="3" creationId="{849E2FA8-E9E0-1246-8E95-5E5B6C3488B8}"/>
          </ac:spMkLst>
        </pc:spChg>
        <pc:spChg chg="add del mod">
          <ac:chgData name="FI-A 22 - Zabel, Niklas" userId="771e8471-5983-4fd5-99b2-36a633a5836d" providerId="ADAL" clId="{9EA8E5E6-9B7F-8F46-9614-CE17CC7443A2}" dt="2022-11-01T19:36:46.012" v="3154" actId="478"/>
          <ac:spMkLst>
            <pc:docMk/>
            <pc:sldMk cId="4021794635" sldId="303"/>
            <ac:spMk id="4" creationId="{034BCB06-1FBF-07EC-BD5F-8386966654D1}"/>
          </ac:spMkLst>
        </pc:spChg>
        <pc:spChg chg="add del mod">
          <ac:chgData name="FI-A 22 - Zabel, Niklas" userId="771e8471-5983-4fd5-99b2-36a633a5836d" providerId="ADAL" clId="{9EA8E5E6-9B7F-8F46-9614-CE17CC7443A2}" dt="2022-11-01T19:36:58.218" v="3161"/>
          <ac:spMkLst>
            <pc:docMk/>
            <pc:sldMk cId="4021794635" sldId="303"/>
            <ac:spMk id="5" creationId="{8DD4988D-5B39-8CAE-9889-25B9FA6FF289}"/>
          </ac:spMkLst>
        </pc:spChg>
        <pc:picChg chg="mod modCrop">
          <ac:chgData name="FI-A 22 - Zabel, Niklas" userId="771e8471-5983-4fd5-99b2-36a633a5836d" providerId="ADAL" clId="{9EA8E5E6-9B7F-8F46-9614-CE17CC7443A2}" dt="2022-11-01T19:36:41.293" v="3152" actId="18131"/>
          <ac:picMkLst>
            <pc:docMk/>
            <pc:sldMk cId="4021794635" sldId="303"/>
            <ac:picMk id="11" creationId="{97EDAD01-0E58-E9D7-23FB-9A3BC61E3259}"/>
          </ac:picMkLst>
        </pc:picChg>
      </pc:sldChg>
      <pc:sldChg chg="modSp new mod">
        <pc:chgData name="FI-A 22 - Zabel, Niklas" userId="771e8471-5983-4fd5-99b2-36a633a5836d" providerId="ADAL" clId="{9EA8E5E6-9B7F-8F46-9614-CE17CC7443A2}" dt="2022-11-01T19:42:19.915" v="3453" actId="20577"/>
        <pc:sldMkLst>
          <pc:docMk/>
          <pc:sldMk cId="2507728402" sldId="304"/>
        </pc:sldMkLst>
        <pc:spChg chg="mod">
          <ac:chgData name="FI-A 22 - Zabel, Niklas" userId="771e8471-5983-4fd5-99b2-36a633a5836d" providerId="ADAL" clId="{9EA8E5E6-9B7F-8F46-9614-CE17CC7443A2}" dt="2022-11-01T19:41:28.428" v="3261" actId="20577"/>
          <ac:spMkLst>
            <pc:docMk/>
            <pc:sldMk cId="2507728402" sldId="304"/>
            <ac:spMk id="2" creationId="{0CDE1B3B-25C8-DA8C-15F2-745A044411AB}"/>
          </ac:spMkLst>
        </pc:spChg>
        <pc:spChg chg="mod">
          <ac:chgData name="FI-A 22 - Zabel, Niklas" userId="771e8471-5983-4fd5-99b2-36a633a5836d" providerId="ADAL" clId="{9EA8E5E6-9B7F-8F46-9614-CE17CC7443A2}" dt="2022-11-01T19:42:19.915" v="3453" actId="20577"/>
          <ac:spMkLst>
            <pc:docMk/>
            <pc:sldMk cId="2507728402" sldId="304"/>
            <ac:spMk id="3" creationId="{8E563E9B-A627-0ADC-2ACB-3DB26540D674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19:43:03.477" v="3546" actId="20577"/>
        <pc:sldMkLst>
          <pc:docMk/>
          <pc:sldMk cId="4165020575" sldId="305"/>
        </pc:sldMkLst>
        <pc:spChg chg="mod">
          <ac:chgData name="FI-A 22 - Zabel, Niklas" userId="771e8471-5983-4fd5-99b2-36a633a5836d" providerId="ADAL" clId="{9EA8E5E6-9B7F-8F46-9614-CE17CC7443A2}" dt="2022-11-01T19:42:37.198" v="3456" actId="20577"/>
          <ac:spMkLst>
            <pc:docMk/>
            <pc:sldMk cId="4165020575" sldId="305"/>
            <ac:spMk id="2" creationId="{465638DD-E8FC-A94A-5DBE-E4BE8776E06F}"/>
          </ac:spMkLst>
        </pc:spChg>
        <pc:spChg chg="mod">
          <ac:chgData name="FI-A 22 - Zabel, Niklas" userId="771e8471-5983-4fd5-99b2-36a633a5836d" providerId="ADAL" clId="{9EA8E5E6-9B7F-8F46-9614-CE17CC7443A2}" dt="2022-11-01T19:43:03.477" v="3546" actId="20577"/>
          <ac:spMkLst>
            <pc:docMk/>
            <pc:sldMk cId="4165020575" sldId="305"/>
            <ac:spMk id="3" creationId="{F35DF3DA-3ECD-C5F3-0771-7B905D703449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19:43:34.586" v="3592"/>
        <pc:sldMkLst>
          <pc:docMk/>
          <pc:sldMk cId="3358786292" sldId="306"/>
        </pc:sldMkLst>
        <pc:spChg chg="mod">
          <ac:chgData name="FI-A 22 - Zabel, Niklas" userId="771e8471-5983-4fd5-99b2-36a633a5836d" providerId="ADAL" clId="{9EA8E5E6-9B7F-8F46-9614-CE17CC7443A2}" dt="2022-11-01T19:43:28.340" v="3591" actId="20577"/>
          <ac:spMkLst>
            <pc:docMk/>
            <pc:sldMk cId="3358786292" sldId="306"/>
            <ac:spMk id="2" creationId="{F099CB74-8A8A-BA29-739E-C32D3E881839}"/>
          </ac:spMkLst>
        </pc:spChg>
        <pc:spChg chg="mod">
          <ac:chgData name="FI-A 22 - Zabel, Niklas" userId="771e8471-5983-4fd5-99b2-36a633a5836d" providerId="ADAL" clId="{9EA8E5E6-9B7F-8F46-9614-CE17CC7443A2}" dt="2022-11-01T19:43:34.586" v="3592"/>
          <ac:spMkLst>
            <pc:docMk/>
            <pc:sldMk cId="3358786292" sldId="306"/>
            <ac:spMk id="3" creationId="{557BE250-3D29-B1FD-339C-AA0CBCECC49E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19:44:58.221" v="3791" actId="20577"/>
        <pc:sldMkLst>
          <pc:docMk/>
          <pc:sldMk cId="2965514219" sldId="307"/>
        </pc:sldMkLst>
        <pc:spChg chg="mod">
          <ac:chgData name="FI-A 22 - Zabel, Niklas" userId="771e8471-5983-4fd5-99b2-36a633a5836d" providerId="ADAL" clId="{9EA8E5E6-9B7F-8F46-9614-CE17CC7443A2}" dt="2022-11-01T19:44:09.385" v="3613" actId="20577"/>
          <ac:spMkLst>
            <pc:docMk/>
            <pc:sldMk cId="2965514219" sldId="307"/>
            <ac:spMk id="2" creationId="{1AC2C09B-12F6-0688-F123-35C2BBEF73D2}"/>
          </ac:spMkLst>
        </pc:spChg>
        <pc:spChg chg="mod">
          <ac:chgData name="FI-A 22 - Zabel, Niklas" userId="771e8471-5983-4fd5-99b2-36a633a5836d" providerId="ADAL" clId="{9EA8E5E6-9B7F-8F46-9614-CE17CC7443A2}" dt="2022-11-01T19:44:58.221" v="3791" actId="20577"/>
          <ac:spMkLst>
            <pc:docMk/>
            <pc:sldMk cId="2965514219" sldId="307"/>
            <ac:spMk id="3" creationId="{114D4936-A880-8D8D-901B-C1F4457567DD}"/>
          </ac:spMkLst>
        </pc:spChg>
      </pc:sldChg>
      <pc:sldChg chg="addSp delSp modSp new mod setBg">
        <pc:chgData name="FI-A 22 - Zabel, Niklas" userId="771e8471-5983-4fd5-99b2-36a633a5836d" providerId="ADAL" clId="{9EA8E5E6-9B7F-8F46-9614-CE17CC7443A2}" dt="2022-11-01T19:48:33.662" v="3904"/>
        <pc:sldMkLst>
          <pc:docMk/>
          <pc:sldMk cId="2087865595" sldId="308"/>
        </pc:sldMkLst>
        <pc:spChg chg="mod">
          <ac:chgData name="FI-A 22 - Zabel, Niklas" userId="771e8471-5983-4fd5-99b2-36a633a5836d" providerId="ADAL" clId="{9EA8E5E6-9B7F-8F46-9614-CE17CC7443A2}" dt="2022-11-01T19:48:00.151" v="3898" actId="26606"/>
          <ac:spMkLst>
            <pc:docMk/>
            <pc:sldMk cId="2087865595" sldId="308"/>
            <ac:spMk id="2" creationId="{711BDB62-5C4E-05DB-66DB-A88B496E6F67}"/>
          </ac:spMkLst>
        </pc:spChg>
        <pc:spChg chg="add del mod">
          <ac:chgData name="FI-A 22 - Zabel, Niklas" userId="771e8471-5983-4fd5-99b2-36a633a5836d" providerId="ADAL" clId="{9EA8E5E6-9B7F-8F46-9614-CE17CC7443A2}" dt="2022-11-01T19:48:00.151" v="3898" actId="26606"/>
          <ac:spMkLst>
            <pc:docMk/>
            <pc:sldMk cId="2087865595" sldId="308"/>
            <ac:spMk id="3" creationId="{530EEC58-E27D-C165-00A1-E2E8183AF93C}"/>
          </ac:spMkLst>
        </pc:spChg>
        <pc:spChg chg="add del">
          <ac:chgData name="FI-A 22 - Zabel, Niklas" userId="771e8471-5983-4fd5-99b2-36a633a5836d" providerId="ADAL" clId="{9EA8E5E6-9B7F-8F46-9614-CE17CC7443A2}" dt="2022-11-01T19:48:00.151" v="3898" actId="26606"/>
          <ac:spMkLst>
            <pc:docMk/>
            <pc:sldMk cId="2087865595" sldId="308"/>
            <ac:spMk id="9" creationId="{16AC3602-3348-4F31-9E43-076B03514ECB}"/>
          </ac:spMkLst>
        </pc:spChg>
        <pc:spChg chg="add del">
          <ac:chgData name="FI-A 22 - Zabel, Niklas" userId="771e8471-5983-4fd5-99b2-36a633a5836d" providerId="ADAL" clId="{9EA8E5E6-9B7F-8F46-9614-CE17CC7443A2}" dt="2022-11-01T19:48:00.151" v="3898" actId="26606"/>
          <ac:spMkLst>
            <pc:docMk/>
            <pc:sldMk cId="2087865595" sldId="308"/>
            <ac:spMk id="11" creationId="{394094B0-A6C9-44BE-9042-66EF0612F625}"/>
          </ac:spMkLst>
        </pc:spChg>
        <pc:spChg chg="add del">
          <ac:chgData name="FI-A 22 - Zabel, Niklas" userId="771e8471-5983-4fd5-99b2-36a633a5836d" providerId="ADAL" clId="{9EA8E5E6-9B7F-8F46-9614-CE17CC7443A2}" dt="2022-11-01T19:48:00.151" v="3898" actId="26606"/>
          <ac:spMkLst>
            <pc:docMk/>
            <pc:sldMk cId="2087865595" sldId="308"/>
            <ac:spMk id="13" creationId="{64C2CA96-0B16-4AA7-B340-33044D238597}"/>
          </ac:spMkLst>
        </pc:spChg>
        <pc:spChg chg="add del">
          <ac:chgData name="FI-A 22 - Zabel, Niklas" userId="771e8471-5983-4fd5-99b2-36a633a5836d" providerId="ADAL" clId="{9EA8E5E6-9B7F-8F46-9614-CE17CC7443A2}" dt="2022-11-01T19:48:00.151" v="3898" actId="26606"/>
          <ac:spMkLst>
            <pc:docMk/>
            <pc:sldMk cId="2087865595" sldId="308"/>
            <ac:spMk id="17" creationId="{1D50D7A8-F1D5-4306-8A9B-DD7A73EB8BCE}"/>
          </ac:spMkLst>
        </pc:spChg>
        <pc:graphicFrameChg chg="add del mod modGraphic">
          <ac:chgData name="FI-A 22 - Zabel, Niklas" userId="771e8471-5983-4fd5-99b2-36a633a5836d" providerId="ADAL" clId="{9EA8E5E6-9B7F-8F46-9614-CE17CC7443A2}" dt="2022-11-01T19:48:33.662" v="3904"/>
          <ac:graphicFrameMkLst>
            <pc:docMk/>
            <pc:sldMk cId="2087865595" sldId="308"/>
            <ac:graphicFrameMk id="5" creationId="{94632A06-61C7-A782-6C9E-31EAC8244EF8}"/>
          </ac:graphicFrameMkLst>
        </pc:graphicFrameChg>
        <pc:cxnChg chg="add del">
          <ac:chgData name="FI-A 22 - Zabel, Niklas" userId="771e8471-5983-4fd5-99b2-36a633a5836d" providerId="ADAL" clId="{9EA8E5E6-9B7F-8F46-9614-CE17CC7443A2}" dt="2022-11-01T19:48:00.151" v="3898" actId="26606"/>
          <ac:cxnSpMkLst>
            <pc:docMk/>
            <pc:sldMk cId="2087865595" sldId="308"/>
            <ac:cxnSpMk id="15" creationId="{94169334-264D-4176-8BDE-037249A61B4E}"/>
          </ac:cxnSpMkLst>
        </pc:cxnChg>
      </pc:sldChg>
      <pc:sldChg chg="addSp delSp modSp new mod">
        <pc:chgData name="FI-A 22 - Zabel, Niklas" userId="771e8471-5983-4fd5-99b2-36a633a5836d" providerId="ADAL" clId="{9EA8E5E6-9B7F-8F46-9614-CE17CC7443A2}" dt="2022-11-01T19:59:11.337" v="4044" actId="1076"/>
        <pc:sldMkLst>
          <pc:docMk/>
          <pc:sldMk cId="2021762429" sldId="309"/>
        </pc:sldMkLst>
        <pc:spChg chg="mod">
          <ac:chgData name="FI-A 22 - Zabel, Niklas" userId="771e8471-5983-4fd5-99b2-36a633a5836d" providerId="ADAL" clId="{9EA8E5E6-9B7F-8F46-9614-CE17CC7443A2}" dt="2022-11-01T19:57:02.911" v="3979" actId="20577"/>
          <ac:spMkLst>
            <pc:docMk/>
            <pc:sldMk cId="2021762429" sldId="309"/>
            <ac:spMk id="2" creationId="{DC84B341-D665-8660-322B-BC7AE1708C65}"/>
          </ac:spMkLst>
        </pc:spChg>
        <pc:spChg chg="del mod">
          <ac:chgData name="FI-A 22 - Zabel, Niklas" userId="771e8471-5983-4fd5-99b2-36a633a5836d" providerId="ADAL" clId="{9EA8E5E6-9B7F-8F46-9614-CE17CC7443A2}" dt="2022-11-01T19:50:14.622" v="3911" actId="478"/>
          <ac:spMkLst>
            <pc:docMk/>
            <pc:sldMk cId="2021762429" sldId="309"/>
            <ac:spMk id="3" creationId="{A855A825-DA10-FF2B-4545-8EF7D5A0D7A6}"/>
          </ac:spMkLst>
        </pc:spChg>
        <pc:picChg chg="add del mod">
          <ac:chgData name="FI-A 22 - Zabel, Niklas" userId="771e8471-5983-4fd5-99b2-36a633a5836d" providerId="ADAL" clId="{9EA8E5E6-9B7F-8F46-9614-CE17CC7443A2}" dt="2022-11-01T19:51:01.742" v="3932" actId="478"/>
          <ac:picMkLst>
            <pc:docMk/>
            <pc:sldMk cId="2021762429" sldId="309"/>
            <ac:picMk id="5" creationId="{904A70F8-1878-2389-B6FF-40DDC93B5973}"/>
          </ac:picMkLst>
        </pc:picChg>
        <pc:picChg chg="add mod">
          <ac:chgData name="FI-A 22 - Zabel, Niklas" userId="771e8471-5983-4fd5-99b2-36a633a5836d" providerId="ADAL" clId="{9EA8E5E6-9B7F-8F46-9614-CE17CC7443A2}" dt="2022-11-01T19:59:04.877" v="4039" actId="1076"/>
          <ac:picMkLst>
            <pc:docMk/>
            <pc:sldMk cId="2021762429" sldId="309"/>
            <ac:picMk id="7" creationId="{34393164-170F-65B7-907E-F95445ED141E}"/>
          </ac:picMkLst>
        </pc:picChg>
        <pc:picChg chg="add mod">
          <ac:chgData name="FI-A 22 - Zabel, Niklas" userId="771e8471-5983-4fd5-99b2-36a633a5836d" providerId="ADAL" clId="{9EA8E5E6-9B7F-8F46-9614-CE17CC7443A2}" dt="2022-11-01T19:59:06.262" v="4040" actId="1076"/>
          <ac:picMkLst>
            <pc:docMk/>
            <pc:sldMk cId="2021762429" sldId="309"/>
            <ac:picMk id="9" creationId="{67E98254-FCED-C62C-EE25-C78EC3D7FC81}"/>
          </ac:picMkLst>
        </pc:picChg>
        <pc:picChg chg="add mod">
          <ac:chgData name="FI-A 22 - Zabel, Niklas" userId="771e8471-5983-4fd5-99b2-36a633a5836d" providerId="ADAL" clId="{9EA8E5E6-9B7F-8F46-9614-CE17CC7443A2}" dt="2022-11-01T19:58:50.633" v="4030" actId="1076"/>
          <ac:picMkLst>
            <pc:docMk/>
            <pc:sldMk cId="2021762429" sldId="309"/>
            <ac:picMk id="10" creationId="{1DD66FFB-A4C1-4F51-082F-EF6D0900C469}"/>
          </ac:picMkLst>
        </pc:picChg>
        <pc:picChg chg="add mod">
          <ac:chgData name="FI-A 22 - Zabel, Niklas" userId="771e8471-5983-4fd5-99b2-36a633a5836d" providerId="ADAL" clId="{9EA8E5E6-9B7F-8F46-9614-CE17CC7443A2}" dt="2022-11-01T19:59:10.213" v="4043" actId="1076"/>
          <ac:picMkLst>
            <pc:docMk/>
            <pc:sldMk cId="2021762429" sldId="309"/>
            <ac:picMk id="11" creationId="{E7217063-12E6-850D-9535-007754E18B2B}"/>
          </ac:picMkLst>
        </pc:picChg>
        <pc:picChg chg="add mod">
          <ac:chgData name="FI-A 22 - Zabel, Niklas" userId="771e8471-5983-4fd5-99b2-36a633a5836d" providerId="ADAL" clId="{9EA8E5E6-9B7F-8F46-9614-CE17CC7443A2}" dt="2022-11-01T19:59:11.337" v="4044" actId="1076"/>
          <ac:picMkLst>
            <pc:docMk/>
            <pc:sldMk cId="2021762429" sldId="309"/>
            <ac:picMk id="12" creationId="{97C26AC1-7C54-AB09-7CFC-9C6E44A7B8B5}"/>
          </ac:picMkLst>
        </pc:picChg>
        <pc:picChg chg="add mod">
          <ac:chgData name="FI-A 22 - Zabel, Niklas" userId="771e8471-5983-4fd5-99b2-36a633a5836d" providerId="ADAL" clId="{9EA8E5E6-9B7F-8F46-9614-CE17CC7443A2}" dt="2022-11-01T19:59:09.174" v="4042" actId="1076"/>
          <ac:picMkLst>
            <pc:docMk/>
            <pc:sldMk cId="2021762429" sldId="309"/>
            <ac:picMk id="13" creationId="{547557FF-4C75-6C8C-CDCC-AACBD6BF0F7C}"/>
          </ac:picMkLst>
        </pc:picChg>
        <pc:picChg chg="add mod">
          <ac:chgData name="FI-A 22 - Zabel, Niklas" userId="771e8471-5983-4fd5-99b2-36a633a5836d" providerId="ADAL" clId="{9EA8E5E6-9B7F-8F46-9614-CE17CC7443A2}" dt="2022-11-01T19:59:07.421" v="4041" actId="1076"/>
          <ac:picMkLst>
            <pc:docMk/>
            <pc:sldMk cId="2021762429" sldId="309"/>
            <ac:picMk id="14" creationId="{1E0445D9-D2CB-E90A-6434-DEBD090932AA}"/>
          </ac:picMkLst>
        </pc:picChg>
      </pc:sldChg>
      <pc:sldChg chg="addSp delSp modSp new mod">
        <pc:chgData name="FI-A 22 - Zabel, Niklas" userId="771e8471-5983-4fd5-99b2-36a633a5836d" providerId="ADAL" clId="{9EA8E5E6-9B7F-8F46-9614-CE17CC7443A2}" dt="2022-11-01T19:59:45.153" v="4061" actId="931"/>
        <pc:sldMkLst>
          <pc:docMk/>
          <pc:sldMk cId="1345039967" sldId="310"/>
        </pc:sldMkLst>
        <pc:spChg chg="mod">
          <ac:chgData name="FI-A 22 - Zabel, Niklas" userId="771e8471-5983-4fd5-99b2-36a633a5836d" providerId="ADAL" clId="{9EA8E5E6-9B7F-8F46-9614-CE17CC7443A2}" dt="2022-11-01T19:59:27.864" v="4060" actId="20577"/>
          <ac:spMkLst>
            <pc:docMk/>
            <pc:sldMk cId="1345039967" sldId="310"/>
            <ac:spMk id="2" creationId="{2A836293-48C1-0DCE-3B59-E66288C27E7B}"/>
          </ac:spMkLst>
        </pc:spChg>
        <pc:spChg chg="del">
          <ac:chgData name="FI-A 22 - Zabel, Niklas" userId="771e8471-5983-4fd5-99b2-36a633a5836d" providerId="ADAL" clId="{9EA8E5E6-9B7F-8F46-9614-CE17CC7443A2}" dt="2022-11-01T19:59:45.153" v="4061" actId="931"/>
          <ac:spMkLst>
            <pc:docMk/>
            <pc:sldMk cId="1345039967" sldId="310"/>
            <ac:spMk id="3" creationId="{143158EA-220F-CA64-D92C-E0E66A0980BA}"/>
          </ac:spMkLst>
        </pc:spChg>
        <pc:picChg chg="add mod">
          <ac:chgData name="FI-A 22 - Zabel, Niklas" userId="771e8471-5983-4fd5-99b2-36a633a5836d" providerId="ADAL" clId="{9EA8E5E6-9B7F-8F46-9614-CE17CC7443A2}" dt="2022-11-01T19:59:45.153" v="4061" actId="931"/>
          <ac:picMkLst>
            <pc:docMk/>
            <pc:sldMk cId="1345039967" sldId="310"/>
            <ac:picMk id="5" creationId="{4C970BF4-57C6-6D63-A05B-BADF7E962313}"/>
          </ac:picMkLst>
        </pc:picChg>
      </pc:sldChg>
      <pc:sldChg chg="addSp delSp modSp new mod ord modClrScheme chgLayout">
        <pc:chgData name="FI-A 22 - Zabel, Niklas" userId="771e8471-5983-4fd5-99b2-36a633a5836d" providerId="ADAL" clId="{9EA8E5E6-9B7F-8F46-9614-CE17CC7443A2}" dt="2022-11-01T20:03:13.094" v="4370" actId="207"/>
        <pc:sldMkLst>
          <pc:docMk/>
          <pc:sldMk cId="2498900291" sldId="311"/>
        </pc:sldMkLst>
        <pc:spChg chg="mod ord">
          <ac:chgData name="FI-A 22 - Zabel, Niklas" userId="771e8471-5983-4fd5-99b2-36a633a5836d" providerId="ADAL" clId="{9EA8E5E6-9B7F-8F46-9614-CE17CC7443A2}" dt="2022-11-01T20:01:21.291" v="4114" actId="700"/>
          <ac:spMkLst>
            <pc:docMk/>
            <pc:sldMk cId="2498900291" sldId="311"/>
            <ac:spMk id="2" creationId="{0EC8EE20-D119-4B3E-9802-373AB017F6E6}"/>
          </ac:spMkLst>
        </pc:spChg>
        <pc:spChg chg="del mod ord">
          <ac:chgData name="FI-A 22 - Zabel, Niklas" userId="771e8471-5983-4fd5-99b2-36a633a5836d" providerId="ADAL" clId="{9EA8E5E6-9B7F-8F46-9614-CE17CC7443A2}" dt="2022-11-01T20:01:21.291" v="4114" actId="700"/>
          <ac:spMkLst>
            <pc:docMk/>
            <pc:sldMk cId="2498900291" sldId="311"/>
            <ac:spMk id="3" creationId="{374CF9C9-6D31-A158-23DB-49150E4B9661}"/>
          </ac:spMkLst>
        </pc:spChg>
        <pc:spChg chg="add mod ord">
          <ac:chgData name="FI-A 22 - Zabel, Niklas" userId="771e8471-5983-4fd5-99b2-36a633a5836d" providerId="ADAL" clId="{9EA8E5E6-9B7F-8F46-9614-CE17CC7443A2}" dt="2022-11-01T20:02:50.774" v="4317" actId="20577"/>
          <ac:spMkLst>
            <pc:docMk/>
            <pc:sldMk cId="2498900291" sldId="311"/>
            <ac:spMk id="4" creationId="{071066D1-CF39-BEEB-0D6F-9B296975E707}"/>
          </ac:spMkLst>
        </pc:spChg>
        <pc:spChg chg="add mod ord">
          <ac:chgData name="FI-A 22 - Zabel, Niklas" userId="771e8471-5983-4fd5-99b2-36a633a5836d" providerId="ADAL" clId="{9EA8E5E6-9B7F-8F46-9614-CE17CC7443A2}" dt="2022-11-01T20:03:13.094" v="4370" actId="207"/>
          <ac:spMkLst>
            <pc:docMk/>
            <pc:sldMk cId="2498900291" sldId="311"/>
            <ac:spMk id="5" creationId="{9D11A85E-6541-9BAE-1493-2C41F437601F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20:16:02.798" v="5843" actId="20577"/>
        <pc:sldMkLst>
          <pc:docMk/>
          <pc:sldMk cId="471446942" sldId="312"/>
        </pc:sldMkLst>
        <pc:spChg chg="mod">
          <ac:chgData name="FI-A 22 - Zabel, Niklas" userId="771e8471-5983-4fd5-99b2-36a633a5836d" providerId="ADAL" clId="{9EA8E5E6-9B7F-8F46-9614-CE17CC7443A2}" dt="2022-11-01T20:04:10.887" v="4400" actId="20577"/>
          <ac:spMkLst>
            <pc:docMk/>
            <pc:sldMk cId="471446942" sldId="312"/>
            <ac:spMk id="2" creationId="{2FBA40E4-2183-DA16-6987-2894041CE952}"/>
          </ac:spMkLst>
        </pc:spChg>
        <pc:spChg chg="mod">
          <ac:chgData name="FI-A 22 - Zabel, Niklas" userId="771e8471-5983-4fd5-99b2-36a633a5836d" providerId="ADAL" clId="{9EA8E5E6-9B7F-8F46-9614-CE17CC7443A2}" dt="2022-11-01T20:16:02.798" v="5843" actId="20577"/>
          <ac:spMkLst>
            <pc:docMk/>
            <pc:sldMk cId="471446942" sldId="312"/>
            <ac:spMk id="3" creationId="{5B61AB35-C840-9CAB-46D4-4D4F3C01A58A}"/>
          </ac:spMkLst>
        </pc:spChg>
      </pc:sldChg>
      <pc:sldChg chg="modSp add mod">
        <pc:chgData name="FI-A 22 - Zabel, Niklas" userId="771e8471-5983-4fd5-99b2-36a633a5836d" providerId="ADAL" clId="{9EA8E5E6-9B7F-8F46-9614-CE17CC7443A2}" dt="2022-11-01T20:06:16.861" v="4683" actId="20577"/>
        <pc:sldMkLst>
          <pc:docMk/>
          <pc:sldMk cId="187915360" sldId="313"/>
        </pc:sldMkLst>
        <pc:spChg chg="mod">
          <ac:chgData name="FI-A 22 - Zabel, Niklas" userId="771e8471-5983-4fd5-99b2-36a633a5836d" providerId="ADAL" clId="{9EA8E5E6-9B7F-8F46-9614-CE17CC7443A2}" dt="2022-11-01T20:05:12.787" v="4454" actId="20577"/>
          <ac:spMkLst>
            <pc:docMk/>
            <pc:sldMk cId="187915360" sldId="313"/>
            <ac:spMk id="2" creationId="{BF6347A1-F0EB-2A9C-2674-4C3F04E6FF27}"/>
          </ac:spMkLst>
        </pc:spChg>
        <pc:spChg chg="mod">
          <ac:chgData name="FI-A 22 - Zabel, Niklas" userId="771e8471-5983-4fd5-99b2-36a633a5836d" providerId="ADAL" clId="{9EA8E5E6-9B7F-8F46-9614-CE17CC7443A2}" dt="2022-11-01T20:06:16.861" v="4683" actId="20577"/>
          <ac:spMkLst>
            <pc:docMk/>
            <pc:sldMk cId="187915360" sldId="313"/>
            <ac:spMk id="3" creationId="{B81CFC14-A90B-3EB2-A1E4-70E09F085184}"/>
          </ac:spMkLst>
        </pc:spChg>
      </pc:sldChg>
      <pc:sldChg chg="addSp delSp modSp new mod modClrScheme chgLayout">
        <pc:chgData name="FI-A 22 - Zabel, Niklas" userId="771e8471-5983-4fd5-99b2-36a633a5836d" providerId="ADAL" clId="{9EA8E5E6-9B7F-8F46-9614-CE17CC7443A2}" dt="2022-11-01T20:09:42.147" v="5060" actId="20577"/>
        <pc:sldMkLst>
          <pc:docMk/>
          <pc:sldMk cId="2298388001" sldId="314"/>
        </pc:sldMkLst>
        <pc:spChg chg="mod ord">
          <ac:chgData name="FI-A 22 - Zabel, Niklas" userId="771e8471-5983-4fd5-99b2-36a633a5836d" providerId="ADAL" clId="{9EA8E5E6-9B7F-8F46-9614-CE17CC7443A2}" dt="2022-11-01T20:07:59.657" v="4713" actId="700"/>
          <ac:spMkLst>
            <pc:docMk/>
            <pc:sldMk cId="2298388001" sldId="314"/>
            <ac:spMk id="2" creationId="{826E991A-83DB-114C-7DA6-FBD58F30EA6F}"/>
          </ac:spMkLst>
        </pc:spChg>
        <pc:spChg chg="del mod ord">
          <ac:chgData name="FI-A 22 - Zabel, Niklas" userId="771e8471-5983-4fd5-99b2-36a633a5836d" providerId="ADAL" clId="{9EA8E5E6-9B7F-8F46-9614-CE17CC7443A2}" dt="2022-11-01T20:07:55.703" v="4712" actId="700"/>
          <ac:spMkLst>
            <pc:docMk/>
            <pc:sldMk cId="2298388001" sldId="314"/>
            <ac:spMk id="3" creationId="{D7625D82-EA44-2596-F35B-1FCB29C5AD18}"/>
          </ac:spMkLst>
        </pc:spChg>
        <pc:spChg chg="add del mod ord">
          <ac:chgData name="FI-A 22 - Zabel, Niklas" userId="771e8471-5983-4fd5-99b2-36a633a5836d" providerId="ADAL" clId="{9EA8E5E6-9B7F-8F46-9614-CE17CC7443A2}" dt="2022-11-01T20:07:59.657" v="4713" actId="700"/>
          <ac:spMkLst>
            <pc:docMk/>
            <pc:sldMk cId="2298388001" sldId="314"/>
            <ac:spMk id="4" creationId="{95F843FA-1151-55B0-FA3F-703D26AFBC4B}"/>
          </ac:spMkLst>
        </pc:spChg>
        <pc:spChg chg="add del mod ord">
          <ac:chgData name="FI-A 22 - Zabel, Niklas" userId="771e8471-5983-4fd5-99b2-36a633a5836d" providerId="ADAL" clId="{9EA8E5E6-9B7F-8F46-9614-CE17CC7443A2}" dt="2022-11-01T20:07:59.657" v="4713" actId="700"/>
          <ac:spMkLst>
            <pc:docMk/>
            <pc:sldMk cId="2298388001" sldId="314"/>
            <ac:spMk id="5" creationId="{9562CFAF-A40A-56A3-C443-A6E511DBE6DB}"/>
          </ac:spMkLst>
        </pc:spChg>
        <pc:spChg chg="add mod ord">
          <ac:chgData name="FI-A 22 - Zabel, Niklas" userId="771e8471-5983-4fd5-99b2-36a633a5836d" providerId="ADAL" clId="{9EA8E5E6-9B7F-8F46-9614-CE17CC7443A2}" dt="2022-11-01T20:08:04.691" v="4728" actId="20577"/>
          <ac:spMkLst>
            <pc:docMk/>
            <pc:sldMk cId="2298388001" sldId="314"/>
            <ac:spMk id="6" creationId="{75EE2EB0-8020-FBD5-5B7C-8CDE1C02483C}"/>
          </ac:spMkLst>
        </pc:spChg>
        <pc:spChg chg="add mod ord">
          <ac:chgData name="FI-A 22 - Zabel, Niklas" userId="771e8471-5983-4fd5-99b2-36a633a5836d" providerId="ADAL" clId="{9EA8E5E6-9B7F-8F46-9614-CE17CC7443A2}" dt="2022-11-01T20:09:42.147" v="5060" actId="20577"/>
          <ac:spMkLst>
            <pc:docMk/>
            <pc:sldMk cId="2298388001" sldId="314"/>
            <ac:spMk id="7" creationId="{4F68C510-14AD-FE6B-E090-B41CC33FC239}"/>
          </ac:spMkLst>
        </pc:spChg>
        <pc:spChg chg="add mod ord">
          <ac:chgData name="FI-A 22 - Zabel, Niklas" userId="771e8471-5983-4fd5-99b2-36a633a5836d" providerId="ADAL" clId="{9EA8E5E6-9B7F-8F46-9614-CE17CC7443A2}" dt="2022-11-01T20:08:10.525" v="4750" actId="20577"/>
          <ac:spMkLst>
            <pc:docMk/>
            <pc:sldMk cId="2298388001" sldId="314"/>
            <ac:spMk id="8" creationId="{80A5678F-6C21-F2E4-FA7C-688BF4E12BC2}"/>
          </ac:spMkLst>
        </pc:spChg>
        <pc:spChg chg="add mod ord">
          <ac:chgData name="FI-A 22 - Zabel, Niklas" userId="771e8471-5983-4fd5-99b2-36a633a5836d" providerId="ADAL" clId="{9EA8E5E6-9B7F-8F46-9614-CE17CC7443A2}" dt="2022-11-01T20:08:49.219" v="4863" actId="20577"/>
          <ac:spMkLst>
            <pc:docMk/>
            <pc:sldMk cId="2298388001" sldId="314"/>
            <ac:spMk id="9" creationId="{688312DB-C116-08B2-D8E5-D436205C481C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20:11:53.918" v="5289" actId="20577"/>
        <pc:sldMkLst>
          <pc:docMk/>
          <pc:sldMk cId="1126301744" sldId="315"/>
        </pc:sldMkLst>
        <pc:spChg chg="mod">
          <ac:chgData name="FI-A 22 - Zabel, Niklas" userId="771e8471-5983-4fd5-99b2-36a633a5836d" providerId="ADAL" clId="{9EA8E5E6-9B7F-8F46-9614-CE17CC7443A2}" dt="2022-11-01T20:10:58.376" v="5077" actId="20577"/>
          <ac:spMkLst>
            <pc:docMk/>
            <pc:sldMk cId="1126301744" sldId="315"/>
            <ac:spMk id="2" creationId="{A94E1965-E71B-601E-2554-83EB226D1D99}"/>
          </ac:spMkLst>
        </pc:spChg>
        <pc:spChg chg="mod">
          <ac:chgData name="FI-A 22 - Zabel, Niklas" userId="771e8471-5983-4fd5-99b2-36a633a5836d" providerId="ADAL" clId="{9EA8E5E6-9B7F-8F46-9614-CE17CC7443A2}" dt="2022-11-01T20:11:53.918" v="5289" actId="20577"/>
          <ac:spMkLst>
            <pc:docMk/>
            <pc:sldMk cId="1126301744" sldId="315"/>
            <ac:spMk id="3" creationId="{DEA4CED9-D1EB-2A8D-4657-3387AFCE8B01}"/>
          </ac:spMkLst>
        </pc:spChg>
      </pc:sldChg>
      <pc:sldChg chg="addSp delSp modSp new mod modClrScheme chgLayout">
        <pc:chgData name="FI-A 22 - Zabel, Niklas" userId="771e8471-5983-4fd5-99b2-36a633a5836d" providerId="ADAL" clId="{9EA8E5E6-9B7F-8F46-9614-CE17CC7443A2}" dt="2022-11-01T20:17:14.344" v="5845" actId="700"/>
        <pc:sldMkLst>
          <pc:docMk/>
          <pc:sldMk cId="1717035074" sldId="316"/>
        </pc:sldMkLst>
        <pc:spChg chg="mod ord">
          <ac:chgData name="FI-A 22 - Zabel, Niklas" userId="771e8471-5983-4fd5-99b2-36a633a5836d" providerId="ADAL" clId="{9EA8E5E6-9B7F-8F46-9614-CE17CC7443A2}" dt="2022-11-01T20:17:14.344" v="5845" actId="700"/>
          <ac:spMkLst>
            <pc:docMk/>
            <pc:sldMk cId="1717035074" sldId="316"/>
            <ac:spMk id="2" creationId="{C030113D-6E55-6536-D358-F2827A566BB5}"/>
          </ac:spMkLst>
        </pc:spChg>
        <pc:spChg chg="mod ord">
          <ac:chgData name="FI-A 22 - Zabel, Niklas" userId="771e8471-5983-4fd5-99b2-36a633a5836d" providerId="ADAL" clId="{9EA8E5E6-9B7F-8F46-9614-CE17CC7443A2}" dt="2022-11-01T20:17:14.344" v="5845" actId="700"/>
          <ac:spMkLst>
            <pc:docMk/>
            <pc:sldMk cId="1717035074" sldId="316"/>
            <ac:spMk id="3" creationId="{0098D532-4420-557D-AF3B-AF1E1E3312E4}"/>
          </ac:spMkLst>
        </pc:spChg>
        <pc:spChg chg="add del mod ord">
          <ac:chgData name="FI-A 22 - Zabel, Niklas" userId="771e8471-5983-4fd5-99b2-36a633a5836d" providerId="ADAL" clId="{9EA8E5E6-9B7F-8F46-9614-CE17CC7443A2}" dt="2022-11-01T20:17:14.344" v="5845" actId="700"/>
          <ac:spMkLst>
            <pc:docMk/>
            <pc:sldMk cId="1717035074" sldId="316"/>
            <ac:spMk id="4" creationId="{4FF19463-AEBE-F288-7582-8CBC31272868}"/>
          </ac:spMkLst>
        </pc:spChg>
      </pc:sldChg>
      <pc:sldChg chg="modSp new mod">
        <pc:chgData name="FI-A 22 - Zabel, Niklas" userId="771e8471-5983-4fd5-99b2-36a633a5836d" providerId="ADAL" clId="{9EA8E5E6-9B7F-8F46-9614-CE17CC7443A2}" dt="2022-11-01T20:14:49.093" v="5720" actId="20577"/>
        <pc:sldMkLst>
          <pc:docMk/>
          <pc:sldMk cId="2295963542" sldId="317"/>
        </pc:sldMkLst>
        <pc:spChg chg="mod">
          <ac:chgData name="FI-A 22 - Zabel, Niklas" userId="771e8471-5983-4fd5-99b2-36a633a5836d" providerId="ADAL" clId="{9EA8E5E6-9B7F-8F46-9614-CE17CC7443A2}" dt="2022-11-01T20:13:55.863" v="5539" actId="20577"/>
          <ac:spMkLst>
            <pc:docMk/>
            <pc:sldMk cId="2295963542" sldId="317"/>
            <ac:spMk id="2" creationId="{CD5032DC-1376-0D9E-8793-AD901967CF54}"/>
          </ac:spMkLst>
        </pc:spChg>
        <pc:spChg chg="mod">
          <ac:chgData name="FI-A 22 - Zabel, Niklas" userId="771e8471-5983-4fd5-99b2-36a633a5836d" providerId="ADAL" clId="{9EA8E5E6-9B7F-8F46-9614-CE17CC7443A2}" dt="2022-11-01T20:14:49.093" v="5720" actId="20577"/>
          <ac:spMkLst>
            <pc:docMk/>
            <pc:sldMk cId="2295963542" sldId="317"/>
            <ac:spMk id="3" creationId="{A1DF7BCE-5221-C723-7365-4E32313714AA}"/>
          </ac:spMkLst>
        </pc:spChg>
      </pc:sldChg>
    </pc:docChg>
  </pc:docChgLst>
  <pc:docChgLst>
    <pc:chgData name="FI-A 22 - Zabel, Niklas" userId="S::zabel_niklas@oszimt.onmicrosoft.com::771e8471-5983-4fd5-99b2-36a633a5836d" providerId="AD" clId="Web-{BA8C5368-6A7A-F430-50BB-C25D0260E18F}"/>
    <pc:docChg chg="addSld modSld">
      <pc:chgData name="FI-A 22 - Zabel, Niklas" userId="S::zabel_niklas@oszimt.onmicrosoft.com::771e8471-5983-4fd5-99b2-36a633a5836d" providerId="AD" clId="Web-{BA8C5368-6A7A-F430-50BB-C25D0260E18F}" dt="2022-11-01T18:32:20.896" v="545"/>
      <pc:docMkLst>
        <pc:docMk/>
      </pc:docMkLst>
      <pc:sldChg chg="addSp delSp modSp mod setBg setClrOvrMap">
        <pc:chgData name="FI-A 22 - Zabel, Niklas" userId="S::zabel_niklas@oszimt.onmicrosoft.com::771e8471-5983-4fd5-99b2-36a633a5836d" providerId="AD" clId="Web-{BA8C5368-6A7A-F430-50BB-C25D0260E18F}" dt="2022-11-01T17:51:18.849" v="52"/>
        <pc:sldMkLst>
          <pc:docMk/>
          <pc:sldMk cId="3577459553" sldId="275"/>
        </pc:sldMkLst>
        <pc:spChg chg="mod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2" creationId="{4E13C9CA-4FBB-573A-751B-685BA0F2F34E}"/>
          </ac:spMkLst>
        </pc:spChg>
        <pc:spChg chg="add del mod">
          <ac:chgData name="FI-A 22 - Zabel, Niklas" userId="S::zabel_niklas@oszimt.onmicrosoft.com::771e8471-5983-4fd5-99b2-36a633a5836d" providerId="AD" clId="Web-{BA8C5368-6A7A-F430-50BB-C25D0260E18F}" dt="2022-11-01T17:48:44.968" v="29"/>
          <ac:spMkLst>
            <pc:docMk/>
            <pc:sldMk cId="3577459553" sldId="275"/>
            <ac:spMk id="3" creationId="{C9C62EE8-200B-C95E-C096-9299173E004A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39.624" v="26"/>
          <ac:spMkLst>
            <pc:docMk/>
            <pc:sldMk cId="3577459553" sldId="275"/>
            <ac:spMk id="9" creationId="{2659FDB4-FCBE-4A89-B46D-43D4FA54464D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39.624" v="26"/>
          <ac:spMkLst>
            <pc:docMk/>
            <pc:sldMk cId="3577459553" sldId="275"/>
            <ac:spMk id="13" creationId="{58BDB0EE-D238-415B-9ED8-62AA6AB2AAD1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39.624" v="26"/>
          <ac:spMkLst>
            <pc:docMk/>
            <pc:sldMk cId="3577459553" sldId="275"/>
            <ac:spMk id="15" creationId="{C5B55FC3-961D-4325-82F1-DE92B0D04E03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39.624" v="26"/>
          <ac:spMkLst>
            <pc:docMk/>
            <pc:sldMk cId="3577459553" sldId="275"/>
            <ac:spMk id="17" creationId="{4C8AB332-D09E-4F28-943C-DABDD4716A3C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44.921" v="28"/>
          <ac:spMkLst>
            <pc:docMk/>
            <pc:sldMk cId="3577459553" sldId="275"/>
            <ac:spMk id="19" creationId="{16AC3602-3348-4F31-9E43-076B03514ECB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44.921" v="28"/>
          <ac:spMkLst>
            <pc:docMk/>
            <pc:sldMk cId="3577459553" sldId="275"/>
            <ac:spMk id="20" creationId="{394094B0-A6C9-44BE-9042-66EF0612F625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44.921" v="28"/>
          <ac:spMkLst>
            <pc:docMk/>
            <pc:sldMk cId="3577459553" sldId="275"/>
            <ac:spMk id="21" creationId="{64C2CA96-0B16-4AA7-B340-33044D238597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8:44.921" v="28"/>
          <ac:spMkLst>
            <pc:docMk/>
            <pc:sldMk cId="3577459553" sldId="275"/>
            <ac:spMk id="23" creationId="{1D50D7A8-F1D5-4306-8A9B-DD7A73EB8BCE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26" creationId="{2659FDB4-FCBE-4A89-B46D-43D4FA54464D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28" creationId="{58BDB0EE-D238-415B-9ED8-62AA6AB2AAD1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29" creationId="{C5B55FC3-961D-4325-82F1-DE92B0D04E03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30" creationId="{4C8AB332-D09E-4F28-943C-DABDD4716A3C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39.220" v="41"/>
          <ac:spMkLst>
            <pc:docMk/>
            <pc:sldMk cId="3577459553" sldId="275"/>
            <ac:spMk id="38" creationId="{16B067B1-F4E5-4FDF-813D-C9E872E80075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6.002" v="43"/>
          <ac:spMkLst>
            <pc:docMk/>
            <pc:sldMk cId="3577459553" sldId="275"/>
            <ac:spMk id="40" creationId="{A44CD100-6267-4E62-AA64-2182A3A6A1C0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6.002" v="43"/>
          <ac:spMkLst>
            <pc:docMk/>
            <pc:sldMk cId="3577459553" sldId="275"/>
            <ac:spMk id="42" creationId="{0671A8AE-40A1-4631-A6B8-581AFF065482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9.611" v="45"/>
          <ac:spMkLst>
            <pc:docMk/>
            <pc:sldMk cId="3577459553" sldId="275"/>
            <ac:spMk id="45" creationId="{526E0BFB-CDF1-4990-8C11-AC849311E0A8}"/>
          </ac:spMkLst>
        </pc:spChg>
        <pc:spChg chg="add del">
          <ac:chgData name="FI-A 22 - Zabel, Niklas" userId="S::zabel_niklas@oszimt.onmicrosoft.com::771e8471-5983-4fd5-99b2-36a633a5836d" providerId="AD" clId="Web-{BA8C5368-6A7A-F430-50BB-C25D0260E18F}" dt="2022-11-01T17:49:49.611" v="45"/>
          <ac:spMkLst>
            <pc:docMk/>
            <pc:sldMk cId="3577459553" sldId="275"/>
            <ac:spMk id="46" creationId="{6069A1F8-9BEB-4786-9694-FC48B2D75D21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48" creationId="{8D1AA55E-40D5-461B-A5A8-4AE8AAB71B08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50" creationId="{6CB927A4-E432-4310-9CD5-E89FF5063179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51" creationId="{E3020543-B24B-4EC4-8FFC-8DD88EEA91A8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7:49:49.705" v="46"/>
          <ac:spMkLst>
            <pc:docMk/>
            <pc:sldMk cId="3577459553" sldId="275"/>
            <ac:spMk id="52" creationId="{1453BF6C-B012-48B7-B4E8-6D7AC7C27D02}"/>
          </ac:spMkLst>
        </pc:spChg>
        <pc:graphicFrameChg chg="add del">
          <ac:chgData name="FI-A 22 - Zabel, Niklas" userId="S::zabel_niklas@oszimt.onmicrosoft.com::771e8471-5983-4fd5-99b2-36a633a5836d" providerId="AD" clId="Web-{BA8C5368-6A7A-F430-50BB-C25D0260E18F}" dt="2022-11-01T17:48:39.624" v="26"/>
          <ac:graphicFrameMkLst>
            <pc:docMk/>
            <pc:sldMk cId="3577459553" sldId="275"/>
            <ac:graphicFrameMk id="5" creationId="{CEF2066E-BC42-A2D5-279B-00DBF1E042C9}"/>
          </ac:graphicFrameMkLst>
        </pc:graphicFrameChg>
        <pc:graphicFrameChg chg="add del">
          <ac:chgData name="FI-A 22 - Zabel, Niklas" userId="S::zabel_niklas@oszimt.onmicrosoft.com::771e8471-5983-4fd5-99b2-36a633a5836d" providerId="AD" clId="Web-{BA8C5368-6A7A-F430-50BB-C25D0260E18F}" dt="2022-11-01T17:48:44.921" v="28"/>
          <ac:graphicFrameMkLst>
            <pc:docMk/>
            <pc:sldMk cId="3577459553" sldId="275"/>
            <ac:graphicFrameMk id="24" creationId="{C8D37AA7-14CE-4509-78B7-283440335974}"/>
          </ac:graphicFrameMkLst>
        </pc:graphicFrameChg>
        <pc:graphicFrameChg chg="add mod modGraphic">
          <ac:chgData name="FI-A 22 - Zabel, Niklas" userId="S::zabel_niklas@oszimt.onmicrosoft.com::771e8471-5983-4fd5-99b2-36a633a5836d" providerId="AD" clId="Web-{BA8C5368-6A7A-F430-50BB-C25D0260E18F}" dt="2022-11-01T17:51:18.849" v="52"/>
          <ac:graphicFrameMkLst>
            <pc:docMk/>
            <pc:sldMk cId="3577459553" sldId="275"/>
            <ac:graphicFrameMk id="31" creationId="{13AA8608-2A9C-4D48-E5B9-5C9E8AEDE14F}"/>
          </ac:graphicFrameMkLst>
        </pc:graphicFrameChg>
        <pc:cxnChg chg="add del">
          <ac:chgData name="FI-A 22 - Zabel, Niklas" userId="S::zabel_niklas@oszimt.onmicrosoft.com::771e8471-5983-4fd5-99b2-36a633a5836d" providerId="AD" clId="Web-{BA8C5368-6A7A-F430-50BB-C25D0260E18F}" dt="2022-11-01T17:48:39.624" v="26"/>
          <ac:cxnSpMkLst>
            <pc:docMk/>
            <pc:sldMk cId="3577459553" sldId="275"/>
            <ac:cxnSpMk id="11" creationId="{C8F51B3F-8331-4E4A-AE96-D47B1006EEAD}"/>
          </ac:cxnSpMkLst>
        </pc:cxnChg>
        <pc:cxnChg chg="add del">
          <ac:chgData name="FI-A 22 - Zabel, Niklas" userId="S::zabel_niklas@oszimt.onmicrosoft.com::771e8471-5983-4fd5-99b2-36a633a5836d" providerId="AD" clId="Web-{BA8C5368-6A7A-F430-50BB-C25D0260E18F}" dt="2022-11-01T17:48:44.921" v="28"/>
          <ac:cxnSpMkLst>
            <pc:docMk/>
            <pc:sldMk cId="3577459553" sldId="275"/>
            <ac:cxnSpMk id="22" creationId="{94169334-264D-4176-8BDE-037249A61B4E}"/>
          </ac:cxnSpMkLst>
        </pc:cxnChg>
        <pc:cxnChg chg="add del">
          <ac:chgData name="FI-A 22 - Zabel, Niklas" userId="S::zabel_niklas@oszimt.onmicrosoft.com::771e8471-5983-4fd5-99b2-36a633a5836d" providerId="AD" clId="Web-{BA8C5368-6A7A-F430-50BB-C25D0260E18F}" dt="2022-11-01T17:49:49.705" v="46"/>
          <ac:cxnSpMkLst>
            <pc:docMk/>
            <pc:sldMk cId="3577459553" sldId="275"/>
            <ac:cxnSpMk id="27" creationId="{C8F51B3F-8331-4E4A-AE96-D47B1006EEAD}"/>
          </ac:cxnSpMkLst>
        </pc:cxnChg>
        <pc:cxnChg chg="add del">
          <ac:chgData name="FI-A 22 - Zabel, Niklas" userId="S::zabel_niklas@oszimt.onmicrosoft.com::771e8471-5983-4fd5-99b2-36a633a5836d" providerId="AD" clId="Web-{BA8C5368-6A7A-F430-50BB-C25D0260E18F}" dt="2022-11-01T17:49:39.220" v="41"/>
          <ac:cxnSpMkLst>
            <pc:docMk/>
            <pc:sldMk cId="3577459553" sldId="275"/>
            <ac:cxnSpMk id="36" creationId="{353C1207-D1C8-49E3-8837-E2B89D366FAE}"/>
          </ac:cxnSpMkLst>
        </pc:cxnChg>
        <pc:cxnChg chg="add del">
          <ac:chgData name="FI-A 22 - Zabel, Niklas" userId="S::zabel_niklas@oszimt.onmicrosoft.com::771e8471-5983-4fd5-99b2-36a633a5836d" providerId="AD" clId="Web-{BA8C5368-6A7A-F430-50BB-C25D0260E18F}" dt="2022-11-01T17:49:46.002" v="43"/>
          <ac:cxnSpMkLst>
            <pc:docMk/>
            <pc:sldMk cId="3577459553" sldId="275"/>
            <ac:cxnSpMk id="41" creationId="{D1B787A8-0D67-4B7E-9B48-86BD906AB6B5}"/>
          </ac:cxnSpMkLst>
        </pc:cxnChg>
        <pc:cxnChg chg="add del">
          <ac:chgData name="FI-A 22 - Zabel, Niklas" userId="S::zabel_niklas@oszimt.onmicrosoft.com::771e8471-5983-4fd5-99b2-36a633a5836d" providerId="AD" clId="Web-{BA8C5368-6A7A-F430-50BB-C25D0260E18F}" dt="2022-11-01T17:49:49.611" v="45"/>
          <ac:cxnSpMkLst>
            <pc:docMk/>
            <pc:sldMk cId="3577459553" sldId="275"/>
            <ac:cxnSpMk id="44" creationId="{D1B787A8-0D67-4B7E-9B48-86BD906AB6B5}"/>
          </ac:cxnSpMkLst>
        </pc:cxnChg>
        <pc:cxnChg chg="add">
          <ac:chgData name="FI-A 22 - Zabel, Niklas" userId="S::zabel_niklas@oszimt.onmicrosoft.com::771e8471-5983-4fd5-99b2-36a633a5836d" providerId="AD" clId="Web-{BA8C5368-6A7A-F430-50BB-C25D0260E18F}" dt="2022-11-01T17:49:49.705" v="46"/>
          <ac:cxnSpMkLst>
            <pc:docMk/>
            <pc:sldMk cId="3577459553" sldId="275"/>
            <ac:cxnSpMk id="49" creationId="{C49DA8F6-BCC1-4447-B54C-57856834B94B}"/>
          </ac:cxnSpMkLst>
        </pc:cxnChg>
      </pc:sldChg>
      <pc:sldChg chg="modSp new">
        <pc:chgData name="FI-A 22 - Zabel, Niklas" userId="S::zabel_niklas@oszimt.onmicrosoft.com::771e8471-5983-4fd5-99b2-36a633a5836d" providerId="AD" clId="Web-{BA8C5368-6A7A-F430-50BB-C25D0260E18F}" dt="2022-11-01T17:55:12.904" v="116" actId="20577"/>
        <pc:sldMkLst>
          <pc:docMk/>
          <pc:sldMk cId="1313994950" sldId="276"/>
        </pc:sldMkLst>
        <pc:spChg chg="mod">
          <ac:chgData name="FI-A 22 - Zabel, Niklas" userId="S::zabel_niklas@oszimt.onmicrosoft.com::771e8471-5983-4fd5-99b2-36a633a5836d" providerId="AD" clId="Web-{BA8C5368-6A7A-F430-50BB-C25D0260E18F}" dt="2022-11-01T17:53:27.135" v="60" actId="20577"/>
          <ac:spMkLst>
            <pc:docMk/>
            <pc:sldMk cId="1313994950" sldId="276"/>
            <ac:spMk id="2" creationId="{80695F08-BF40-32FC-5374-8D331E749E6F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7:55:12.904" v="116" actId="20577"/>
          <ac:spMkLst>
            <pc:docMk/>
            <pc:sldMk cId="1313994950" sldId="276"/>
            <ac:spMk id="3" creationId="{412223AA-5A00-83EE-F58A-5ACB747DEA35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7:55:47.515" v="123" actId="20577"/>
        <pc:sldMkLst>
          <pc:docMk/>
          <pc:sldMk cId="3148956853" sldId="277"/>
        </pc:sldMkLst>
        <pc:spChg chg="mod">
          <ac:chgData name="FI-A 22 - Zabel, Niklas" userId="S::zabel_niklas@oszimt.onmicrosoft.com::771e8471-5983-4fd5-99b2-36a633a5836d" providerId="AD" clId="Web-{BA8C5368-6A7A-F430-50BB-C25D0260E18F}" dt="2022-11-01T17:55:20.139" v="118" actId="20577"/>
          <ac:spMkLst>
            <pc:docMk/>
            <pc:sldMk cId="3148956853" sldId="277"/>
            <ac:spMk id="2" creationId="{4A4B5B54-C041-B1A9-3239-147D492DD5CD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7:55:47.515" v="123" actId="20577"/>
          <ac:spMkLst>
            <pc:docMk/>
            <pc:sldMk cId="3148956853" sldId="277"/>
            <ac:spMk id="3" creationId="{7349F564-3C10-2B60-97EE-B13FB252BEE9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7:56:58.220" v="149" actId="20577"/>
        <pc:sldMkLst>
          <pc:docMk/>
          <pc:sldMk cId="1311716330" sldId="278"/>
        </pc:sldMkLst>
        <pc:spChg chg="mod">
          <ac:chgData name="FI-A 22 - Zabel, Niklas" userId="S::zabel_niklas@oszimt.onmicrosoft.com::771e8471-5983-4fd5-99b2-36a633a5836d" providerId="AD" clId="Web-{BA8C5368-6A7A-F430-50BB-C25D0260E18F}" dt="2022-11-01T17:56:19.844" v="126" actId="20577"/>
          <ac:spMkLst>
            <pc:docMk/>
            <pc:sldMk cId="1311716330" sldId="278"/>
            <ac:spMk id="2" creationId="{E311A168-B13C-75FD-0D33-BB54178785F4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7:56:58.220" v="149" actId="20577"/>
          <ac:spMkLst>
            <pc:docMk/>
            <pc:sldMk cId="1311716330" sldId="278"/>
            <ac:spMk id="3" creationId="{C2A91BBF-8608-71C1-A26A-67B5BB3C3FE5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7:57:54.254" v="176" actId="20577"/>
        <pc:sldMkLst>
          <pc:docMk/>
          <pc:sldMk cId="67893978" sldId="279"/>
        </pc:sldMkLst>
        <pc:spChg chg="mod">
          <ac:chgData name="FI-A 22 - Zabel, Niklas" userId="S::zabel_niklas@oszimt.onmicrosoft.com::771e8471-5983-4fd5-99b2-36a633a5836d" providerId="AD" clId="Web-{BA8C5368-6A7A-F430-50BB-C25D0260E18F}" dt="2022-11-01T17:57:20.253" v="152" actId="20577"/>
          <ac:spMkLst>
            <pc:docMk/>
            <pc:sldMk cId="67893978" sldId="279"/>
            <ac:spMk id="2" creationId="{AFAB5C1B-662D-8046-E0CE-9B9E5D5E7067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7:57:54.254" v="176" actId="20577"/>
          <ac:spMkLst>
            <pc:docMk/>
            <pc:sldMk cId="67893978" sldId="279"/>
            <ac:spMk id="3" creationId="{7F050640-9639-7715-EA00-9362D51B74F0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8:00:06.915" v="234" actId="20577"/>
        <pc:sldMkLst>
          <pc:docMk/>
          <pc:sldMk cId="2420770012" sldId="280"/>
        </pc:sldMkLst>
        <pc:spChg chg="mod">
          <ac:chgData name="FI-A 22 - Zabel, Niklas" userId="S::zabel_niklas@oszimt.onmicrosoft.com::771e8471-5983-4fd5-99b2-36a633a5836d" providerId="AD" clId="Web-{BA8C5368-6A7A-F430-50BB-C25D0260E18F}" dt="2022-11-01T17:58:32.958" v="193" actId="20577"/>
          <ac:spMkLst>
            <pc:docMk/>
            <pc:sldMk cId="2420770012" sldId="280"/>
            <ac:spMk id="2" creationId="{EE14E2FD-31BC-13CC-3F71-0B225781B689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8:00:06.915" v="234" actId="20577"/>
          <ac:spMkLst>
            <pc:docMk/>
            <pc:sldMk cId="2420770012" sldId="280"/>
            <ac:spMk id="3" creationId="{389CC1DC-CF07-723A-55B8-F8D61A1FBDAE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8:01:39.153" v="295" actId="20577"/>
        <pc:sldMkLst>
          <pc:docMk/>
          <pc:sldMk cId="1361136260" sldId="281"/>
        </pc:sldMkLst>
        <pc:spChg chg="mod">
          <ac:chgData name="FI-A 22 - Zabel, Niklas" userId="S::zabel_niklas@oszimt.onmicrosoft.com::771e8471-5983-4fd5-99b2-36a633a5836d" providerId="AD" clId="Web-{BA8C5368-6A7A-F430-50BB-C25D0260E18F}" dt="2022-11-01T18:00:19.494" v="239" actId="20577"/>
          <ac:spMkLst>
            <pc:docMk/>
            <pc:sldMk cId="1361136260" sldId="281"/>
            <ac:spMk id="2" creationId="{1C513931-B5D4-F3C9-DBB5-4AC11D303457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8:01:39.153" v="295" actId="20577"/>
          <ac:spMkLst>
            <pc:docMk/>
            <pc:sldMk cId="1361136260" sldId="281"/>
            <ac:spMk id="3" creationId="{A6013CD4-5236-BF1F-554A-257364C3A294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8:03:17.282" v="335" actId="20577"/>
        <pc:sldMkLst>
          <pc:docMk/>
          <pc:sldMk cId="1160785779" sldId="282"/>
        </pc:sldMkLst>
        <pc:spChg chg="mod">
          <ac:chgData name="FI-A 22 - Zabel, Niklas" userId="S::zabel_niklas@oszimt.onmicrosoft.com::771e8471-5983-4fd5-99b2-36a633a5836d" providerId="AD" clId="Web-{BA8C5368-6A7A-F430-50BB-C25D0260E18F}" dt="2022-11-01T18:02:03.795" v="299" actId="20577"/>
          <ac:spMkLst>
            <pc:docMk/>
            <pc:sldMk cId="1160785779" sldId="282"/>
            <ac:spMk id="2" creationId="{521D6261-FC31-40F3-ABC9-9CD75D3FA709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8:03:17.282" v="335" actId="20577"/>
          <ac:spMkLst>
            <pc:docMk/>
            <pc:sldMk cId="1160785779" sldId="282"/>
            <ac:spMk id="3" creationId="{FDCDAB81-79DB-8E9B-5AD3-9FD0A9859295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8:04:21.206" v="363" actId="20577"/>
        <pc:sldMkLst>
          <pc:docMk/>
          <pc:sldMk cId="3328817094" sldId="283"/>
        </pc:sldMkLst>
        <pc:spChg chg="mod">
          <ac:chgData name="FI-A 22 - Zabel, Niklas" userId="S::zabel_niklas@oszimt.onmicrosoft.com::771e8471-5983-4fd5-99b2-36a633a5836d" providerId="AD" clId="Web-{BA8C5368-6A7A-F430-50BB-C25D0260E18F}" dt="2022-11-01T18:03:36.517" v="337" actId="20577"/>
          <ac:spMkLst>
            <pc:docMk/>
            <pc:sldMk cId="3328817094" sldId="283"/>
            <ac:spMk id="2" creationId="{4E3C7CBA-EFA9-9383-F4E7-4E6C1E1DC7FA}"/>
          </ac:spMkLst>
        </pc:spChg>
        <pc:spChg chg="mod">
          <ac:chgData name="FI-A 22 - Zabel, Niklas" userId="S::zabel_niklas@oszimt.onmicrosoft.com::771e8471-5983-4fd5-99b2-36a633a5836d" providerId="AD" clId="Web-{BA8C5368-6A7A-F430-50BB-C25D0260E18F}" dt="2022-11-01T18:04:21.206" v="363" actId="20577"/>
          <ac:spMkLst>
            <pc:docMk/>
            <pc:sldMk cId="3328817094" sldId="283"/>
            <ac:spMk id="3" creationId="{34910A4F-D59F-34C7-9933-6A376DAFEBDB}"/>
          </ac:spMkLst>
        </pc:spChg>
      </pc:sldChg>
      <pc:sldChg chg="modSp new">
        <pc:chgData name="FI-A 22 - Zabel, Niklas" userId="S::zabel_niklas@oszimt.onmicrosoft.com::771e8471-5983-4fd5-99b2-36a633a5836d" providerId="AD" clId="Web-{BA8C5368-6A7A-F430-50BB-C25D0260E18F}" dt="2022-11-01T18:14:58.245" v="423" actId="20577"/>
        <pc:sldMkLst>
          <pc:docMk/>
          <pc:sldMk cId="3349309872" sldId="284"/>
        </pc:sldMkLst>
        <pc:spChg chg="mod">
          <ac:chgData name="FI-A 22 - Zabel, Niklas" userId="S::zabel_niklas@oszimt.onmicrosoft.com::771e8471-5983-4fd5-99b2-36a633a5836d" providerId="AD" clId="Web-{BA8C5368-6A7A-F430-50BB-C25D0260E18F}" dt="2022-11-01T18:14:58.245" v="423" actId="20577"/>
          <ac:spMkLst>
            <pc:docMk/>
            <pc:sldMk cId="3349309872" sldId="284"/>
            <ac:spMk id="3" creationId="{A32E14FE-4E0C-E697-0863-A5C96D6793EB}"/>
          </ac:spMkLst>
        </pc:spChg>
      </pc:sldChg>
      <pc:sldChg chg="addSp delSp modSp new mod setBg modClrScheme chgLayout">
        <pc:chgData name="FI-A 22 - Zabel, Niklas" userId="S::zabel_niklas@oszimt.onmicrosoft.com::771e8471-5983-4fd5-99b2-36a633a5836d" providerId="AD" clId="Web-{BA8C5368-6A7A-F430-50BB-C25D0260E18F}" dt="2022-11-01T18:26:48.337" v="483"/>
        <pc:sldMkLst>
          <pc:docMk/>
          <pc:sldMk cId="1862510424" sldId="285"/>
        </pc:sldMkLst>
        <pc:spChg chg="mod ord">
          <ac:chgData name="FI-A 22 - Zabel, Niklas" userId="S::zabel_niklas@oszimt.onmicrosoft.com::771e8471-5983-4fd5-99b2-36a633a5836d" providerId="AD" clId="Web-{BA8C5368-6A7A-F430-50BB-C25D0260E18F}" dt="2022-11-01T18:22:16.609" v="475" actId="20577"/>
          <ac:spMkLst>
            <pc:docMk/>
            <pc:sldMk cId="1862510424" sldId="285"/>
            <ac:spMk id="2" creationId="{7864E486-330C-2356-CA81-1D446B7D7A58}"/>
          </ac:spMkLst>
        </pc:spChg>
        <pc:spChg chg="mod ord">
          <ac:chgData name="FI-A 22 - Zabel, Niklas" userId="S::zabel_niklas@oszimt.onmicrosoft.com::771e8471-5983-4fd5-99b2-36a633a5836d" providerId="AD" clId="Web-{BA8C5368-6A7A-F430-50BB-C25D0260E18F}" dt="2022-11-01T18:22:24.296" v="477" actId="20577"/>
          <ac:spMkLst>
            <pc:docMk/>
            <pc:sldMk cId="1862510424" sldId="285"/>
            <ac:spMk id="3" creationId="{D350D462-A437-3F5D-4659-0A8E1EAD5DA9}"/>
          </ac:spMkLst>
        </pc:spChg>
        <pc:spChg chg="add del mod ord">
          <ac:chgData name="FI-A 22 - Zabel, Niklas" userId="S::zabel_niklas@oszimt.onmicrosoft.com::771e8471-5983-4fd5-99b2-36a633a5836d" providerId="AD" clId="Web-{BA8C5368-6A7A-F430-50BB-C25D0260E18F}" dt="2022-11-01T18:20:17.479" v="472"/>
          <ac:spMkLst>
            <pc:docMk/>
            <pc:sldMk cId="1862510424" sldId="285"/>
            <ac:spMk id="4" creationId="{F88E38BB-DDBF-716A-A389-FEAA88B857C1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8:21:51.280" v="473"/>
          <ac:spMkLst>
            <pc:docMk/>
            <pc:sldMk cId="1862510424" sldId="285"/>
            <ac:spMk id="12" creationId="{327D73B4-9F5C-4A64-A179-51B9500CB8B5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8:21:51.280" v="473"/>
          <ac:spMkLst>
            <pc:docMk/>
            <pc:sldMk cId="1862510424" sldId="285"/>
            <ac:spMk id="14" creationId="{C1F06963-6374-4B48-844F-071A9BAAAE02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8:21:51.280" v="473"/>
          <ac:spMkLst>
            <pc:docMk/>
            <pc:sldMk cId="1862510424" sldId="285"/>
            <ac:spMk id="16" creationId="{6CB927A4-E432-4310-9CD5-E89FF5063179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8:21:51.280" v="473"/>
          <ac:spMkLst>
            <pc:docMk/>
            <pc:sldMk cId="1862510424" sldId="285"/>
            <ac:spMk id="18" creationId="{1453BF6C-B012-48B7-B4E8-6D7AC7C27D02}"/>
          </ac:spMkLst>
        </pc:spChg>
        <pc:spChg chg="add">
          <ac:chgData name="FI-A 22 - Zabel, Niklas" userId="S::zabel_niklas@oszimt.onmicrosoft.com::771e8471-5983-4fd5-99b2-36a633a5836d" providerId="AD" clId="Web-{BA8C5368-6A7A-F430-50BB-C25D0260E18F}" dt="2022-11-01T18:21:51.280" v="473"/>
          <ac:spMkLst>
            <pc:docMk/>
            <pc:sldMk cId="1862510424" sldId="285"/>
            <ac:spMk id="20" creationId="{E3020543-B24B-4EC4-8FFC-8DD88EEA91A8}"/>
          </ac:spMkLst>
        </pc:spChg>
        <pc:picChg chg="add mod ord modCrop">
          <ac:chgData name="FI-A 22 - Zabel, Niklas" userId="S::zabel_niklas@oszimt.onmicrosoft.com::771e8471-5983-4fd5-99b2-36a633a5836d" providerId="AD" clId="Web-{BA8C5368-6A7A-F430-50BB-C25D0260E18F}" dt="2022-11-01T18:26:48.337" v="483"/>
          <ac:picMkLst>
            <pc:docMk/>
            <pc:sldMk cId="1862510424" sldId="285"/>
            <ac:picMk id="5" creationId="{BC863125-B31A-D4AE-E507-F0D5483E8C4A}"/>
          </ac:picMkLst>
        </pc:picChg>
        <pc:cxnChg chg="add">
          <ac:chgData name="FI-A 22 - Zabel, Niklas" userId="S::zabel_niklas@oszimt.onmicrosoft.com::771e8471-5983-4fd5-99b2-36a633a5836d" providerId="AD" clId="Web-{BA8C5368-6A7A-F430-50BB-C25D0260E18F}" dt="2022-11-01T18:21:51.280" v="473"/>
          <ac:cxnSpMkLst>
            <pc:docMk/>
            <pc:sldMk cId="1862510424" sldId="285"/>
            <ac:cxnSpMk id="10" creationId="{5C05CAAB-DBA2-4548-AD5F-01BB97FBB207}"/>
          </ac:cxnSpMkLst>
        </pc:cxnChg>
        <pc:cxnChg chg="add">
          <ac:chgData name="FI-A 22 - Zabel, Niklas" userId="S::zabel_niklas@oszimt.onmicrosoft.com::771e8471-5983-4fd5-99b2-36a633a5836d" providerId="AD" clId="Web-{BA8C5368-6A7A-F430-50BB-C25D0260E18F}" dt="2022-11-01T18:21:51.280" v="473"/>
          <ac:cxnSpMkLst>
            <pc:docMk/>
            <pc:sldMk cId="1862510424" sldId="285"/>
            <ac:cxnSpMk id="22" creationId="{C49DA8F6-BCC1-4447-B54C-57856834B94B}"/>
          </ac:cxnSpMkLst>
        </pc:cxnChg>
      </pc:sldChg>
      <pc:sldChg chg="addSp delSp modSp new mod modClrScheme chgLayout">
        <pc:chgData name="FI-A 22 - Zabel, Niklas" userId="S::zabel_niklas@oszimt.onmicrosoft.com::771e8471-5983-4fd5-99b2-36a633a5836d" providerId="AD" clId="Web-{BA8C5368-6A7A-F430-50BB-C25D0260E18F}" dt="2022-11-01T18:32:20.896" v="545"/>
        <pc:sldMkLst>
          <pc:docMk/>
          <pc:sldMk cId="4200959781" sldId="286"/>
        </pc:sldMkLst>
        <pc:spChg chg="mod ord">
          <ac:chgData name="FI-A 22 - Zabel, Niklas" userId="S::zabel_niklas@oszimt.onmicrosoft.com::771e8471-5983-4fd5-99b2-36a633a5836d" providerId="AD" clId="Web-{BA8C5368-6A7A-F430-50BB-C25D0260E18F}" dt="2022-11-01T18:32:20.896" v="545"/>
          <ac:spMkLst>
            <pc:docMk/>
            <pc:sldMk cId="4200959781" sldId="286"/>
            <ac:spMk id="2" creationId="{9D7599C4-9912-8F6D-47B2-6E0FFDA277AB}"/>
          </ac:spMkLst>
        </pc:spChg>
        <pc:spChg chg="mod ord">
          <ac:chgData name="FI-A 22 - Zabel, Niklas" userId="S::zabel_niklas@oszimt.onmicrosoft.com::771e8471-5983-4fd5-99b2-36a633a5836d" providerId="AD" clId="Web-{BA8C5368-6A7A-F430-50BB-C25D0260E18F}" dt="2022-11-01T18:32:20.896" v="545"/>
          <ac:spMkLst>
            <pc:docMk/>
            <pc:sldMk cId="4200959781" sldId="286"/>
            <ac:spMk id="3" creationId="{5288F778-AB74-E4A7-5C5F-A586EF6AB979}"/>
          </ac:spMkLst>
        </pc:spChg>
        <pc:spChg chg="del">
          <ac:chgData name="FI-A 22 - Zabel, Niklas" userId="S::zabel_niklas@oszimt.onmicrosoft.com::771e8471-5983-4fd5-99b2-36a633a5836d" providerId="AD" clId="Web-{BA8C5368-6A7A-F430-50BB-C25D0260E18F}" dt="2022-11-01T18:29:40.375" v="485"/>
          <ac:spMkLst>
            <pc:docMk/>
            <pc:sldMk cId="4200959781" sldId="286"/>
            <ac:spMk id="4" creationId="{A29A4BCD-5DF8-6F75-ED70-2D9CB93E6F3C}"/>
          </ac:spMkLst>
        </pc:spChg>
        <pc:spChg chg="add mod ord">
          <ac:chgData name="FI-A 22 - Zabel, Niklas" userId="S::zabel_niklas@oszimt.onmicrosoft.com::771e8471-5983-4fd5-99b2-36a633a5836d" providerId="AD" clId="Web-{BA8C5368-6A7A-F430-50BB-C25D0260E18F}" dt="2022-11-01T18:32:20.896" v="545"/>
          <ac:spMkLst>
            <pc:docMk/>
            <pc:sldMk cId="4200959781" sldId="286"/>
            <ac:spMk id="5" creationId="{B35B31D4-ECFF-AA0F-FEBA-257D9C678E96}"/>
          </ac:spMkLst>
        </pc:spChg>
      </pc:sldChg>
    </pc:docChg>
  </pc:docChgLst>
  <pc:docChgLst>
    <pc:chgData name="FI-A 22 - Zabel, Niklas" userId="S::zabel_niklas@oszimt.onmicrosoft.com::771e8471-5983-4fd5-99b2-36a633a5836d" providerId="AD" clId="Web-{63EF4B58-6F49-5584-F07A-1095FC43B1A7}"/>
    <pc:docChg chg="addSld">
      <pc:chgData name="FI-A 22 - Zabel, Niklas" userId="S::zabel_niklas@oszimt.onmicrosoft.com::771e8471-5983-4fd5-99b2-36a633a5836d" providerId="AD" clId="Web-{63EF4B58-6F49-5584-F07A-1095FC43B1A7}" dt="2022-11-01T17:44:59.897" v="0"/>
      <pc:docMkLst>
        <pc:docMk/>
      </pc:docMkLst>
      <pc:sldChg chg="new">
        <pc:chgData name="FI-A 22 - Zabel, Niklas" userId="S::zabel_niklas@oszimt.onmicrosoft.com::771e8471-5983-4fd5-99b2-36a633a5836d" providerId="AD" clId="Web-{63EF4B58-6F49-5584-F07A-1095FC43B1A7}" dt="2022-11-01T17:44:59.897" v="0"/>
        <pc:sldMkLst>
          <pc:docMk/>
          <pc:sldMk cId="3577459553" sldId="275"/>
        </pc:sldMkLst>
      </pc:sldChg>
    </pc:docChg>
  </pc:docChgLst>
  <pc:docChgLst>
    <pc:chgData name="FI-A 22 - Zabel, Niklas" userId="S::zabel_niklas@oszimt.onmicrosoft.com::771e8471-5983-4fd5-99b2-36a633a5836d" providerId="AD" clId="Web-{3FA72411-D7FD-76FA-77C6-CCD753251B19}"/>
    <pc:docChg chg="delSld modSld">
      <pc:chgData name="FI-A 22 - Zabel, Niklas" userId="S::zabel_niklas@oszimt.onmicrosoft.com::771e8471-5983-4fd5-99b2-36a633a5836d" providerId="AD" clId="Web-{3FA72411-D7FD-76FA-77C6-CCD753251B19}" dt="2022-11-01T13:52:09.649" v="8" actId="20577"/>
      <pc:docMkLst>
        <pc:docMk/>
      </pc:docMkLst>
      <pc:sldChg chg="modSp">
        <pc:chgData name="FI-A 22 - Zabel, Niklas" userId="S::zabel_niklas@oszimt.onmicrosoft.com::771e8471-5983-4fd5-99b2-36a633a5836d" providerId="AD" clId="Web-{3FA72411-D7FD-76FA-77C6-CCD753251B19}" dt="2022-11-01T13:51:30.819" v="3" actId="20577"/>
        <pc:sldMkLst>
          <pc:docMk/>
          <pc:sldMk cId="3211581277" sldId="27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30.819" v="3" actId="20577"/>
          <ac:spMkLst>
            <pc:docMk/>
            <pc:sldMk cId="3211581277" sldId="278"/>
            <ac:spMk id="3" creationId="{CBEE6692-89FA-0D46-F86E-576E5A891E0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4.101" v="6" actId="20577"/>
        <pc:sldMkLst>
          <pc:docMk/>
          <pc:sldMk cId="1757677418" sldId="29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4.101" v="6" actId="20577"/>
          <ac:spMkLst>
            <pc:docMk/>
            <pc:sldMk cId="1757677418" sldId="298"/>
            <ac:spMk id="2" creationId="{EC576C7E-E680-E990-6312-FAE622236351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8.070" v="7" actId="20577"/>
        <pc:sldMkLst>
          <pc:docMk/>
          <pc:sldMk cId="2133823412" sldId="303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8.070" v="7" actId="20577"/>
          <ac:spMkLst>
            <pc:docMk/>
            <pc:sldMk cId="2133823412" sldId="303"/>
            <ac:spMk id="3" creationId="{EA6EADD0-9890-DA2A-4432-C223A671396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2:09.649" v="8" actId="20577"/>
        <pc:sldMkLst>
          <pc:docMk/>
          <pc:sldMk cId="413621466" sldId="30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2:09.649" v="8" actId="20577"/>
          <ac:spMkLst>
            <pc:docMk/>
            <pc:sldMk cId="413621466" sldId="308"/>
            <ac:spMk id="3" creationId="{55FABFA8-2A10-DF85-3FE2-DD9D522D40AC}"/>
          </ac:spMkLst>
        </pc:spChg>
      </pc:sldChg>
      <pc:sldChg chg="del">
        <pc:chgData name="FI-A 22 - Zabel, Niklas" userId="S::zabel_niklas@oszimt.onmicrosoft.com::771e8471-5983-4fd5-99b2-36a633a5836d" providerId="AD" clId="Web-{3FA72411-D7FD-76FA-77C6-CCD753251B19}" dt="2022-11-01T13:51:07.084" v="0"/>
        <pc:sldMkLst>
          <pc:docMk/>
          <pc:sldMk cId="2231340381" sldId="31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image" Target="../media/image10.svg"/><Relationship Id="rId1" Type="http://schemas.openxmlformats.org/officeDocument/2006/relationships/image" Target="../media/image2.png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image" Target="../media/image10.svg"/><Relationship Id="rId1" Type="http://schemas.openxmlformats.org/officeDocument/2006/relationships/image" Target="../media/image2.png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AD816-7B5C-43F6-9993-68F51DD13E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DAE8B-7D0E-4804-A007-B645D34D6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85000"/>
                </a:schemeClr>
              </a:solidFill>
            </a:rPr>
            <a:t>Personal Area Network (PAN)</a:t>
          </a:r>
        </a:p>
      </dgm:t>
    </dgm:pt>
    <dgm:pt modelId="{29A50DE6-B215-45B3-8AF2-F3D2ABF70D74}" type="parTrans" cxnId="{32DF7B7D-B893-4063-A233-3950FF5A1553}">
      <dgm:prSet/>
      <dgm:spPr/>
      <dgm:t>
        <a:bodyPr/>
        <a:lstStyle/>
        <a:p>
          <a:endParaRPr lang="en-US"/>
        </a:p>
      </dgm:t>
    </dgm:pt>
    <dgm:pt modelId="{9997DABC-02BC-48E1-A446-CF7428EB1F7D}" type="sibTrans" cxnId="{32DF7B7D-B893-4063-A233-3950FF5A1553}">
      <dgm:prSet/>
      <dgm:spPr/>
      <dgm:t>
        <a:bodyPr/>
        <a:lstStyle/>
        <a:p>
          <a:endParaRPr lang="en-US"/>
        </a:p>
      </dgm:t>
    </dgm:pt>
    <dgm:pt modelId="{DBAA51F5-B5E2-4046-A6FF-CDFAC73E2E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85000"/>
                </a:schemeClr>
              </a:solidFill>
            </a:rPr>
            <a:t>Local Area Network (LAN)</a:t>
          </a:r>
        </a:p>
      </dgm:t>
    </dgm:pt>
    <dgm:pt modelId="{12D062CB-BDFF-407A-8F85-16BEBBB9CA01}" type="parTrans" cxnId="{0FF422A9-1583-4BC4-AB5A-0278BF8F97DA}">
      <dgm:prSet/>
      <dgm:spPr/>
      <dgm:t>
        <a:bodyPr/>
        <a:lstStyle/>
        <a:p>
          <a:endParaRPr lang="en-US"/>
        </a:p>
      </dgm:t>
    </dgm:pt>
    <dgm:pt modelId="{26A20EB5-AF42-4DBA-BE3C-CF4B0AFEFBDC}" type="sibTrans" cxnId="{0FF422A9-1583-4BC4-AB5A-0278BF8F97DA}">
      <dgm:prSet/>
      <dgm:spPr/>
      <dgm:t>
        <a:bodyPr/>
        <a:lstStyle/>
        <a:p>
          <a:endParaRPr lang="en-US"/>
        </a:p>
      </dgm:t>
    </dgm:pt>
    <dgm:pt modelId="{AC9AA0CF-0F32-4533-A295-F14598C80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85000"/>
                </a:schemeClr>
              </a:solidFill>
            </a:rPr>
            <a:t>Metropolitan Area Network (MAN)</a:t>
          </a:r>
        </a:p>
      </dgm:t>
    </dgm:pt>
    <dgm:pt modelId="{B8414D53-B688-4ED3-BC2C-755BBFC21426}" type="parTrans" cxnId="{B253FCD4-C33F-4DCA-AECD-219E32AAF139}">
      <dgm:prSet/>
      <dgm:spPr/>
      <dgm:t>
        <a:bodyPr/>
        <a:lstStyle/>
        <a:p>
          <a:endParaRPr lang="en-US"/>
        </a:p>
      </dgm:t>
    </dgm:pt>
    <dgm:pt modelId="{3C0BD0C7-6FEE-4E56-B139-CBD6E43F45E5}" type="sibTrans" cxnId="{B253FCD4-C33F-4DCA-AECD-219E32AAF139}">
      <dgm:prSet/>
      <dgm:spPr/>
      <dgm:t>
        <a:bodyPr/>
        <a:lstStyle/>
        <a:p>
          <a:endParaRPr lang="en-US"/>
        </a:p>
      </dgm:t>
    </dgm:pt>
    <dgm:pt modelId="{06312FE5-C191-49A2-A1A2-3651CB663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>
                  <a:lumMod val="85000"/>
                </a:schemeClr>
              </a:solidFill>
            </a:rPr>
            <a:t>Wide Area Network (WAN)</a:t>
          </a:r>
        </a:p>
      </dgm:t>
    </dgm:pt>
    <dgm:pt modelId="{7DE1BB74-D3C3-4770-8F51-E46166BFA77E}" type="parTrans" cxnId="{7FFB3593-E6FB-4279-8D5D-ABDF02E21A00}">
      <dgm:prSet/>
      <dgm:spPr/>
      <dgm:t>
        <a:bodyPr/>
        <a:lstStyle/>
        <a:p>
          <a:endParaRPr lang="en-US"/>
        </a:p>
      </dgm:t>
    </dgm:pt>
    <dgm:pt modelId="{27F6C969-E48B-4277-9488-6C05BA74113E}" type="sibTrans" cxnId="{7FFB3593-E6FB-4279-8D5D-ABDF02E21A00}">
      <dgm:prSet/>
      <dgm:spPr/>
      <dgm:t>
        <a:bodyPr/>
        <a:lstStyle/>
        <a:p>
          <a:endParaRPr lang="en-US"/>
        </a:p>
      </dgm:t>
    </dgm:pt>
    <dgm:pt modelId="{34516EF3-5CC8-4EFB-9720-7EF8ED797260}" type="pres">
      <dgm:prSet presAssocID="{E2DAD816-7B5C-43F6-9993-68F51DD13E49}" presName="root" presStyleCnt="0">
        <dgm:presLayoutVars>
          <dgm:dir/>
          <dgm:resizeHandles val="exact"/>
        </dgm:presLayoutVars>
      </dgm:prSet>
      <dgm:spPr/>
    </dgm:pt>
    <dgm:pt modelId="{DFA25CDF-2876-4D3B-9420-81C8BFF3372E}" type="pres">
      <dgm:prSet presAssocID="{4C9DAE8B-7D0E-4804-A007-B645D34D6911}" presName="compNode" presStyleCnt="0"/>
      <dgm:spPr/>
    </dgm:pt>
    <dgm:pt modelId="{A7BE705F-F3F8-45CD-9F56-30EA509E97B6}" type="pres">
      <dgm:prSet presAssocID="{4C9DAE8B-7D0E-4804-A007-B645D34D69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DFBBB2-071F-479F-AFC9-0527A61EAF42}" type="pres">
      <dgm:prSet presAssocID="{4C9DAE8B-7D0E-4804-A007-B645D34D6911}" presName="spaceRect" presStyleCnt="0"/>
      <dgm:spPr/>
    </dgm:pt>
    <dgm:pt modelId="{A3B5C04D-691C-4ED0-96AE-07A56D791EC5}" type="pres">
      <dgm:prSet presAssocID="{4C9DAE8B-7D0E-4804-A007-B645D34D6911}" presName="textRect" presStyleLbl="revTx" presStyleIdx="0" presStyleCnt="4">
        <dgm:presLayoutVars>
          <dgm:chMax val="1"/>
          <dgm:chPref val="1"/>
        </dgm:presLayoutVars>
      </dgm:prSet>
      <dgm:spPr/>
    </dgm:pt>
    <dgm:pt modelId="{A2B7D4F5-0EEC-4160-99D1-752834780991}" type="pres">
      <dgm:prSet presAssocID="{9997DABC-02BC-48E1-A446-CF7428EB1F7D}" presName="sibTrans" presStyleCnt="0"/>
      <dgm:spPr/>
    </dgm:pt>
    <dgm:pt modelId="{0B4AA8E4-CF57-4FA0-95C5-E7249C1EF8F8}" type="pres">
      <dgm:prSet presAssocID="{DBAA51F5-B5E2-4046-A6FF-CDFAC73E2ECE}" presName="compNode" presStyleCnt="0"/>
      <dgm:spPr/>
    </dgm:pt>
    <dgm:pt modelId="{B4B53AA9-A36D-46F3-B2C1-03D58A35F5CE}" type="pres">
      <dgm:prSet presAssocID="{DBAA51F5-B5E2-4046-A6FF-CDFAC73E2E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9A66BAA-9917-451F-91A8-D428095E9AC8}" type="pres">
      <dgm:prSet presAssocID="{DBAA51F5-B5E2-4046-A6FF-CDFAC73E2ECE}" presName="spaceRect" presStyleCnt="0"/>
      <dgm:spPr/>
    </dgm:pt>
    <dgm:pt modelId="{030D70D6-0BA6-47F1-8029-D37F996CA3E0}" type="pres">
      <dgm:prSet presAssocID="{DBAA51F5-B5E2-4046-A6FF-CDFAC73E2ECE}" presName="textRect" presStyleLbl="revTx" presStyleIdx="1" presStyleCnt="4">
        <dgm:presLayoutVars>
          <dgm:chMax val="1"/>
          <dgm:chPref val="1"/>
        </dgm:presLayoutVars>
      </dgm:prSet>
      <dgm:spPr/>
    </dgm:pt>
    <dgm:pt modelId="{5E88F803-DD11-49E8-BAA5-062880AACA55}" type="pres">
      <dgm:prSet presAssocID="{26A20EB5-AF42-4DBA-BE3C-CF4B0AFEFBDC}" presName="sibTrans" presStyleCnt="0"/>
      <dgm:spPr/>
    </dgm:pt>
    <dgm:pt modelId="{388EF851-84DF-4284-8D74-1515B3E77890}" type="pres">
      <dgm:prSet presAssocID="{AC9AA0CF-0F32-4533-A295-F14598C80A14}" presName="compNode" presStyleCnt="0"/>
      <dgm:spPr/>
    </dgm:pt>
    <dgm:pt modelId="{6E3C81AF-F781-467F-AF5C-F1A1998E7A92}" type="pres">
      <dgm:prSet presAssocID="{AC9AA0CF-0F32-4533-A295-F14598C80A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F49D69BC-F853-4945-96CB-AFBAF7E77222}" type="pres">
      <dgm:prSet presAssocID="{AC9AA0CF-0F32-4533-A295-F14598C80A14}" presName="spaceRect" presStyleCnt="0"/>
      <dgm:spPr/>
    </dgm:pt>
    <dgm:pt modelId="{B2A347BA-BD55-4BB6-AE66-70A0A481E90F}" type="pres">
      <dgm:prSet presAssocID="{AC9AA0CF-0F32-4533-A295-F14598C80A14}" presName="textRect" presStyleLbl="revTx" presStyleIdx="2" presStyleCnt="4">
        <dgm:presLayoutVars>
          <dgm:chMax val="1"/>
          <dgm:chPref val="1"/>
        </dgm:presLayoutVars>
      </dgm:prSet>
      <dgm:spPr/>
    </dgm:pt>
    <dgm:pt modelId="{E228E4ED-FDAF-42BA-AB30-46B62E5FBC56}" type="pres">
      <dgm:prSet presAssocID="{3C0BD0C7-6FEE-4E56-B139-CBD6E43F45E5}" presName="sibTrans" presStyleCnt="0"/>
      <dgm:spPr/>
    </dgm:pt>
    <dgm:pt modelId="{5FC3B72B-709D-4C45-91AF-3801336949E7}" type="pres">
      <dgm:prSet presAssocID="{06312FE5-C191-49A2-A1A2-3651CB663FE5}" presName="compNode" presStyleCnt="0"/>
      <dgm:spPr/>
    </dgm:pt>
    <dgm:pt modelId="{36AEC8B9-5656-411B-989A-DD9BCF5BF81D}" type="pres">
      <dgm:prSet presAssocID="{06312FE5-C191-49A2-A1A2-3651CB663F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528CFF9-580F-457C-941F-54C6639B0079}" type="pres">
      <dgm:prSet presAssocID="{06312FE5-C191-49A2-A1A2-3651CB663FE5}" presName="spaceRect" presStyleCnt="0"/>
      <dgm:spPr/>
    </dgm:pt>
    <dgm:pt modelId="{6FD26CC2-65F2-4599-A0D0-D5BD71B42EFC}" type="pres">
      <dgm:prSet presAssocID="{06312FE5-C191-49A2-A1A2-3651CB663F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49F23C-141C-4414-AC85-9056B414BAFE}" type="presOf" srcId="{E2DAD816-7B5C-43F6-9993-68F51DD13E49}" destId="{34516EF3-5CC8-4EFB-9720-7EF8ED797260}" srcOrd="0" destOrd="0" presId="urn:microsoft.com/office/officeart/2018/2/layout/IconLabelList"/>
    <dgm:cxn modelId="{BAB47747-ADEE-4449-901D-EC2A4C1B6825}" type="presOf" srcId="{4C9DAE8B-7D0E-4804-A007-B645D34D6911}" destId="{A3B5C04D-691C-4ED0-96AE-07A56D791EC5}" srcOrd="0" destOrd="0" presId="urn:microsoft.com/office/officeart/2018/2/layout/IconLabelList"/>
    <dgm:cxn modelId="{32DF7B7D-B893-4063-A233-3950FF5A1553}" srcId="{E2DAD816-7B5C-43F6-9993-68F51DD13E49}" destId="{4C9DAE8B-7D0E-4804-A007-B645D34D6911}" srcOrd="0" destOrd="0" parTransId="{29A50DE6-B215-45B3-8AF2-F3D2ABF70D74}" sibTransId="{9997DABC-02BC-48E1-A446-CF7428EB1F7D}"/>
    <dgm:cxn modelId="{3DEA7983-EA5D-49D7-A800-FCD4D8061279}" type="presOf" srcId="{06312FE5-C191-49A2-A1A2-3651CB663FE5}" destId="{6FD26CC2-65F2-4599-A0D0-D5BD71B42EFC}" srcOrd="0" destOrd="0" presId="urn:microsoft.com/office/officeart/2018/2/layout/IconLabelList"/>
    <dgm:cxn modelId="{1280B986-C053-4922-A3DE-109B0CE29FA0}" type="presOf" srcId="{DBAA51F5-B5E2-4046-A6FF-CDFAC73E2ECE}" destId="{030D70D6-0BA6-47F1-8029-D37F996CA3E0}" srcOrd="0" destOrd="0" presId="urn:microsoft.com/office/officeart/2018/2/layout/IconLabelList"/>
    <dgm:cxn modelId="{7FFB3593-E6FB-4279-8D5D-ABDF02E21A00}" srcId="{E2DAD816-7B5C-43F6-9993-68F51DD13E49}" destId="{06312FE5-C191-49A2-A1A2-3651CB663FE5}" srcOrd="3" destOrd="0" parTransId="{7DE1BB74-D3C3-4770-8F51-E46166BFA77E}" sibTransId="{27F6C969-E48B-4277-9488-6C05BA74113E}"/>
    <dgm:cxn modelId="{0FF422A9-1583-4BC4-AB5A-0278BF8F97DA}" srcId="{E2DAD816-7B5C-43F6-9993-68F51DD13E49}" destId="{DBAA51F5-B5E2-4046-A6FF-CDFAC73E2ECE}" srcOrd="1" destOrd="0" parTransId="{12D062CB-BDFF-407A-8F85-16BEBBB9CA01}" sibTransId="{26A20EB5-AF42-4DBA-BE3C-CF4B0AFEFBDC}"/>
    <dgm:cxn modelId="{2B4038D4-F982-4E44-8D5F-3CADA2F2F243}" type="presOf" srcId="{AC9AA0CF-0F32-4533-A295-F14598C80A14}" destId="{B2A347BA-BD55-4BB6-AE66-70A0A481E90F}" srcOrd="0" destOrd="0" presId="urn:microsoft.com/office/officeart/2018/2/layout/IconLabelList"/>
    <dgm:cxn modelId="{B253FCD4-C33F-4DCA-AECD-219E32AAF139}" srcId="{E2DAD816-7B5C-43F6-9993-68F51DD13E49}" destId="{AC9AA0CF-0F32-4533-A295-F14598C80A14}" srcOrd="2" destOrd="0" parTransId="{B8414D53-B688-4ED3-BC2C-755BBFC21426}" sibTransId="{3C0BD0C7-6FEE-4E56-B139-CBD6E43F45E5}"/>
    <dgm:cxn modelId="{96531CA6-29DA-40D9-ACFB-D22AD70B397A}" type="presParOf" srcId="{34516EF3-5CC8-4EFB-9720-7EF8ED797260}" destId="{DFA25CDF-2876-4D3B-9420-81C8BFF3372E}" srcOrd="0" destOrd="0" presId="urn:microsoft.com/office/officeart/2018/2/layout/IconLabelList"/>
    <dgm:cxn modelId="{1EA9B139-2338-4D4B-BCFA-BC6E805974C8}" type="presParOf" srcId="{DFA25CDF-2876-4D3B-9420-81C8BFF3372E}" destId="{A7BE705F-F3F8-45CD-9F56-30EA509E97B6}" srcOrd="0" destOrd="0" presId="urn:microsoft.com/office/officeart/2018/2/layout/IconLabelList"/>
    <dgm:cxn modelId="{DCB13159-BA9F-4F51-9B4B-544354F6E98F}" type="presParOf" srcId="{DFA25CDF-2876-4D3B-9420-81C8BFF3372E}" destId="{5CDFBBB2-071F-479F-AFC9-0527A61EAF42}" srcOrd="1" destOrd="0" presId="urn:microsoft.com/office/officeart/2018/2/layout/IconLabelList"/>
    <dgm:cxn modelId="{236B80C8-C68D-44D4-B8BD-32F73989D116}" type="presParOf" srcId="{DFA25CDF-2876-4D3B-9420-81C8BFF3372E}" destId="{A3B5C04D-691C-4ED0-96AE-07A56D791EC5}" srcOrd="2" destOrd="0" presId="urn:microsoft.com/office/officeart/2018/2/layout/IconLabelList"/>
    <dgm:cxn modelId="{53C44650-A7A7-4C6F-91A2-4B4CB3CA9A74}" type="presParOf" srcId="{34516EF3-5CC8-4EFB-9720-7EF8ED797260}" destId="{A2B7D4F5-0EEC-4160-99D1-752834780991}" srcOrd="1" destOrd="0" presId="urn:microsoft.com/office/officeart/2018/2/layout/IconLabelList"/>
    <dgm:cxn modelId="{A7795A71-2397-4B21-BFC9-44792DAAA92B}" type="presParOf" srcId="{34516EF3-5CC8-4EFB-9720-7EF8ED797260}" destId="{0B4AA8E4-CF57-4FA0-95C5-E7249C1EF8F8}" srcOrd="2" destOrd="0" presId="urn:microsoft.com/office/officeart/2018/2/layout/IconLabelList"/>
    <dgm:cxn modelId="{A39D1312-D902-4D7B-B0FB-1E5292D68253}" type="presParOf" srcId="{0B4AA8E4-CF57-4FA0-95C5-E7249C1EF8F8}" destId="{B4B53AA9-A36D-46F3-B2C1-03D58A35F5CE}" srcOrd="0" destOrd="0" presId="urn:microsoft.com/office/officeart/2018/2/layout/IconLabelList"/>
    <dgm:cxn modelId="{CD837384-1369-45FA-92B3-06A07F8ACDC3}" type="presParOf" srcId="{0B4AA8E4-CF57-4FA0-95C5-E7249C1EF8F8}" destId="{09A66BAA-9917-451F-91A8-D428095E9AC8}" srcOrd="1" destOrd="0" presId="urn:microsoft.com/office/officeart/2018/2/layout/IconLabelList"/>
    <dgm:cxn modelId="{5E7EE9BC-449C-44BE-BE99-09B09794C2DD}" type="presParOf" srcId="{0B4AA8E4-CF57-4FA0-95C5-E7249C1EF8F8}" destId="{030D70D6-0BA6-47F1-8029-D37F996CA3E0}" srcOrd="2" destOrd="0" presId="urn:microsoft.com/office/officeart/2018/2/layout/IconLabelList"/>
    <dgm:cxn modelId="{4F8DEC78-FAFC-402A-9C20-22CCCEFF67FD}" type="presParOf" srcId="{34516EF3-5CC8-4EFB-9720-7EF8ED797260}" destId="{5E88F803-DD11-49E8-BAA5-062880AACA55}" srcOrd="3" destOrd="0" presId="urn:microsoft.com/office/officeart/2018/2/layout/IconLabelList"/>
    <dgm:cxn modelId="{A4599E58-BBB8-4E63-94A0-830953B32318}" type="presParOf" srcId="{34516EF3-5CC8-4EFB-9720-7EF8ED797260}" destId="{388EF851-84DF-4284-8D74-1515B3E77890}" srcOrd="4" destOrd="0" presId="urn:microsoft.com/office/officeart/2018/2/layout/IconLabelList"/>
    <dgm:cxn modelId="{6BD6C87B-09C0-4017-8984-28357069BE6C}" type="presParOf" srcId="{388EF851-84DF-4284-8D74-1515B3E77890}" destId="{6E3C81AF-F781-467F-AF5C-F1A1998E7A92}" srcOrd="0" destOrd="0" presId="urn:microsoft.com/office/officeart/2018/2/layout/IconLabelList"/>
    <dgm:cxn modelId="{F6B072EB-E438-4CC3-B44F-F81F37FDA822}" type="presParOf" srcId="{388EF851-84DF-4284-8D74-1515B3E77890}" destId="{F49D69BC-F853-4945-96CB-AFBAF7E77222}" srcOrd="1" destOrd="0" presId="urn:microsoft.com/office/officeart/2018/2/layout/IconLabelList"/>
    <dgm:cxn modelId="{A4A339B0-C2EA-452A-85BE-F28E95FDECA4}" type="presParOf" srcId="{388EF851-84DF-4284-8D74-1515B3E77890}" destId="{B2A347BA-BD55-4BB6-AE66-70A0A481E90F}" srcOrd="2" destOrd="0" presId="urn:microsoft.com/office/officeart/2018/2/layout/IconLabelList"/>
    <dgm:cxn modelId="{A34F36CE-9C46-4EF7-957E-D98708C5CE07}" type="presParOf" srcId="{34516EF3-5CC8-4EFB-9720-7EF8ED797260}" destId="{E228E4ED-FDAF-42BA-AB30-46B62E5FBC56}" srcOrd="5" destOrd="0" presId="urn:microsoft.com/office/officeart/2018/2/layout/IconLabelList"/>
    <dgm:cxn modelId="{4049D400-6C6F-4468-BF59-1BF181E9E358}" type="presParOf" srcId="{34516EF3-5CC8-4EFB-9720-7EF8ED797260}" destId="{5FC3B72B-709D-4C45-91AF-3801336949E7}" srcOrd="6" destOrd="0" presId="urn:microsoft.com/office/officeart/2018/2/layout/IconLabelList"/>
    <dgm:cxn modelId="{DDD79084-DB2D-4297-B18C-72EC3CABCFC6}" type="presParOf" srcId="{5FC3B72B-709D-4C45-91AF-3801336949E7}" destId="{36AEC8B9-5656-411B-989A-DD9BCF5BF81D}" srcOrd="0" destOrd="0" presId="urn:microsoft.com/office/officeart/2018/2/layout/IconLabelList"/>
    <dgm:cxn modelId="{4A4F4803-636C-4BAF-9703-2CF18D78A0B2}" type="presParOf" srcId="{5FC3B72B-709D-4C45-91AF-3801336949E7}" destId="{A528CFF9-580F-457C-941F-54C6639B0079}" srcOrd="1" destOrd="0" presId="urn:microsoft.com/office/officeart/2018/2/layout/IconLabelList"/>
    <dgm:cxn modelId="{F8B577B0-5847-491B-A5A3-2E136DE4A22A}" type="presParOf" srcId="{5FC3B72B-709D-4C45-91AF-3801336949E7}" destId="{6FD26CC2-65F2-4599-A0D0-D5BD71B42E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3C534-F76E-46FD-B2D6-AE6E6C7FCF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1BBB082-AC03-4F66-A738-0242F0C97B69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Personal Area Network (PAN)</a:t>
          </a:r>
        </a:p>
      </dgm:t>
    </dgm:pt>
    <dgm:pt modelId="{3FD94033-0D4D-42AE-B71D-B661D2BE95BC}" type="parTrans" cxnId="{DBA0E477-026B-4BA6-95F7-42A7AACF558E}">
      <dgm:prSet/>
      <dgm:spPr/>
      <dgm:t>
        <a:bodyPr/>
        <a:lstStyle/>
        <a:p>
          <a:endParaRPr lang="en-US"/>
        </a:p>
      </dgm:t>
    </dgm:pt>
    <dgm:pt modelId="{453B72D0-3BB3-43E3-B50F-BB76AF9F5F9C}" type="sibTrans" cxnId="{DBA0E477-026B-4BA6-95F7-42A7AACF558E}">
      <dgm:prSet/>
      <dgm:spPr/>
      <dgm:t>
        <a:bodyPr/>
        <a:lstStyle/>
        <a:p>
          <a:endParaRPr lang="en-US"/>
        </a:p>
      </dgm:t>
    </dgm:pt>
    <dgm:pt modelId="{E8A8B244-618D-4B7B-B6CF-BE58D3A20753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Local Area Network (LAN)</a:t>
          </a:r>
        </a:p>
      </dgm:t>
    </dgm:pt>
    <dgm:pt modelId="{5C8DD208-DC4C-4376-98DF-8721B8266A05}" type="parTrans" cxnId="{1B19BDD2-6742-4405-89BF-E766DDAEB0C7}">
      <dgm:prSet/>
      <dgm:spPr/>
      <dgm:t>
        <a:bodyPr/>
        <a:lstStyle/>
        <a:p>
          <a:endParaRPr lang="en-US"/>
        </a:p>
      </dgm:t>
    </dgm:pt>
    <dgm:pt modelId="{66B73D4B-B598-4894-AE91-6F9A1A540948}" type="sibTrans" cxnId="{1B19BDD2-6742-4405-89BF-E766DDAEB0C7}">
      <dgm:prSet/>
      <dgm:spPr/>
      <dgm:t>
        <a:bodyPr/>
        <a:lstStyle/>
        <a:p>
          <a:endParaRPr lang="en-US"/>
        </a:p>
      </dgm:t>
    </dgm:pt>
    <dgm:pt modelId="{23FD0A52-DC28-4CB1-9759-E1623E8C9707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Metropolitan Area Network (MAN)</a:t>
          </a:r>
        </a:p>
      </dgm:t>
    </dgm:pt>
    <dgm:pt modelId="{DA201C6F-5E74-4069-9534-9AFCC34A752A}" type="parTrans" cxnId="{78E50050-2987-403B-80C2-22DDD4022368}">
      <dgm:prSet/>
      <dgm:spPr/>
      <dgm:t>
        <a:bodyPr/>
        <a:lstStyle/>
        <a:p>
          <a:endParaRPr lang="en-US"/>
        </a:p>
      </dgm:t>
    </dgm:pt>
    <dgm:pt modelId="{C002C48C-9EF9-44F5-A144-B67F899CF6CF}" type="sibTrans" cxnId="{78E50050-2987-403B-80C2-22DDD4022368}">
      <dgm:prSet/>
      <dgm:spPr/>
      <dgm:t>
        <a:bodyPr/>
        <a:lstStyle/>
        <a:p>
          <a:endParaRPr lang="en-US"/>
        </a:p>
      </dgm:t>
    </dgm:pt>
    <dgm:pt modelId="{36138C0D-DE1A-48F7-8FC4-5D0F6EE3EA68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Wide Area Network (WAN)</a:t>
          </a:r>
        </a:p>
      </dgm:t>
    </dgm:pt>
    <dgm:pt modelId="{829D67C4-7194-44B3-A548-2788224F9181}" type="parTrans" cxnId="{ED5E529F-8092-4D44-B625-99E40DAFC2FC}">
      <dgm:prSet/>
      <dgm:spPr/>
      <dgm:t>
        <a:bodyPr/>
        <a:lstStyle/>
        <a:p>
          <a:endParaRPr lang="en-US"/>
        </a:p>
      </dgm:t>
    </dgm:pt>
    <dgm:pt modelId="{38854C97-419E-442D-B6EC-5D94C1ACE608}" type="sibTrans" cxnId="{ED5E529F-8092-4D44-B625-99E40DAFC2FC}">
      <dgm:prSet/>
      <dgm:spPr/>
      <dgm:t>
        <a:bodyPr/>
        <a:lstStyle/>
        <a:p>
          <a:endParaRPr lang="en-US"/>
        </a:p>
      </dgm:t>
    </dgm:pt>
    <dgm:pt modelId="{08E48C41-DBA1-47B6-B066-4A3B42055605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Virtual Private Network (VPN)</a:t>
          </a:r>
        </a:p>
      </dgm:t>
    </dgm:pt>
    <dgm:pt modelId="{7424E58C-C199-4BBE-BE30-3F94DB79564B}" type="parTrans" cxnId="{8A99E788-D052-4E82-9F69-692D91FA00C8}">
      <dgm:prSet/>
      <dgm:spPr/>
      <dgm:t>
        <a:bodyPr/>
        <a:lstStyle/>
        <a:p>
          <a:endParaRPr lang="en-US"/>
        </a:p>
      </dgm:t>
    </dgm:pt>
    <dgm:pt modelId="{5E80144B-E014-473B-B1C1-5E00E85698D1}" type="sibTrans" cxnId="{8A99E788-D052-4E82-9F69-692D91FA00C8}">
      <dgm:prSet/>
      <dgm:spPr/>
      <dgm:t>
        <a:bodyPr/>
        <a:lstStyle/>
        <a:p>
          <a:endParaRPr lang="en-US"/>
        </a:p>
      </dgm:t>
    </dgm:pt>
    <dgm:pt modelId="{D7041352-2890-49E3-B370-E999E62DE332}">
      <dgm:prSet/>
      <dgm:spPr/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Wireless Local Area Network (WLAN)</a:t>
          </a:r>
        </a:p>
      </dgm:t>
    </dgm:pt>
    <dgm:pt modelId="{9DE5FD82-FEB5-4C01-AAD5-8DD0F75A5695}" type="parTrans" cxnId="{F34968BF-5070-4AC9-A6B3-FE3B38AFFE14}">
      <dgm:prSet/>
      <dgm:spPr/>
      <dgm:t>
        <a:bodyPr/>
        <a:lstStyle/>
        <a:p>
          <a:endParaRPr lang="en-US"/>
        </a:p>
      </dgm:t>
    </dgm:pt>
    <dgm:pt modelId="{8D61AAFF-8CFD-438F-8137-256C4C2368A1}" type="sibTrans" cxnId="{F34968BF-5070-4AC9-A6B3-FE3B38AFFE14}">
      <dgm:prSet/>
      <dgm:spPr/>
      <dgm:t>
        <a:bodyPr/>
        <a:lstStyle/>
        <a:p>
          <a:endParaRPr lang="en-US"/>
        </a:p>
      </dgm:t>
    </dgm:pt>
    <dgm:pt modelId="{A7D78871-D46D-44DE-8AAF-7097DFA0A579}" type="pres">
      <dgm:prSet presAssocID="{7FC3C534-F76E-46FD-B2D6-AE6E6C7FCF35}" presName="root" presStyleCnt="0">
        <dgm:presLayoutVars>
          <dgm:dir/>
          <dgm:resizeHandles val="exact"/>
        </dgm:presLayoutVars>
      </dgm:prSet>
      <dgm:spPr/>
    </dgm:pt>
    <dgm:pt modelId="{6983B265-1D0B-4FA0-810E-3C29C9AFA136}" type="pres">
      <dgm:prSet presAssocID="{F1BBB082-AC03-4F66-A738-0242F0C97B69}" presName="compNode" presStyleCnt="0"/>
      <dgm:spPr/>
    </dgm:pt>
    <dgm:pt modelId="{0D0C1FE4-FE3C-496C-B69E-7169B57BA246}" type="pres">
      <dgm:prSet presAssocID="{F1BBB082-AC03-4F66-A738-0242F0C97B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0EFE3DE-7636-4481-A9BF-2CCF4E1F0DA2}" type="pres">
      <dgm:prSet presAssocID="{F1BBB082-AC03-4F66-A738-0242F0C97B69}" presName="spaceRect" presStyleCnt="0"/>
      <dgm:spPr/>
    </dgm:pt>
    <dgm:pt modelId="{1F9A0F6B-58B1-40B0-92C5-6FAEC7FD5E5B}" type="pres">
      <dgm:prSet presAssocID="{F1BBB082-AC03-4F66-A738-0242F0C97B69}" presName="textRect" presStyleLbl="revTx" presStyleIdx="0" presStyleCnt="6">
        <dgm:presLayoutVars>
          <dgm:chMax val="1"/>
          <dgm:chPref val="1"/>
        </dgm:presLayoutVars>
      </dgm:prSet>
      <dgm:spPr/>
    </dgm:pt>
    <dgm:pt modelId="{A7B85534-E8A2-4D32-9581-A982A86F8629}" type="pres">
      <dgm:prSet presAssocID="{453B72D0-3BB3-43E3-B50F-BB76AF9F5F9C}" presName="sibTrans" presStyleCnt="0"/>
      <dgm:spPr/>
    </dgm:pt>
    <dgm:pt modelId="{52D7B5E3-6892-44FC-A544-623B43D661B6}" type="pres">
      <dgm:prSet presAssocID="{E8A8B244-618D-4B7B-B6CF-BE58D3A20753}" presName="compNode" presStyleCnt="0"/>
      <dgm:spPr/>
    </dgm:pt>
    <dgm:pt modelId="{6FCDDCCF-E85A-4358-85FD-29341F9167DC}" type="pres">
      <dgm:prSet presAssocID="{E8A8B244-618D-4B7B-B6CF-BE58D3A207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94BC3A6-8E6C-4A91-B4AA-5A4A2155F37B}" type="pres">
      <dgm:prSet presAssocID="{E8A8B244-618D-4B7B-B6CF-BE58D3A20753}" presName="spaceRect" presStyleCnt="0"/>
      <dgm:spPr/>
    </dgm:pt>
    <dgm:pt modelId="{B4F07091-0BAE-4792-AFA0-6C129E06409F}" type="pres">
      <dgm:prSet presAssocID="{E8A8B244-618D-4B7B-B6CF-BE58D3A20753}" presName="textRect" presStyleLbl="revTx" presStyleIdx="1" presStyleCnt="6">
        <dgm:presLayoutVars>
          <dgm:chMax val="1"/>
          <dgm:chPref val="1"/>
        </dgm:presLayoutVars>
      </dgm:prSet>
      <dgm:spPr/>
    </dgm:pt>
    <dgm:pt modelId="{B8AE75BF-B4FD-45AB-AA97-ABF6FF0A1875}" type="pres">
      <dgm:prSet presAssocID="{66B73D4B-B598-4894-AE91-6F9A1A540948}" presName="sibTrans" presStyleCnt="0"/>
      <dgm:spPr/>
    </dgm:pt>
    <dgm:pt modelId="{652F5826-1EC1-4178-BDFC-4D1046FB9724}" type="pres">
      <dgm:prSet presAssocID="{23FD0A52-DC28-4CB1-9759-E1623E8C9707}" presName="compNode" presStyleCnt="0"/>
      <dgm:spPr/>
    </dgm:pt>
    <dgm:pt modelId="{FF543AF7-1B7C-4AA8-97E5-71A016303017}" type="pres">
      <dgm:prSet presAssocID="{23FD0A52-DC28-4CB1-9759-E1623E8C97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D479CB5-0D3F-4B8E-8F94-6EB823BE1D23}" type="pres">
      <dgm:prSet presAssocID="{23FD0A52-DC28-4CB1-9759-E1623E8C9707}" presName="spaceRect" presStyleCnt="0"/>
      <dgm:spPr/>
    </dgm:pt>
    <dgm:pt modelId="{EDB2F223-4D9E-4662-A3EF-127E9EDD466F}" type="pres">
      <dgm:prSet presAssocID="{23FD0A52-DC28-4CB1-9759-E1623E8C9707}" presName="textRect" presStyleLbl="revTx" presStyleIdx="2" presStyleCnt="6">
        <dgm:presLayoutVars>
          <dgm:chMax val="1"/>
          <dgm:chPref val="1"/>
        </dgm:presLayoutVars>
      </dgm:prSet>
      <dgm:spPr/>
    </dgm:pt>
    <dgm:pt modelId="{0137823E-951F-4B0C-944D-645BF8E72474}" type="pres">
      <dgm:prSet presAssocID="{C002C48C-9EF9-44F5-A144-B67F899CF6CF}" presName="sibTrans" presStyleCnt="0"/>
      <dgm:spPr/>
    </dgm:pt>
    <dgm:pt modelId="{E33C6F64-7852-49F2-AC3A-C2C7D1A5E0BA}" type="pres">
      <dgm:prSet presAssocID="{36138C0D-DE1A-48F7-8FC4-5D0F6EE3EA68}" presName="compNode" presStyleCnt="0"/>
      <dgm:spPr/>
    </dgm:pt>
    <dgm:pt modelId="{EEB5B5AD-E74C-4852-8728-66C89FD9F128}" type="pres">
      <dgm:prSet presAssocID="{36138C0D-DE1A-48F7-8FC4-5D0F6EE3EA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537466B-7AFA-4CA2-9069-BB98E05D1951}" type="pres">
      <dgm:prSet presAssocID="{36138C0D-DE1A-48F7-8FC4-5D0F6EE3EA68}" presName="spaceRect" presStyleCnt="0"/>
      <dgm:spPr/>
    </dgm:pt>
    <dgm:pt modelId="{0E51E3EB-170D-41DB-96A3-2CA8E5C2074B}" type="pres">
      <dgm:prSet presAssocID="{36138C0D-DE1A-48F7-8FC4-5D0F6EE3EA68}" presName="textRect" presStyleLbl="revTx" presStyleIdx="3" presStyleCnt="6">
        <dgm:presLayoutVars>
          <dgm:chMax val="1"/>
          <dgm:chPref val="1"/>
        </dgm:presLayoutVars>
      </dgm:prSet>
      <dgm:spPr/>
    </dgm:pt>
    <dgm:pt modelId="{890BC669-A8D2-4461-9091-9AB086E36194}" type="pres">
      <dgm:prSet presAssocID="{38854C97-419E-442D-B6EC-5D94C1ACE608}" presName="sibTrans" presStyleCnt="0"/>
      <dgm:spPr/>
    </dgm:pt>
    <dgm:pt modelId="{2D83295B-235F-4320-8CBD-491C7AE7D18D}" type="pres">
      <dgm:prSet presAssocID="{08E48C41-DBA1-47B6-B066-4A3B42055605}" presName="compNode" presStyleCnt="0"/>
      <dgm:spPr/>
    </dgm:pt>
    <dgm:pt modelId="{D9E72D78-0AFD-4873-819A-ADEB110FB361}" type="pres">
      <dgm:prSet presAssocID="{08E48C41-DBA1-47B6-B066-4A3B420556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7B6AC41D-C644-455B-8F79-CF61CBD31FAE}" type="pres">
      <dgm:prSet presAssocID="{08E48C41-DBA1-47B6-B066-4A3B42055605}" presName="spaceRect" presStyleCnt="0"/>
      <dgm:spPr/>
    </dgm:pt>
    <dgm:pt modelId="{524C8A43-EA55-4711-94A3-5D53D1576E5E}" type="pres">
      <dgm:prSet presAssocID="{08E48C41-DBA1-47B6-B066-4A3B42055605}" presName="textRect" presStyleLbl="revTx" presStyleIdx="4" presStyleCnt="6">
        <dgm:presLayoutVars>
          <dgm:chMax val="1"/>
          <dgm:chPref val="1"/>
        </dgm:presLayoutVars>
      </dgm:prSet>
      <dgm:spPr/>
    </dgm:pt>
    <dgm:pt modelId="{75EC70A1-4211-4BAD-A087-7AC6BF4C764B}" type="pres">
      <dgm:prSet presAssocID="{5E80144B-E014-473B-B1C1-5E00E85698D1}" presName="sibTrans" presStyleCnt="0"/>
      <dgm:spPr/>
    </dgm:pt>
    <dgm:pt modelId="{83D69468-C227-4033-BD44-17301E37C327}" type="pres">
      <dgm:prSet presAssocID="{D7041352-2890-49E3-B370-E999E62DE332}" presName="compNode" presStyleCnt="0"/>
      <dgm:spPr/>
    </dgm:pt>
    <dgm:pt modelId="{1782A641-A34D-4A30-86AD-551F10F63DF9}" type="pres">
      <dgm:prSet presAssocID="{D7041352-2890-49E3-B370-E999E62DE33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9B3DF4C-E377-4659-A042-030B11D6AE53}" type="pres">
      <dgm:prSet presAssocID="{D7041352-2890-49E3-B370-E999E62DE332}" presName="spaceRect" presStyleCnt="0"/>
      <dgm:spPr/>
    </dgm:pt>
    <dgm:pt modelId="{DAA7040E-3274-499C-ABA8-3DDC11A3525F}" type="pres">
      <dgm:prSet presAssocID="{D7041352-2890-49E3-B370-E999E62DE33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34F332C-B426-42AD-8FF6-15B379C8F514}" type="presOf" srcId="{F1BBB082-AC03-4F66-A738-0242F0C97B69}" destId="{1F9A0F6B-58B1-40B0-92C5-6FAEC7FD5E5B}" srcOrd="0" destOrd="0" presId="urn:microsoft.com/office/officeart/2018/2/layout/IconLabelList"/>
    <dgm:cxn modelId="{569EDB43-0A2C-45A8-AE7C-A14A7D6D34EF}" type="presOf" srcId="{E8A8B244-618D-4B7B-B6CF-BE58D3A20753}" destId="{B4F07091-0BAE-4792-AFA0-6C129E06409F}" srcOrd="0" destOrd="0" presId="urn:microsoft.com/office/officeart/2018/2/layout/IconLabelList"/>
    <dgm:cxn modelId="{78E50050-2987-403B-80C2-22DDD4022368}" srcId="{7FC3C534-F76E-46FD-B2D6-AE6E6C7FCF35}" destId="{23FD0A52-DC28-4CB1-9759-E1623E8C9707}" srcOrd="2" destOrd="0" parTransId="{DA201C6F-5E74-4069-9534-9AFCC34A752A}" sibTransId="{C002C48C-9EF9-44F5-A144-B67F899CF6CF}"/>
    <dgm:cxn modelId="{DBA0E477-026B-4BA6-95F7-42A7AACF558E}" srcId="{7FC3C534-F76E-46FD-B2D6-AE6E6C7FCF35}" destId="{F1BBB082-AC03-4F66-A738-0242F0C97B69}" srcOrd="0" destOrd="0" parTransId="{3FD94033-0D4D-42AE-B71D-B661D2BE95BC}" sibTransId="{453B72D0-3BB3-43E3-B50F-BB76AF9F5F9C}"/>
    <dgm:cxn modelId="{8A99E788-D052-4E82-9F69-692D91FA00C8}" srcId="{7FC3C534-F76E-46FD-B2D6-AE6E6C7FCF35}" destId="{08E48C41-DBA1-47B6-B066-4A3B42055605}" srcOrd="4" destOrd="0" parTransId="{7424E58C-C199-4BBE-BE30-3F94DB79564B}" sibTransId="{5E80144B-E014-473B-B1C1-5E00E85698D1}"/>
    <dgm:cxn modelId="{ED5E529F-8092-4D44-B625-99E40DAFC2FC}" srcId="{7FC3C534-F76E-46FD-B2D6-AE6E6C7FCF35}" destId="{36138C0D-DE1A-48F7-8FC4-5D0F6EE3EA68}" srcOrd="3" destOrd="0" parTransId="{829D67C4-7194-44B3-A548-2788224F9181}" sibTransId="{38854C97-419E-442D-B6EC-5D94C1ACE608}"/>
    <dgm:cxn modelId="{447D0AAE-A6C8-4D4F-8BA9-C9D84A0A7172}" type="presOf" srcId="{36138C0D-DE1A-48F7-8FC4-5D0F6EE3EA68}" destId="{0E51E3EB-170D-41DB-96A3-2CA8E5C2074B}" srcOrd="0" destOrd="0" presId="urn:microsoft.com/office/officeart/2018/2/layout/IconLabelList"/>
    <dgm:cxn modelId="{F34968BF-5070-4AC9-A6B3-FE3B38AFFE14}" srcId="{7FC3C534-F76E-46FD-B2D6-AE6E6C7FCF35}" destId="{D7041352-2890-49E3-B370-E999E62DE332}" srcOrd="5" destOrd="0" parTransId="{9DE5FD82-FEB5-4C01-AAD5-8DD0F75A5695}" sibTransId="{8D61AAFF-8CFD-438F-8137-256C4C2368A1}"/>
    <dgm:cxn modelId="{6DF1FFD1-EF87-4808-A9EA-63270A5CFF1C}" type="presOf" srcId="{23FD0A52-DC28-4CB1-9759-E1623E8C9707}" destId="{EDB2F223-4D9E-4662-A3EF-127E9EDD466F}" srcOrd="0" destOrd="0" presId="urn:microsoft.com/office/officeart/2018/2/layout/IconLabelList"/>
    <dgm:cxn modelId="{1B19BDD2-6742-4405-89BF-E766DDAEB0C7}" srcId="{7FC3C534-F76E-46FD-B2D6-AE6E6C7FCF35}" destId="{E8A8B244-618D-4B7B-B6CF-BE58D3A20753}" srcOrd="1" destOrd="0" parTransId="{5C8DD208-DC4C-4376-98DF-8721B8266A05}" sibTransId="{66B73D4B-B598-4894-AE91-6F9A1A540948}"/>
    <dgm:cxn modelId="{53A007D6-3EAD-4282-B69F-D0369A2C3972}" type="presOf" srcId="{7FC3C534-F76E-46FD-B2D6-AE6E6C7FCF35}" destId="{A7D78871-D46D-44DE-8AAF-7097DFA0A579}" srcOrd="0" destOrd="0" presId="urn:microsoft.com/office/officeart/2018/2/layout/IconLabelList"/>
    <dgm:cxn modelId="{552FA7F8-C45C-4AB7-972D-C4E7672FB373}" type="presOf" srcId="{08E48C41-DBA1-47B6-B066-4A3B42055605}" destId="{524C8A43-EA55-4711-94A3-5D53D1576E5E}" srcOrd="0" destOrd="0" presId="urn:microsoft.com/office/officeart/2018/2/layout/IconLabelList"/>
    <dgm:cxn modelId="{FD8120FB-B95A-41FB-8F3E-FA2DD2BF5472}" type="presOf" srcId="{D7041352-2890-49E3-B370-E999E62DE332}" destId="{DAA7040E-3274-499C-ABA8-3DDC11A3525F}" srcOrd="0" destOrd="0" presId="urn:microsoft.com/office/officeart/2018/2/layout/IconLabelList"/>
    <dgm:cxn modelId="{55AC1869-787D-492D-8592-769AB06158AC}" type="presParOf" srcId="{A7D78871-D46D-44DE-8AAF-7097DFA0A579}" destId="{6983B265-1D0B-4FA0-810E-3C29C9AFA136}" srcOrd="0" destOrd="0" presId="urn:microsoft.com/office/officeart/2018/2/layout/IconLabelList"/>
    <dgm:cxn modelId="{E1566DA7-E094-46E6-BAA4-49F5BFA2BC75}" type="presParOf" srcId="{6983B265-1D0B-4FA0-810E-3C29C9AFA136}" destId="{0D0C1FE4-FE3C-496C-B69E-7169B57BA246}" srcOrd="0" destOrd="0" presId="urn:microsoft.com/office/officeart/2018/2/layout/IconLabelList"/>
    <dgm:cxn modelId="{2D132FE7-657A-4EBE-BB7B-B33C5E2BBDE5}" type="presParOf" srcId="{6983B265-1D0B-4FA0-810E-3C29C9AFA136}" destId="{80EFE3DE-7636-4481-A9BF-2CCF4E1F0DA2}" srcOrd="1" destOrd="0" presId="urn:microsoft.com/office/officeart/2018/2/layout/IconLabelList"/>
    <dgm:cxn modelId="{9A418764-D9D1-43FE-946D-BED64128CF97}" type="presParOf" srcId="{6983B265-1D0B-4FA0-810E-3C29C9AFA136}" destId="{1F9A0F6B-58B1-40B0-92C5-6FAEC7FD5E5B}" srcOrd="2" destOrd="0" presId="urn:microsoft.com/office/officeart/2018/2/layout/IconLabelList"/>
    <dgm:cxn modelId="{DC49886C-7D50-4A52-9A6C-A6B5899D69B4}" type="presParOf" srcId="{A7D78871-D46D-44DE-8AAF-7097DFA0A579}" destId="{A7B85534-E8A2-4D32-9581-A982A86F8629}" srcOrd="1" destOrd="0" presId="urn:microsoft.com/office/officeart/2018/2/layout/IconLabelList"/>
    <dgm:cxn modelId="{924719D7-A343-4E40-8C0A-ECFB4DA482A6}" type="presParOf" srcId="{A7D78871-D46D-44DE-8AAF-7097DFA0A579}" destId="{52D7B5E3-6892-44FC-A544-623B43D661B6}" srcOrd="2" destOrd="0" presId="urn:microsoft.com/office/officeart/2018/2/layout/IconLabelList"/>
    <dgm:cxn modelId="{8DE63084-7C2D-4C1B-BFA8-EC9B69268539}" type="presParOf" srcId="{52D7B5E3-6892-44FC-A544-623B43D661B6}" destId="{6FCDDCCF-E85A-4358-85FD-29341F9167DC}" srcOrd="0" destOrd="0" presId="urn:microsoft.com/office/officeart/2018/2/layout/IconLabelList"/>
    <dgm:cxn modelId="{0FAB519C-7CF0-4466-B5C2-08D6328D76A7}" type="presParOf" srcId="{52D7B5E3-6892-44FC-A544-623B43D661B6}" destId="{394BC3A6-8E6C-4A91-B4AA-5A4A2155F37B}" srcOrd="1" destOrd="0" presId="urn:microsoft.com/office/officeart/2018/2/layout/IconLabelList"/>
    <dgm:cxn modelId="{AB2A08CF-2AAD-4889-AA92-595C3EC90EF6}" type="presParOf" srcId="{52D7B5E3-6892-44FC-A544-623B43D661B6}" destId="{B4F07091-0BAE-4792-AFA0-6C129E06409F}" srcOrd="2" destOrd="0" presId="urn:microsoft.com/office/officeart/2018/2/layout/IconLabelList"/>
    <dgm:cxn modelId="{5D7AA048-ED85-4F7D-A2A2-29FD583A1708}" type="presParOf" srcId="{A7D78871-D46D-44DE-8AAF-7097DFA0A579}" destId="{B8AE75BF-B4FD-45AB-AA97-ABF6FF0A1875}" srcOrd="3" destOrd="0" presId="urn:microsoft.com/office/officeart/2018/2/layout/IconLabelList"/>
    <dgm:cxn modelId="{7FD68DF0-B3C9-4BAC-9350-8A78BDD6B9A2}" type="presParOf" srcId="{A7D78871-D46D-44DE-8AAF-7097DFA0A579}" destId="{652F5826-1EC1-4178-BDFC-4D1046FB9724}" srcOrd="4" destOrd="0" presId="urn:microsoft.com/office/officeart/2018/2/layout/IconLabelList"/>
    <dgm:cxn modelId="{41CF99AE-BC4B-430C-B1E0-3516B7E5EA4E}" type="presParOf" srcId="{652F5826-1EC1-4178-BDFC-4D1046FB9724}" destId="{FF543AF7-1B7C-4AA8-97E5-71A016303017}" srcOrd="0" destOrd="0" presId="urn:microsoft.com/office/officeart/2018/2/layout/IconLabelList"/>
    <dgm:cxn modelId="{7BEB9441-E1FF-4ADE-964E-29122E62D365}" type="presParOf" srcId="{652F5826-1EC1-4178-BDFC-4D1046FB9724}" destId="{2D479CB5-0D3F-4B8E-8F94-6EB823BE1D23}" srcOrd="1" destOrd="0" presId="urn:microsoft.com/office/officeart/2018/2/layout/IconLabelList"/>
    <dgm:cxn modelId="{E7DD6A49-2113-4FC8-ACB0-B0FCDC82A2D9}" type="presParOf" srcId="{652F5826-1EC1-4178-BDFC-4D1046FB9724}" destId="{EDB2F223-4D9E-4662-A3EF-127E9EDD466F}" srcOrd="2" destOrd="0" presId="urn:microsoft.com/office/officeart/2018/2/layout/IconLabelList"/>
    <dgm:cxn modelId="{64C913F9-EC06-4E85-8DEC-23CAA4F29A4A}" type="presParOf" srcId="{A7D78871-D46D-44DE-8AAF-7097DFA0A579}" destId="{0137823E-951F-4B0C-944D-645BF8E72474}" srcOrd="5" destOrd="0" presId="urn:microsoft.com/office/officeart/2018/2/layout/IconLabelList"/>
    <dgm:cxn modelId="{BDD586FC-83D0-42EE-811D-5038BB7EFE6C}" type="presParOf" srcId="{A7D78871-D46D-44DE-8AAF-7097DFA0A579}" destId="{E33C6F64-7852-49F2-AC3A-C2C7D1A5E0BA}" srcOrd="6" destOrd="0" presId="urn:microsoft.com/office/officeart/2018/2/layout/IconLabelList"/>
    <dgm:cxn modelId="{77238F4F-825C-43C9-B116-86FC66D47889}" type="presParOf" srcId="{E33C6F64-7852-49F2-AC3A-C2C7D1A5E0BA}" destId="{EEB5B5AD-E74C-4852-8728-66C89FD9F128}" srcOrd="0" destOrd="0" presId="urn:microsoft.com/office/officeart/2018/2/layout/IconLabelList"/>
    <dgm:cxn modelId="{08456A99-52B5-4427-AF17-1930D3EF5FDF}" type="presParOf" srcId="{E33C6F64-7852-49F2-AC3A-C2C7D1A5E0BA}" destId="{0537466B-7AFA-4CA2-9069-BB98E05D1951}" srcOrd="1" destOrd="0" presId="urn:microsoft.com/office/officeart/2018/2/layout/IconLabelList"/>
    <dgm:cxn modelId="{83644220-5028-43CF-8FB6-F5B50273A312}" type="presParOf" srcId="{E33C6F64-7852-49F2-AC3A-C2C7D1A5E0BA}" destId="{0E51E3EB-170D-41DB-96A3-2CA8E5C2074B}" srcOrd="2" destOrd="0" presId="urn:microsoft.com/office/officeart/2018/2/layout/IconLabelList"/>
    <dgm:cxn modelId="{55444822-8814-4AD8-BDF6-43124BA85C66}" type="presParOf" srcId="{A7D78871-D46D-44DE-8AAF-7097DFA0A579}" destId="{890BC669-A8D2-4461-9091-9AB086E36194}" srcOrd="7" destOrd="0" presId="urn:microsoft.com/office/officeart/2018/2/layout/IconLabelList"/>
    <dgm:cxn modelId="{4962E66B-AF6E-4FD6-926A-85EAF8FA0C1D}" type="presParOf" srcId="{A7D78871-D46D-44DE-8AAF-7097DFA0A579}" destId="{2D83295B-235F-4320-8CBD-491C7AE7D18D}" srcOrd="8" destOrd="0" presId="urn:microsoft.com/office/officeart/2018/2/layout/IconLabelList"/>
    <dgm:cxn modelId="{75AFC2B3-B60A-4B23-BB08-5D35F7088040}" type="presParOf" srcId="{2D83295B-235F-4320-8CBD-491C7AE7D18D}" destId="{D9E72D78-0AFD-4873-819A-ADEB110FB361}" srcOrd="0" destOrd="0" presId="urn:microsoft.com/office/officeart/2018/2/layout/IconLabelList"/>
    <dgm:cxn modelId="{D50C00C2-1395-48E2-B8BE-5BD614D01B41}" type="presParOf" srcId="{2D83295B-235F-4320-8CBD-491C7AE7D18D}" destId="{7B6AC41D-C644-455B-8F79-CF61CBD31FAE}" srcOrd="1" destOrd="0" presId="urn:microsoft.com/office/officeart/2018/2/layout/IconLabelList"/>
    <dgm:cxn modelId="{D1C4F59A-1EBB-4A5E-8496-4F93C8D7DBCF}" type="presParOf" srcId="{2D83295B-235F-4320-8CBD-491C7AE7D18D}" destId="{524C8A43-EA55-4711-94A3-5D53D1576E5E}" srcOrd="2" destOrd="0" presId="urn:microsoft.com/office/officeart/2018/2/layout/IconLabelList"/>
    <dgm:cxn modelId="{AB30F17D-B139-4AD1-94D8-FD3F376400AD}" type="presParOf" srcId="{A7D78871-D46D-44DE-8AAF-7097DFA0A579}" destId="{75EC70A1-4211-4BAD-A087-7AC6BF4C764B}" srcOrd="9" destOrd="0" presId="urn:microsoft.com/office/officeart/2018/2/layout/IconLabelList"/>
    <dgm:cxn modelId="{F17285B3-F973-481E-BF94-13E47C78755A}" type="presParOf" srcId="{A7D78871-D46D-44DE-8AAF-7097DFA0A579}" destId="{83D69468-C227-4033-BD44-17301E37C327}" srcOrd="10" destOrd="0" presId="urn:microsoft.com/office/officeart/2018/2/layout/IconLabelList"/>
    <dgm:cxn modelId="{49AD82B1-883D-4579-8633-12AC16AE295E}" type="presParOf" srcId="{83D69468-C227-4033-BD44-17301E37C327}" destId="{1782A641-A34D-4A30-86AD-551F10F63DF9}" srcOrd="0" destOrd="0" presId="urn:microsoft.com/office/officeart/2018/2/layout/IconLabelList"/>
    <dgm:cxn modelId="{0B205FBF-5577-4561-9676-B2685CAC575E}" type="presParOf" srcId="{83D69468-C227-4033-BD44-17301E37C327}" destId="{09B3DF4C-E377-4659-A042-030B11D6AE53}" srcOrd="1" destOrd="0" presId="urn:microsoft.com/office/officeart/2018/2/layout/IconLabelList"/>
    <dgm:cxn modelId="{E1D70DFE-AF7A-429A-9E15-43A258FBA9F2}" type="presParOf" srcId="{83D69468-C227-4033-BD44-17301E37C327}" destId="{DAA7040E-3274-499C-ABA8-3DDC11A352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0C69B9-BA49-4174-B080-B460477F9AA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9AC82-8CB2-42CC-87B2-5488CAA1C47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Router</a:t>
          </a:r>
          <a:endParaRPr lang="en-US"/>
        </a:p>
      </dgm:t>
    </dgm:pt>
    <dgm:pt modelId="{935FC153-3861-44C8-A276-7B6DECFD8CEB}" type="parTrans" cxnId="{C33C9EED-AF0A-4CBB-803A-35B00AF009E8}">
      <dgm:prSet/>
      <dgm:spPr/>
      <dgm:t>
        <a:bodyPr/>
        <a:lstStyle/>
        <a:p>
          <a:endParaRPr lang="en-US"/>
        </a:p>
      </dgm:t>
    </dgm:pt>
    <dgm:pt modelId="{F8F39DDE-4087-4580-8380-2612C8C342A5}" type="sibTrans" cxnId="{C33C9EED-AF0A-4CBB-803A-35B00AF009E8}">
      <dgm:prSet/>
      <dgm:spPr/>
      <dgm:t>
        <a:bodyPr/>
        <a:lstStyle/>
        <a:p>
          <a:endParaRPr lang="en-US"/>
        </a:p>
      </dgm:t>
    </dgm:pt>
    <dgm:pt modelId="{913E6D0B-1577-4078-8BCF-E174FBD9DA6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Switch</a:t>
          </a:r>
          <a:endParaRPr lang="en-US"/>
        </a:p>
      </dgm:t>
    </dgm:pt>
    <dgm:pt modelId="{15760CFE-DE46-4EFB-8CA5-D45FF58D6700}" type="parTrans" cxnId="{DA43E97D-8555-405F-BDB3-D95CD13FD87F}">
      <dgm:prSet/>
      <dgm:spPr/>
      <dgm:t>
        <a:bodyPr/>
        <a:lstStyle/>
        <a:p>
          <a:endParaRPr lang="en-US"/>
        </a:p>
      </dgm:t>
    </dgm:pt>
    <dgm:pt modelId="{5FA4A02E-AFAE-42E9-B1F6-D29A9AE69982}" type="sibTrans" cxnId="{DA43E97D-8555-405F-BDB3-D95CD13FD87F}">
      <dgm:prSet/>
      <dgm:spPr/>
      <dgm:t>
        <a:bodyPr/>
        <a:lstStyle/>
        <a:p>
          <a:endParaRPr lang="en-US"/>
        </a:p>
      </dgm:t>
    </dgm:pt>
    <dgm:pt modelId="{B4F930C1-98F1-41AC-94FD-63CF580267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Access Point</a:t>
          </a:r>
          <a:endParaRPr lang="en-US" dirty="0"/>
        </a:p>
      </dgm:t>
    </dgm:pt>
    <dgm:pt modelId="{EEE4CBBE-629F-4177-8A1D-4050E5B32517}" type="parTrans" cxnId="{69991D8F-F858-4966-9AB4-91B1271130D4}">
      <dgm:prSet/>
      <dgm:spPr/>
      <dgm:t>
        <a:bodyPr/>
        <a:lstStyle/>
        <a:p>
          <a:endParaRPr lang="en-US"/>
        </a:p>
      </dgm:t>
    </dgm:pt>
    <dgm:pt modelId="{A2A76073-C883-4751-80DC-6DE983C778BA}" type="sibTrans" cxnId="{69991D8F-F858-4966-9AB4-91B1271130D4}">
      <dgm:prSet/>
      <dgm:spPr/>
      <dgm:t>
        <a:bodyPr/>
        <a:lstStyle/>
        <a:p>
          <a:endParaRPr lang="en-US"/>
        </a:p>
      </dgm:t>
    </dgm:pt>
    <dgm:pt modelId="{610CAD64-F61B-4364-B81A-B5482A00BB0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Modem</a:t>
          </a:r>
          <a:endParaRPr lang="en-US"/>
        </a:p>
      </dgm:t>
    </dgm:pt>
    <dgm:pt modelId="{6C13B6C7-C15A-440B-BF38-41B394C9A1CF}" type="parTrans" cxnId="{92881182-5D7F-488D-86A9-F1F7AFAB4820}">
      <dgm:prSet/>
      <dgm:spPr/>
      <dgm:t>
        <a:bodyPr/>
        <a:lstStyle/>
        <a:p>
          <a:endParaRPr lang="en-US"/>
        </a:p>
      </dgm:t>
    </dgm:pt>
    <dgm:pt modelId="{91482FCC-53BB-48CF-AF03-F8733C039417}" type="sibTrans" cxnId="{92881182-5D7F-488D-86A9-F1F7AFAB4820}">
      <dgm:prSet/>
      <dgm:spPr/>
      <dgm:t>
        <a:bodyPr/>
        <a:lstStyle/>
        <a:p>
          <a:endParaRPr lang="en-US"/>
        </a:p>
      </dgm:t>
    </dgm:pt>
    <dgm:pt modelId="{36741A16-687B-48DB-ABE8-06426B58387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Network Interface Card</a:t>
          </a:r>
          <a:endParaRPr lang="en-US"/>
        </a:p>
      </dgm:t>
    </dgm:pt>
    <dgm:pt modelId="{395D8263-6091-43CF-B130-7B68E0A4ADB1}" type="parTrans" cxnId="{E2E508D0-B2F3-4E88-9FD3-33B7710E10ED}">
      <dgm:prSet/>
      <dgm:spPr/>
      <dgm:t>
        <a:bodyPr/>
        <a:lstStyle/>
        <a:p>
          <a:endParaRPr lang="en-US"/>
        </a:p>
      </dgm:t>
    </dgm:pt>
    <dgm:pt modelId="{339A28BA-BC13-47A9-BDF7-CC75BEBCB337}" type="sibTrans" cxnId="{E2E508D0-B2F3-4E88-9FD3-33B7710E10ED}">
      <dgm:prSet/>
      <dgm:spPr/>
      <dgm:t>
        <a:bodyPr/>
        <a:lstStyle/>
        <a:p>
          <a:endParaRPr lang="en-US"/>
        </a:p>
      </dgm:t>
    </dgm:pt>
    <dgm:pt modelId="{3FDE36F7-A4DA-42FF-B323-348E785F7C0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Hub</a:t>
          </a:r>
          <a:endParaRPr lang="en-US"/>
        </a:p>
      </dgm:t>
    </dgm:pt>
    <dgm:pt modelId="{FAD5D48C-92E7-4BE9-B23E-1A25837E5E7A}" type="parTrans" cxnId="{BFD9C0C0-DE4A-467A-9536-14CDC25E5A2A}">
      <dgm:prSet/>
      <dgm:spPr/>
      <dgm:t>
        <a:bodyPr/>
        <a:lstStyle/>
        <a:p>
          <a:endParaRPr lang="en-US"/>
        </a:p>
      </dgm:t>
    </dgm:pt>
    <dgm:pt modelId="{3F7D97C8-24BC-4664-AD5B-94CD8701E1E6}" type="sibTrans" cxnId="{BFD9C0C0-DE4A-467A-9536-14CDC25E5A2A}">
      <dgm:prSet/>
      <dgm:spPr/>
      <dgm:t>
        <a:bodyPr/>
        <a:lstStyle/>
        <a:p>
          <a:endParaRPr lang="en-US"/>
        </a:p>
      </dgm:t>
    </dgm:pt>
    <dgm:pt modelId="{532CB69F-0654-4ABC-9E41-43B9F36862B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Bridge</a:t>
          </a:r>
          <a:endParaRPr lang="en-US"/>
        </a:p>
      </dgm:t>
    </dgm:pt>
    <dgm:pt modelId="{1B90388E-A78E-4228-88C9-B867D75FBEF1}" type="parTrans" cxnId="{E1183639-19B9-4BA6-B0DB-E3B373FF407A}">
      <dgm:prSet/>
      <dgm:spPr/>
      <dgm:t>
        <a:bodyPr/>
        <a:lstStyle/>
        <a:p>
          <a:endParaRPr lang="en-US"/>
        </a:p>
      </dgm:t>
    </dgm:pt>
    <dgm:pt modelId="{B46E82B0-7C48-47CC-8D31-526D2953687A}" type="sibTrans" cxnId="{E1183639-19B9-4BA6-B0DB-E3B373FF407A}">
      <dgm:prSet/>
      <dgm:spPr/>
      <dgm:t>
        <a:bodyPr/>
        <a:lstStyle/>
        <a:p>
          <a:endParaRPr lang="en-US"/>
        </a:p>
      </dgm:t>
    </dgm:pt>
    <dgm:pt modelId="{755E56F0-4BE4-4FC7-898E-82BE41C3CE6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Repeater</a:t>
          </a:r>
          <a:endParaRPr lang="en-US" dirty="0"/>
        </a:p>
      </dgm:t>
    </dgm:pt>
    <dgm:pt modelId="{0C377E91-0C3D-4F95-A1DD-3758FA6A57B8}" type="parTrans" cxnId="{9F831981-0ED1-4F6C-99C0-538DA48A927A}">
      <dgm:prSet/>
      <dgm:spPr/>
      <dgm:t>
        <a:bodyPr/>
        <a:lstStyle/>
        <a:p>
          <a:endParaRPr lang="en-US"/>
        </a:p>
      </dgm:t>
    </dgm:pt>
    <dgm:pt modelId="{091E4BA2-F16D-4D67-B1D8-73DD25B2D2A0}" type="sibTrans" cxnId="{9F831981-0ED1-4F6C-99C0-538DA48A927A}">
      <dgm:prSet/>
      <dgm:spPr/>
      <dgm:t>
        <a:bodyPr/>
        <a:lstStyle/>
        <a:p>
          <a:endParaRPr lang="en-US"/>
        </a:p>
      </dgm:t>
    </dgm:pt>
    <dgm:pt modelId="{FFEDDBEB-2BA7-4308-BA55-4F17734EC5FD}" type="pres">
      <dgm:prSet presAssocID="{E90C69B9-BA49-4174-B080-B460477F9AA3}" presName="root" presStyleCnt="0">
        <dgm:presLayoutVars>
          <dgm:dir/>
          <dgm:resizeHandles val="exact"/>
        </dgm:presLayoutVars>
      </dgm:prSet>
      <dgm:spPr/>
    </dgm:pt>
    <dgm:pt modelId="{E760266C-348A-4D4E-92BE-5AEF23661131}" type="pres">
      <dgm:prSet presAssocID="{9779AC82-8CB2-42CC-87B2-5488CAA1C471}" presName="compNode" presStyleCnt="0"/>
      <dgm:spPr/>
    </dgm:pt>
    <dgm:pt modelId="{E0A88385-4E9D-48D7-A2D7-A42435903240}" type="pres">
      <dgm:prSet presAssocID="{9779AC82-8CB2-42CC-87B2-5488CAA1C471}" presName="bgRect" presStyleLbl="bgShp" presStyleIdx="0" presStyleCnt="8"/>
      <dgm:spPr/>
    </dgm:pt>
    <dgm:pt modelId="{540FC53D-7A8A-442E-99C0-2603C1AC08F0}" type="pres">
      <dgm:prSet presAssocID="{9779AC82-8CB2-42CC-87B2-5488CAA1C47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4BD1C89-58AA-4EB0-9F42-FAD2D3D1EDCA}" type="pres">
      <dgm:prSet presAssocID="{9779AC82-8CB2-42CC-87B2-5488CAA1C471}" presName="spaceRect" presStyleCnt="0"/>
      <dgm:spPr/>
    </dgm:pt>
    <dgm:pt modelId="{91E7A57A-374F-4630-ADA9-5C018E2761D2}" type="pres">
      <dgm:prSet presAssocID="{9779AC82-8CB2-42CC-87B2-5488CAA1C471}" presName="parTx" presStyleLbl="revTx" presStyleIdx="0" presStyleCnt="8">
        <dgm:presLayoutVars>
          <dgm:chMax val="0"/>
          <dgm:chPref val="0"/>
        </dgm:presLayoutVars>
      </dgm:prSet>
      <dgm:spPr/>
    </dgm:pt>
    <dgm:pt modelId="{378FB1E1-1887-4D97-A7B5-2C72A6881D36}" type="pres">
      <dgm:prSet presAssocID="{F8F39DDE-4087-4580-8380-2612C8C342A5}" presName="sibTrans" presStyleCnt="0"/>
      <dgm:spPr/>
    </dgm:pt>
    <dgm:pt modelId="{A0A0F2C0-1DAD-4272-B4C8-9FFD1B969B28}" type="pres">
      <dgm:prSet presAssocID="{913E6D0B-1577-4078-8BCF-E174FBD9DA6C}" presName="compNode" presStyleCnt="0"/>
      <dgm:spPr/>
    </dgm:pt>
    <dgm:pt modelId="{068D95B2-0464-4845-A65B-262385F7BE01}" type="pres">
      <dgm:prSet presAssocID="{913E6D0B-1577-4078-8BCF-E174FBD9DA6C}" presName="bgRect" presStyleLbl="bgShp" presStyleIdx="1" presStyleCnt="8"/>
      <dgm:spPr/>
    </dgm:pt>
    <dgm:pt modelId="{056F4950-3BE0-4EDC-9C47-045BC5ED3293}" type="pres">
      <dgm:prSet presAssocID="{913E6D0B-1577-4078-8BCF-E174FBD9DA6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tenz"/>
        </a:ext>
      </dgm:extLst>
    </dgm:pt>
    <dgm:pt modelId="{6AC5C469-7997-4B92-9B70-8167455A7359}" type="pres">
      <dgm:prSet presAssocID="{913E6D0B-1577-4078-8BCF-E174FBD9DA6C}" presName="spaceRect" presStyleCnt="0"/>
      <dgm:spPr/>
    </dgm:pt>
    <dgm:pt modelId="{FF2BC63E-2032-4B64-AB86-1C7861D994AD}" type="pres">
      <dgm:prSet presAssocID="{913E6D0B-1577-4078-8BCF-E174FBD9DA6C}" presName="parTx" presStyleLbl="revTx" presStyleIdx="1" presStyleCnt="8">
        <dgm:presLayoutVars>
          <dgm:chMax val="0"/>
          <dgm:chPref val="0"/>
        </dgm:presLayoutVars>
      </dgm:prSet>
      <dgm:spPr/>
    </dgm:pt>
    <dgm:pt modelId="{428A63E4-F46F-4F6F-9071-8D01EAEE9008}" type="pres">
      <dgm:prSet presAssocID="{5FA4A02E-AFAE-42E9-B1F6-D29A9AE69982}" presName="sibTrans" presStyleCnt="0"/>
      <dgm:spPr/>
    </dgm:pt>
    <dgm:pt modelId="{B8C410D3-71B9-4747-AAAC-F0E54C4DC320}" type="pres">
      <dgm:prSet presAssocID="{B4F930C1-98F1-41AC-94FD-63CF580267A4}" presName="compNode" presStyleCnt="0"/>
      <dgm:spPr/>
    </dgm:pt>
    <dgm:pt modelId="{38E3B87D-4CF0-4333-8589-D7584D44A1E4}" type="pres">
      <dgm:prSet presAssocID="{B4F930C1-98F1-41AC-94FD-63CF580267A4}" presName="bgRect" presStyleLbl="bgShp" presStyleIdx="2" presStyleCnt="8"/>
      <dgm:spPr/>
    </dgm:pt>
    <dgm:pt modelId="{FB1F0F68-B0B7-4224-B74F-B9239D511633}" type="pres">
      <dgm:prSet presAssocID="{B4F930C1-98F1-41AC-94FD-63CF580267A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E5F4DE5-7076-4D62-A822-56935C13663C}" type="pres">
      <dgm:prSet presAssocID="{B4F930C1-98F1-41AC-94FD-63CF580267A4}" presName="spaceRect" presStyleCnt="0"/>
      <dgm:spPr/>
    </dgm:pt>
    <dgm:pt modelId="{FA11342E-5BD3-4AA8-8FCA-2C7AA6AA2406}" type="pres">
      <dgm:prSet presAssocID="{B4F930C1-98F1-41AC-94FD-63CF580267A4}" presName="parTx" presStyleLbl="revTx" presStyleIdx="2" presStyleCnt="8">
        <dgm:presLayoutVars>
          <dgm:chMax val="0"/>
          <dgm:chPref val="0"/>
        </dgm:presLayoutVars>
      </dgm:prSet>
      <dgm:spPr/>
    </dgm:pt>
    <dgm:pt modelId="{5CA88A25-68D4-4D68-8E55-61A12D561C29}" type="pres">
      <dgm:prSet presAssocID="{A2A76073-C883-4751-80DC-6DE983C778BA}" presName="sibTrans" presStyleCnt="0"/>
      <dgm:spPr/>
    </dgm:pt>
    <dgm:pt modelId="{BA6854DF-F971-4F8C-BEE1-F60E839FE03D}" type="pres">
      <dgm:prSet presAssocID="{610CAD64-F61B-4364-B81A-B5482A00BB0F}" presName="compNode" presStyleCnt="0"/>
      <dgm:spPr/>
    </dgm:pt>
    <dgm:pt modelId="{FC55276C-C5EC-4FA4-8ACA-3C19C555D5F3}" type="pres">
      <dgm:prSet presAssocID="{610CAD64-F61B-4364-B81A-B5482A00BB0F}" presName="bgRect" presStyleLbl="bgShp" presStyleIdx="3" presStyleCnt="8"/>
      <dgm:spPr/>
    </dgm:pt>
    <dgm:pt modelId="{B0FFFF1B-089B-4004-B8BF-38F6BD18ED95}" type="pres">
      <dgm:prSet presAssocID="{610CAD64-F61B-4364-B81A-B5482A00BB0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htlos"/>
        </a:ext>
      </dgm:extLst>
    </dgm:pt>
    <dgm:pt modelId="{81B65C0C-ECA1-44B7-AA94-5A890C35344D}" type="pres">
      <dgm:prSet presAssocID="{610CAD64-F61B-4364-B81A-B5482A00BB0F}" presName="spaceRect" presStyleCnt="0"/>
      <dgm:spPr/>
    </dgm:pt>
    <dgm:pt modelId="{DA2A6B5D-C4C9-4222-AB31-470B0ACC7D43}" type="pres">
      <dgm:prSet presAssocID="{610CAD64-F61B-4364-B81A-B5482A00BB0F}" presName="parTx" presStyleLbl="revTx" presStyleIdx="3" presStyleCnt="8">
        <dgm:presLayoutVars>
          <dgm:chMax val="0"/>
          <dgm:chPref val="0"/>
        </dgm:presLayoutVars>
      </dgm:prSet>
      <dgm:spPr/>
    </dgm:pt>
    <dgm:pt modelId="{5D4AFA8F-D35B-4F9C-AF11-02B448E372A5}" type="pres">
      <dgm:prSet presAssocID="{91482FCC-53BB-48CF-AF03-F8733C039417}" presName="sibTrans" presStyleCnt="0"/>
      <dgm:spPr/>
    </dgm:pt>
    <dgm:pt modelId="{A82CE7E7-1EF4-47EF-BA7B-4A3D513FF417}" type="pres">
      <dgm:prSet presAssocID="{36741A16-687B-48DB-ABE8-06426B58387B}" presName="compNode" presStyleCnt="0"/>
      <dgm:spPr/>
    </dgm:pt>
    <dgm:pt modelId="{FF52E17E-3A32-4ED4-A50D-4646645CE215}" type="pres">
      <dgm:prSet presAssocID="{36741A16-687B-48DB-ABE8-06426B58387B}" presName="bgRect" presStyleLbl="bgShp" presStyleIdx="4" presStyleCnt="8"/>
      <dgm:spPr/>
    </dgm:pt>
    <dgm:pt modelId="{4400F586-4F4F-4EA4-A6AD-B0C503C36A08}" type="pres">
      <dgm:prSet presAssocID="{36741A16-687B-48DB-ABE8-06426B58387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F2B080-0511-45D8-95B2-3AD2560B85B6}" type="pres">
      <dgm:prSet presAssocID="{36741A16-687B-48DB-ABE8-06426B58387B}" presName="spaceRect" presStyleCnt="0"/>
      <dgm:spPr/>
    </dgm:pt>
    <dgm:pt modelId="{2F7B16BE-9B8C-4919-8BA1-A19DB7E301AB}" type="pres">
      <dgm:prSet presAssocID="{36741A16-687B-48DB-ABE8-06426B58387B}" presName="parTx" presStyleLbl="revTx" presStyleIdx="4" presStyleCnt="8">
        <dgm:presLayoutVars>
          <dgm:chMax val="0"/>
          <dgm:chPref val="0"/>
        </dgm:presLayoutVars>
      </dgm:prSet>
      <dgm:spPr/>
    </dgm:pt>
    <dgm:pt modelId="{F122BF97-8EB1-46DF-B5BA-599E39FBE453}" type="pres">
      <dgm:prSet presAssocID="{339A28BA-BC13-47A9-BDF7-CC75BEBCB337}" presName="sibTrans" presStyleCnt="0"/>
      <dgm:spPr/>
    </dgm:pt>
    <dgm:pt modelId="{49252F3C-9770-4F88-9111-2C9D204857B2}" type="pres">
      <dgm:prSet presAssocID="{3FDE36F7-A4DA-42FF-B323-348E785F7C09}" presName="compNode" presStyleCnt="0"/>
      <dgm:spPr/>
    </dgm:pt>
    <dgm:pt modelId="{02E93275-EC6A-444C-84EF-36A933EDC89F}" type="pres">
      <dgm:prSet presAssocID="{3FDE36F7-A4DA-42FF-B323-348E785F7C09}" presName="bgRect" presStyleLbl="bgShp" presStyleIdx="5" presStyleCnt="8"/>
      <dgm:spPr/>
    </dgm:pt>
    <dgm:pt modelId="{7C771B9A-EB6A-48EF-9AEB-EFF615375A9A}" type="pres">
      <dgm:prSet presAssocID="{3FDE36F7-A4DA-42FF-B323-348E785F7C0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CCCA9DA4-9427-4448-A725-A976A84E677D}" type="pres">
      <dgm:prSet presAssocID="{3FDE36F7-A4DA-42FF-B323-348E785F7C09}" presName="spaceRect" presStyleCnt="0"/>
      <dgm:spPr/>
    </dgm:pt>
    <dgm:pt modelId="{860E8B6D-CD8F-41F3-B0B8-993C7ABC3748}" type="pres">
      <dgm:prSet presAssocID="{3FDE36F7-A4DA-42FF-B323-348E785F7C09}" presName="parTx" presStyleLbl="revTx" presStyleIdx="5" presStyleCnt="8">
        <dgm:presLayoutVars>
          <dgm:chMax val="0"/>
          <dgm:chPref val="0"/>
        </dgm:presLayoutVars>
      </dgm:prSet>
      <dgm:spPr/>
    </dgm:pt>
    <dgm:pt modelId="{FEB9DCE4-BEE9-4CAF-8F92-07DCEAA5752C}" type="pres">
      <dgm:prSet presAssocID="{3F7D97C8-24BC-4664-AD5B-94CD8701E1E6}" presName="sibTrans" presStyleCnt="0"/>
      <dgm:spPr/>
    </dgm:pt>
    <dgm:pt modelId="{47707A6D-9278-4F26-A1D5-4AFA36675414}" type="pres">
      <dgm:prSet presAssocID="{532CB69F-0654-4ABC-9E41-43B9F36862B2}" presName="compNode" presStyleCnt="0"/>
      <dgm:spPr/>
    </dgm:pt>
    <dgm:pt modelId="{958FB006-4123-4F51-98F9-AAA115011D9E}" type="pres">
      <dgm:prSet presAssocID="{532CB69F-0654-4ABC-9E41-43B9F36862B2}" presName="bgRect" presStyleLbl="bgShp" presStyleIdx="6" presStyleCnt="8"/>
      <dgm:spPr/>
    </dgm:pt>
    <dgm:pt modelId="{55762ECD-EBE9-4596-B6E5-433FCBA27A10}" type="pres">
      <dgm:prSet presAssocID="{532CB69F-0654-4ABC-9E41-43B9F36862B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1B648DC-F074-415D-B340-D074C25F42E0}" type="pres">
      <dgm:prSet presAssocID="{532CB69F-0654-4ABC-9E41-43B9F36862B2}" presName="spaceRect" presStyleCnt="0"/>
      <dgm:spPr/>
    </dgm:pt>
    <dgm:pt modelId="{19746073-B252-4867-9617-C1489389E6A4}" type="pres">
      <dgm:prSet presAssocID="{532CB69F-0654-4ABC-9E41-43B9F36862B2}" presName="parTx" presStyleLbl="revTx" presStyleIdx="6" presStyleCnt="8">
        <dgm:presLayoutVars>
          <dgm:chMax val="0"/>
          <dgm:chPref val="0"/>
        </dgm:presLayoutVars>
      </dgm:prSet>
      <dgm:spPr/>
    </dgm:pt>
    <dgm:pt modelId="{5CE5CCE7-4C69-47C6-9053-E68335E60EB1}" type="pres">
      <dgm:prSet presAssocID="{B46E82B0-7C48-47CC-8D31-526D2953687A}" presName="sibTrans" presStyleCnt="0"/>
      <dgm:spPr/>
    </dgm:pt>
    <dgm:pt modelId="{42E18CD8-0C30-4E05-B6FE-FDFFE8EF956C}" type="pres">
      <dgm:prSet presAssocID="{755E56F0-4BE4-4FC7-898E-82BE41C3CE63}" presName="compNode" presStyleCnt="0"/>
      <dgm:spPr/>
    </dgm:pt>
    <dgm:pt modelId="{54931D71-28CF-4ADE-A990-B2B3B43BBF21}" type="pres">
      <dgm:prSet presAssocID="{755E56F0-4BE4-4FC7-898E-82BE41C3CE63}" presName="bgRect" presStyleLbl="bgShp" presStyleIdx="7" presStyleCnt="8"/>
      <dgm:spPr/>
    </dgm:pt>
    <dgm:pt modelId="{1B9FFC0D-FE1E-4B01-BD76-9C9B4FE97FBD}" type="pres">
      <dgm:prSet presAssocID="{755E56F0-4BE4-4FC7-898E-82BE41C3CE6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holen"/>
        </a:ext>
      </dgm:extLst>
    </dgm:pt>
    <dgm:pt modelId="{4FE1A358-D6F2-4819-AC04-5BBABA7F1D7C}" type="pres">
      <dgm:prSet presAssocID="{755E56F0-4BE4-4FC7-898E-82BE41C3CE63}" presName="spaceRect" presStyleCnt="0"/>
      <dgm:spPr/>
    </dgm:pt>
    <dgm:pt modelId="{24807D30-0A91-4D54-971F-4B4C400D9AD3}" type="pres">
      <dgm:prSet presAssocID="{755E56F0-4BE4-4FC7-898E-82BE41C3CE6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9543D1E-40D8-45B6-8FAF-52B418878257}" type="presOf" srcId="{532CB69F-0654-4ABC-9E41-43B9F36862B2}" destId="{19746073-B252-4867-9617-C1489389E6A4}" srcOrd="0" destOrd="0" presId="urn:microsoft.com/office/officeart/2018/2/layout/IconVerticalSolidList"/>
    <dgm:cxn modelId="{E1183639-19B9-4BA6-B0DB-E3B373FF407A}" srcId="{E90C69B9-BA49-4174-B080-B460477F9AA3}" destId="{532CB69F-0654-4ABC-9E41-43B9F36862B2}" srcOrd="6" destOrd="0" parTransId="{1B90388E-A78E-4228-88C9-B867D75FBEF1}" sibTransId="{B46E82B0-7C48-47CC-8D31-526D2953687A}"/>
    <dgm:cxn modelId="{7A303E58-5935-4F7B-B02C-45FCACDC7ED1}" type="presOf" srcId="{913E6D0B-1577-4078-8BCF-E174FBD9DA6C}" destId="{FF2BC63E-2032-4B64-AB86-1C7861D994AD}" srcOrd="0" destOrd="0" presId="urn:microsoft.com/office/officeart/2018/2/layout/IconVerticalSolidList"/>
    <dgm:cxn modelId="{BFD0BC5F-1F1D-4CCF-9C54-1E3B277CCE13}" type="presOf" srcId="{9779AC82-8CB2-42CC-87B2-5488CAA1C471}" destId="{91E7A57A-374F-4630-ADA9-5C018E2761D2}" srcOrd="0" destOrd="0" presId="urn:microsoft.com/office/officeart/2018/2/layout/IconVerticalSolidList"/>
    <dgm:cxn modelId="{BD379C72-1DF4-41F7-AF8E-0E6FC1E4A083}" type="presOf" srcId="{E90C69B9-BA49-4174-B080-B460477F9AA3}" destId="{FFEDDBEB-2BA7-4308-BA55-4F17734EC5FD}" srcOrd="0" destOrd="0" presId="urn:microsoft.com/office/officeart/2018/2/layout/IconVerticalSolidList"/>
    <dgm:cxn modelId="{DA43E97D-8555-405F-BDB3-D95CD13FD87F}" srcId="{E90C69B9-BA49-4174-B080-B460477F9AA3}" destId="{913E6D0B-1577-4078-8BCF-E174FBD9DA6C}" srcOrd="1" destOrd="0" parTransId="{15760CFE-DE46-4EFB-8CA5-D45FF58D6700}" sibTransId="{5FA4A02E-AFAE-42E9-B1F6-D29A9AE69982}"/>
    <dgm:cxn modelId="{9F831981-0ED1-4F6C-99C0-538DA48A927A}" srcId="{E90C69B9-BA49-4174-B080-B460477F9AA3}" destId="{755E56F0-4BE4-4FC7-898E-82BE41C3CE63}" srcOrd="7" destOrd="0" parTransId="{0C377E91-0C3D-4F95-A1DD-3758FA6A57B8}" sibTransId="{091E4BA2-F16D-4D67-B1D8-73DD25B2D2A0}"/>
    <dgm:cxn modelId="{92881182-5D7F-488D-86A9-F1F7AFAB4820}" srcId="{E90C69B9-BA49-4174-B080-B460477F9AA3}" destId="{610CAD64-F61B-4364-B81A-B5482A00BB0F}" srcOrd="3" destOrd="0" parTransId="{6C13B6C7-C15A-440B-BF38-41B394C9A1CF}" sibTransId="{91482FCC-53BB-48CF-AF03-F8733C039417}"/>
    <dgm:cxn modelId="{69991D8F-F858-4966-9AB4-91B1271130D4}" srcId="{E90C69B9-BA49-4174-B080-B460477F9AA3}" destId="{B4F930C1-98F1-41AC-94FD-63CF580267A4}" srcOrd="2" destOrd="0" parTransId="{EEE4CBBE-629F-4177-8A1D-4050E5B32517}" sibTransId="{A2A76073-C883-4751-80DC-6DE983C778BA}"/>
    <dgm:cxn modelId="{641431AE-927B-49C8-AF30-6B99EF0CD6A6}" type="presOf" srcId="{36741A16-687B-48DB-ABE8-06426B58387B}" destId="{2F7B16BE-9B8C-4919-8BA1-A19DB7E301AB}" srcOrd="0" destOrd="0" presId="urn:microsoft.com/office/officeart/2018/2/layout/IconVerticalSolidList"/>
    <dgm:cxn modelId="{BFD9C0C0-DE4A-467A-9536-14CDC25E5A2A}" srcId="{E90C69B9-BA49-4174-B080-B460477F9AA3}" destId="{3FDE36F7-A4DA-42FF-B323-348E785F7C09}" srcOrd="5" destOrd="0" parTransId="{FAD5D48C-92E7-4BE9-B23E-1A25837E5E7A}" sibTransId="{3F7D97C8-24BC-4664-AD5B-94CD8701E1E6}"/>
    <dgm:cxn modelId="{E2E508D0-B2F3-4E88-9FD3-33B7710E10ED}" srcId="{E90C69B9-BA49-4174-B080-B460477F9AA3}" destId="{36741A16-687B-48DB-ABE8-06426B58387B}" srcOrd="4" destOrd="0" parTransId="{395D8263-6091-43CF-B130-7B68E0A4ADB1}" sibTransId="{339A28BA-BC13-47A9-BDF7-CC75BEBCB337}"/>
    <dgm:cxn modelId="{2E1169D6-C4E4-4E65-A18A-3143E15F0648}" type="presOf" srcId="{755E56F0-4BE4-4FC7-898E-82BE41C3CE63}" destId="{24807D30-0A91-4D54-971F-4B4C400D9AD3}" srcOrd="0" destOrd="0" presId="urn:microsoft.com/office/officeart/2018/2/layout/IconVerticalSolidList"/>
    <dgm:cxn modelId="{C33C9EED-AF0A-4CBB-803A-35B00AF009E8}" srcId="{E90C69B9-BA49-4174-B080-B460477F9AA3}" destId="{9779AC82-8CB2-42CC-87B2-5488CAA1C471}" srcOrd="0" destOrd="0" parTransId="{935FC153-3861-44C8-A276-7B6DECFD8CEB}" sibTransId="{F8F39DDE-4087-4580-8380-2612C8C342A5}"/>
    <dgm:cxn modelId="{8D1C3AF3-4E4C-4118-8C57-4D898AB37289}" type="presOf" srcId="{B4F930C1-98F1-41AC-94FD-63CF580267A4}" destId="{FA11342E-5BD3-4AA8-8FCA-2C7AA6AA2406}" srcOrd="0" destOrd="0" presId="urn:microsoft.com/office/officeart/2018/2/layout/IconVerticalSolidList"/>
    <dgm:cxn modelId="{C88F6FFB-9CCD-4168-AFAC-157733877945}" type="presOf" srcId="{610CAD64-F61B-4364-B81A-B5482A00BB0F}" destId="{DA2A6B5D-C4C9-4222-AB31-470B0ACC7D43}" srcOrd="0" destOrd="0" presId="urn:microsoft.com/office/officeart/2018/2/layout/IconVerticalSolidList"/>
    <dgm:cxn modelId="{30424FFD-9B9B-4BA9-97A4-FE5F3A9590B3}" type="presOf" srcId="{3FDE36F7-A4DA-42FF-B323-348E785F7C09}" destId="{860E8B6D-CD8F-41F3-B0B8-993C7ABC3748}" srcOrd="0" destOrd="0" presId="urn:microsoft.com/office/officeart/2018/2/layout/IconVerticalSolidList"/>
    <dgm:cxn modelId="{3C9FBF25-FB35-4653-9C31-D9D2C3BA0CC4}" type="presParOf" srcId="{FFEDDBEB-2BA7-4308-BA55-4F17734EC5FD}" destId="{E760266C-348A-4D4E-92BE-5AEF23661131}" srcOrd="0" destOrd="0" presId="urn:microsoft.com/office/officeart/2018/2/layout/IconVerticalSolidList"/>
    <dgm:cxn modelId="{E8F663F8-2A2C-434D-94A1-4DA265D14B0B}" type="presParOf" srcId="{E760266C-348A-4D4E-92BE-5AEF23661131}" destId="{E0A88385-4E9D-48D7-A2D7-A42435903240}" srcOrd="0" destOrd="0" presId="urn:microsoft.com/office/officeart/2018/2/layout/IconVerticalSolidList"/>
    <dgm:cxn modelId="{6447325B-16EF-4409-83FB-9F1316699E8C}" type="presParOf" srcId="{E760266C-348A-4D4E-92BE-5AEF23661131}" destId="{540FC53D-7A8A-442E-99C0-2603C1AC08F0}" srcOrd="1" destOrd="0" presId="urn:microsoft.com/office/officeart/2018/2/layout/IconVerticalSolidList"/>
    <dgm:cxn modelId="{60F8DB2E-C4FD-4A18-87CB-58EB95D39CE6}" type="presParOf" srcId="{E760266C-348A-4D4E-92BE-5AEF23661131}" destId="{B4BD1C89-58AA-4EB0-9F42-FAD2D3D1EDCA}" srcOrd="2" destOrd="0" presId="urn:microsoft.com/office/officeart/2018/2/layout/IconVerticalSolidList"/>
    <dgm:cxn modelId="{9D40EFE6-E8ED-4CDD-AEA4-981423E91385}" type="presParOf" srcId="{E760266C-348A-4D4E-92BE-5AEF23661131}" destId="{91E7A57A-374F-4630-ADA9-5C018E2761D2}" srcOrd="3" destOrd="0" presId="urn:microsoft.com/office/officeart/2018/2/layout/IconVerticalSolidList"/>
    <dgm:cxn modelId="{C0271DDE-17E0-4699-9BAF-B3B48019B691}" type="presParOf" srcId="{FFEDDBEB-2BA7-4308-BA55-4F17734EC5FD}" destId="{378FB1E1-1887-4D97-A7B5-2C72A6881D36}" srcOrd="1" destOrd="0" presId="urn:microsoft.com/office/officeart/2018/2/layout/IconVerticalSolidList"/>
    <dgm:cxn modelId="{A5342678-974F-40C9-8A7A-2094F2455808}" type="presParOf" srcId="{FFEDDBEB-2BA7-4308-BA55-4F17734EC5FD}" destId="{A0A0F2C0-1DAD-4272-B4C8-9FFD1B969B28}" srcOrd="2" destOrd="0" presId="urn:microsoft.com/office/officeart/2018/2/layout/IconVerticalSolidList"/>
    <dgm:cxn modelId="{F6C427C0-E6EB-4B46-866A-93DED49ECA97}" type="presParOf" srcId="{A0A0F2C0-1DAD-4272-B4C8-9FFD1B969B28}" destId="{068D95B2-0464-4845-A65B-262385F7BE01}" srcOrd="0" destOrd="0" presId="urn:microsoft.com/office/officeart/2018/2/layout/IconVerticalSolidList"/>
    <dgm:cxn modelId="{BAD44AE6-E75B-4CD4-A36A-E5D316884625}" type="presParOf" srcId="{A0A0F2C0-1DAD-4272-B4C8-9FFD1B969B28}" destId="{056F4950-3BE0-4EDC-9C47-045BC5ED3293}" srcOrd="1" destOrd="0" presId="urn:microsoft.com/office/officeart/2018/2/layout/IconVerticalSolidList"/>
    <dgm:cxn modelId="{FF7B90DC-9479-4E4E-B89F-5F8A4F7EFFF9}" type="presParOf" srcId="{A0A0F2C0-1DAD-4272-B4C8-9FFD1B969B28}" destId="{6AC5C469-7997-4B92-9B70-8167455A7359}" srcOrd="2" destOrd="0" presId="urn:microsoft.com/office/officeart/2018/2/layout/IconVerticalSolidList"/>
    <dgm:cxn modelId="{5F908EE7-6387-4350-B2A4-0127ED13D8B1}" type="presParOf" srcId="{A0A0F2C0-1DAD-4272-B4C8-9FFD1B969B28}" destId="{FF2BC63E-2032-4B64-AB86-1C7861D994AD}" srcOrd="3" destOrd="0" presId="urn:microsoft.com/office/officeart/2018/2/layout/IconVerticalSolidList"/>
    <dgm:cxn modelId="{162AE3E1-9CF6-4076-A5C0-5210F90BF8AA}" type="presParOf" srcId="{FFEDDBEB-2BA7-4308-BA55-4F17734EC5FD}" destId="{428A63E4-F46F-4F6F-9071-8D01EAEE9008}" srcOrd="3" destOrd="0" presId="urn:microsoft.com/office/officeart/2018/2/layout/IconVerticalSolidList"/>
    <dgm:cxn modelId="{DF0F48AB-A7B8-4B85-8317-21AA41AF4DD0}" type="presParOf" srcId="{FFEDDBEB-2BA7-4308-BA55-4F17734EC5FD}" destId="{B8C410D3-71B9-4747-AAAC-F0E54C4DC320}" srcOrd="4" destOrd="0" presId="urn:microsoft.com/office/officeart/2018/2/layout/IconVerticalSolidList"/>
    <dgm:cxn modelId="{A8EBEB15-3CF1-4DDB-A048-A32780ED255E}" type="presParOf" srcId="{B8C410D3-71B9-4747-AAAC-F0E54C4DC320}" destId="{38E3B87D-4CF0-4333-8589-D7584D44A1E4}" srcOrd="0" destOrd="0" presId="urn:microsoft.com/office/officeart/2018/2/layout/IconVerticalSolidList"/>
    <dgm:cxn modelId="{B951027A-A72A-49EB-AF15-21373546DBD3}" type="presParOf" srcId="{B8C410D3-71B9-4747-AAAC-F0E54C4DC320}" destId="{FB1F0F68-B0B7-4224-B74F-B9239D511633}" srcOrd="1" destOrd="0" presId="urn:microsoft.com/office/officeart/2018/2/layout/IconVerticalSolidList"/>
    <dgm:cxn modelId="{B40190A8-35C3-42BC-B80B-9507B3C34C02}" type="presParOf" srcId="{B8C410D3-71B9-4747-AAAC-F0E54C4DC320}" destId="{DE5F4DE5-7076-4D62-A822-56935C13663C}" srcOrd="2" destOrd="0" presId="urn:microsoft.com/office/officeart/2018/2/layout/IconVerticalSolidList"/>
    <dgm:cxn modelId="{C4424338-6462-4FC0-A70A-7FC16E445CF5}" type="presParOf" srcId="{B8C410D3-71B9-4747-AAAC-F0E54C4DC320}" destId="{FA11342E-5BD3-4AA8-8FCA-2C7AA6AA2406}" srcOrd="3" destOrd="0" presId="urn:microsoft.com/office/officeart/2018/2/layout/IconVerticalSolidList"/>
    <dgm:cxn modelId="{C717E7B3-89B4-4CB0-8410-CD5D72D48A33}" type="presParOf" srcId="{FFEDDBEB-2BA7-4308-BA55-4F17734EC5FD}" destId="{5CA88A25-68D4-4D68-8E55-61A12D561C29}" srcOrd="5" destOrd="0" presId="urn:microsoft.com/office/officeart/2018/2/layout/IconVerticalSolidList"/>
    <dgm:cxn modelId="{23117E9F-2FD6-437E-917B-6F1218BDBA61}" type="presParOf" srcId="{FFEDDBEB-2BA7-4308-BA55-4F17734EC5FD}" destId="{BA6854DF-F971-4F8C-BEE1-F60E839FE03D}" srcOrd="6" destOrd="0" presId="urn:microsoft.com/office/officeart/2018/2/layout/IconVerticalSolidList"/>
    <dgm:cxn modelId="{3FCA66D4-3C18-4D29-A256-89FA32644089}" type="presParOf" srcId="{BA6854DF-F971-4F8C-BEE1-F60E839FE03D}" destId="{FC55276C-C5EC-4FA4-8ACA-3C19C555D5F3}" srcOrd="0" destOrd="0" presId="urn:microsoft.com/office/officeart/2018/2/layout/IconVerticalSolidList"/>
    <dgm:cxn modelId="{9352F2A9-7790-47C5-9B50-D1E0ACF9F8F9}" type="presParOf" srcId="{BA6854DF-F971-4F8C-BEE1-F60E839FE03D}" destId="{B0FFFF1B-089B-4004-B8BF-38F6BD18ED95}" srcOrd="1" destOrd="0" presId="urn:microsoft.com/office/officeart/2018/2/layout/IconVerticalSolidList"/>
    <dgm:cxn modelId="{CDE0A8D0-CE6A-45C5-BDDC-CC300B35D78C}" type="presParOf" srcId="{BA6854DF-F971-4F8C-BEE1-F60E839FE03D}" destId="{81B65C0C-ECA1-44B7-AA94-5A890C35344D}" srcOrd="2" destOrd="0" presId="urn:microsoft.com/office/officeart/2018/2/layout/IconVerticalSolidList"/>
    <dgm:cxn modelId="{3BBFE300-0BA9-4233-B543-3BC368C6C01E}" type="presParOf" srcId="{BA6854DF-F971-4F8C-BEE1-F60E839FE03D}" destId="{DA2A6B5D-C4C9-4222-AB31-470B0ACC7D43}" srcOrd="3" destOrd="0" presId="urn:microsoft.com/office/officeart/2018/2/layout/IconVerticalSolidList"/>
    <dgm:cxn modelId="{EB9DF7B2-0393-49F8-8FCC-5895841FA94A}" type="presParOf" srcId="{FFEDDBEB-2BA7-4308-BA55-4F17734EC5FD}" destId="{5D4AFA8F-D35B-4F9C-AF11-02B448E372A5}" srcOrd="7" destOrd="0" presId="urn:microsoft.com/office/officeart/2018/2/layout/IconVerticalSolidList"/>
    <dgm:cxn modelId="{E6B534CE-7D4B-475D-8852-B1F975FAE2BA}" type="presParOf" srcId="{FFEDDBEB-2BA7-4308-BA55-4F17734EC5FD}" destId="{A82CE7E7-1EF4-47EF-BA7B-4A3D513FF417}" srcOrd="8" destOrd="0" presId="urn:microsoft.com/office/officeart/2018/2/layout/IconVerticalSolidList"/>
    <dgm:cxn modelId="{6BB213FA-A1D3-4239-8EAF-6F9694023E12}" type="presParOf" srcId="{A82CE7E7-1EF4-47EF-BA7B-4A3D513FF417}" destId="{FF52E17E-3A32-4ED4-A50D-4646645CE215}" srcOrd="0" destOrd="0" presId="urn:microsoft.com/office/officeart/2018/2/layout/IconVerticalSolidList"/>
    <dgm:cxn modelId="{2489D6C7-F41B-4CFC-9122-498AE1B6C032}" type="presParOf" srcId="{A82CE7E7-1EF4-47EF-BA7B-4A3D513FF417}" destId="{4400F586-4F4F-4EA4-A6AD-B0C503C36A08}" srcOrd="1" destOrd="0" presId="urn:microsoft.com/office/officeart/2018/2/layout/IconVerticalSolidList"/>
    <dgm:cxn modelId="{11FB0720-9A41-4BD0-B3D5-37FD40BD3BC0}" type="presParOf" srcId="{A82CE7E7-1EF4-47EF-BA7B-4A3D513FF417}" destId="{A1F2B080-0511-45D8-95B2-3AD2560B85B6}" srcOrd="2" destOrd="0" presId="urn:microsoft.com/office/officeart/2018/2/layout/IconVerticalSolidList"/>
    <dgm:cxn modelId="{17B49ADF-049C-4D31-B04D-7C66D92CFAE8}" type="presParOf" srcId="{A82CE7E7-1EF4-47EF-BA7B-4A3D513FF417}" destId="{2F7B16BE-9B8C-4919-8BA1-A19DB7E301AB}" srcOrd="3" destOrd="0" presId="urn:microsoft.com/office/officeart/2018/2/layout/IconVerticalSolidList"/>
    <dgm:cxn modelId="{CD534BDE-68CB-46CA-BD6A-A7393B6E0ADA}" type="presParOf" srcId="{FFEDDBEB-2BA7-4308-BA55-4F17734EC5FD}" destId="{F122BF97-8EB1-46DF-B5BA-599E39FBE453}" srcOrd="9" destOrd="0" presId="urn:microsoft.com/office/officeart/2018/2/layout/IconVerticalSolidList"/>
    <dgm:cxn modelId="{706C6AEA-4842-481D-9709-AB1138FD34A5}" type="presParOf" srcId="{FFEDDBEB-2BA7-4308-BA55-4F17734EC5FD}" destId="{49252F3C-9770-4F88-9111-2C9D204857B2}" srcOrd="10" destOrd="0" presId="urn:microsoft.com/office/officeart/2018/2/layout/IconVerticalSolidList"/>
    <dgm:cxn modelId="{3D43C9D7-A678-4909-80E5-318945128722}" type="presParOf" srcId="{49252F3C-9770-4F88-9111-2C9D204857B2}" destId="{02E93275-EC6A-444C-84EF-36A933EDC89F}" srcOrd="0" destOrd="0" presId="urn:microsoft.com/office/officeart/2018/2/layout/IconVerticalSolidList"/>
    <dgm:cxn modelId="{939101FC-10B9-452B-9AD7-15744BF2F52F}" type="presParOf" srcId="{49252F3C-9770-4F88-9111-2C9D204857B2}" destId="{7C771B9A-EB6A-48EF-9AEB-EFF615375A9A}" srcOrd="1" destOrd="0" presId="urn:microsoft.com/office/officeart/2018/2/layout/IconVerticalSolidList"/>
    <dgm:cxn modelId="{313B0612-099E-491C-BEE6-154584CCE872}" type="presParOf" srcId="{49252F3C-9770-4F88-9111-2C9D204857B2}" destId="{CCCA9DA4-9427-4448-A725-A976A84E677D}" srcOrd="2" destOrd="0" presId="urn:microsoft.com/office/officeart/2018/2/layout/IconVerticalSolidList"/>
    <dgm:cxn modelId="{4FA4459A-C38F-4FB1-AAB9-14E02A8771CB}" type="presParOf" srcId="{49252F3C-9770-4F88-9111-2C9D204857B2}" destId="{860E8B6D-CD8F-41F3-B0B8-993C7ABC3748}" srcOrd="3" destOrd="0" presId="urn:microsoft.com/office/officeart/2018/2/layout/IconVerticalSolidList"/>
    <dgm:cxn modelId="{5530AD4B-D031-4217-9B52-9FA6299BF9F1}" type="presParOf" srcId="{FFEDDBEB-2BA7-4308-BA55-4F17734EC5FD}" destId="{FEB9DCE4-BEE9-4CAF-8F92-07DCEAA5752C}" srcOrd="11" destOrd="0" presId="urn:microsoft.com/office/officeart/2018/2/layout/IconVerticalSolidList"/>
    <dgm:cxn modelId="{C888E7F5-2AB1-4B1F-AEAE-3D5770E326A5}" type="presParOf" srcId="{FFEDDBEB-2BA7-4308-BA55-4F17734EC5FD}" destId="{47707A6D-9278-4F26-A1D5-4AFA36675414}" srcOrd="12" destOrd="0" presId="urn:microsoft.com/office/officeart/2018/2/layout/IconVerticalSolidList"/>
    <dgm:cxn modelId="{6799007D-C242-4E57-8B49-B638A44CD2E8}" type="presParOf" srcId="{47707A6D-9278-4F26-A1D5-4AFA36675414}" destId="{958FB006-4123-4F51-98F9-AAA115011D9E}" srcOrd="0" destOrd="0" presId="urn:microsoft.com/office/officeart/2018/2/layout/IconVerticalSolidList"/>
    <dgm:cxn modelId="{68000883-109E-4685-BEF6-BCABABED6BA9}" type="presParOf" srcId="{47707A6D-9278-4F26-A1D5-4AFA36675414}" destId="{55762ECD-EBE9-4596-B6E5-433FCBA27A10}" srcOrd="1" destOrd="0" presId="urn:microsoft.com/office/officeart/2018/2/layout/IconVerticalSolidList"/>
    <dgm:cxn modelId="{33356964-FCC4-4FBD-8252-AF3B0C957157}" type="presParOf" srcId="{47707A6D-9278-4F26-A1D5-4AFA36675414}" destId="{D1B648DC-F074-415D-B340-D074C25F42E0}" srcOrd="2" destOrd="0" presId="urn:microsoft.com/office/officeart/2018/2/layout/IconVerticalSolidList"/>
    <dgm:cxn modelId="{E76DD163-96D6-4DC0-9FB6-BA150A8FA83A}" type="presParOf" srcId="{47707A6D-9278-4F26-A1D5-4AFA36675414}" destId="{19746073-B252-4867-9617-C1489389E6A4}" srcOrd="3" destOrd="0" presId="urn:microsoft.com/office/officeart/2018/2/layout/IconVerticalSolidList"/>
    <dgm:cxn modelId="{542C1720-DEF8-4F67-BF85-0A607DB9BBB9}" type="presParOf" srcId="{FFEDDBEB-2BA7-4308-BA55-4F17734EC5FD}" destId="{5CE5CCE7-4C69-47C6-9053-E68335E60EB1}" srcOrd="13" destOrd="0" presId="urn:microsoft.com/office/officeart/2018/2/layout/IconVerticalSolidList"/>
    <dgm:cxn modelId="{691796D3-48C5-4489-AA57-CCFA1F4031A0}" type="presParOf" srcId="{FFEDDBEB-2BA7-4308-BA55-4F17734EC5FD}" destId="{42E18CD8-0C30-4E05-B6FE-FDFFE8EF956C}" srcOrd="14" destOrd="0" presId="urn:microsoft.com/office/officeart/2018/2/layout/IconVerticalSolidList"/>
    <dgm:cxn modelId="{62BCAB48-EA01-447A-9069-6E29F09FE502}" type="presParOf" srcId="{42E18CD8-0C30-4E05-B6FE-FDFFE8EF956C}" destId="{54931D71-28CF-4ADE-A990-B2B3B43BBF21}" srcOrd="0" destOrd="0" presId="urn:microsoft.com/office/officeart/2018/2/layout/IconVerticalSolidList"/>
    <dgm:cxn modelId="{109528DA-25E4-4F83-86B9-3D382403A8BD}" type="presParOf" srcId="{42E18CD8-0C30-4E05-B6FE-FDFFE8EF956C}" destId="{1B9FFC0D-FE1E-4B01-BD76-9C9B4FE97FBD}" srcOrd="1" destOrd="0" presId="urn:microsoft.com/office/officeart/2018/2/layout/IconVerticalSolidList"/>
    <dgm:cxn modelId="{AFB688E3-B6DA-4DD3-95CD-FA54536009E2}" type="presParOf" srcId="{42E18CD8-0C30-4E05-B6FE-FDFFE8EF956C}" destId="{4FE1A358-D6F2-4819-AC04-5BBABA7F1D7C}" srcOrd="2" destOrd="0" presId="urn:microsoft.com/office/officeart/2018/2/layout/IconVerticalSolidList"/>
    <dgm:cxn modelId="{230F03AF-39B8-4593-B758-695EDBEEE844}" type="presParOf" srcId="{42E18CD8-0C30-4E05-B6FE-FDFFE8EF956C}" destId="{24807D30-0A91-4D54-971F-4B4C400D9A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154D18-2E98-4912-A38A-27065AC8D6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62EBCE-6DFB-4713-9908-53D81A75D353}">
      <dgm:prSet/>
      <dgm:spPr/>
      <dgm:t>
        <a:bodyPr/>
        <a:lstStyle/>
        <a:p>
          <a:r>
            <a:rPr lang="de-DE" dirty="0">
              <a:solidFill>
                <a:schemeClr val="bg1">
                  <a:lumMod val="85000"/>
                </a:schemeClr>
              </a:solidFill>
            </a:rPr>
            <a:t>Bluetooth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B62C4E3C-126E-42D1-9428-A2CB1711E1C6}" type="parTrans" cxnId="{5BF75899-E261-4C9A-85F3-8533D0342D1B}">
      <dgm:prSet/>
      <dgm:spPr/>
      <dgm:t>
        <a:bodyPr/>
        <a:lstStyle/>
        <a:p>
          <a:endParaRPr lang="en-US"/>
        </a:p>
      </dgm:t>
    </dgm:pt>
    <dgm:pt modelId="{B71C0502-9B0B-4B69-9DEF-AC889E330E4B}" type="sibTrans" cxnId="{5BF75899-E261-4C9A-85F3-8533D0342D1B}">
      <dgm:prSet/>
      <dgm:spPr/>
      <dgm:t>
        <a:bodyPr/>
        <a:lstStyle/>
        <a:p>
          <a:endParaRPr lang="en-US"/>
        </a:p>
      </dgm:t>
    </dgm:pt>
    <dgm:pt modelId="{02081BAC-9305-4FDC-B0E5-1C35E4C7BEE1}">
      <dgm:prSet/>
      <dgm:spPr/>
      <dgm:t>
        <a:bodyPr/>
        <a:lstStyle/>
        <a:p>
          <a:r>
            <a:rPr lang="de-DE" dirty="0" err="1">
              <a:solidFill>
                <a:schemeClr val="bg1">
                  <a:lumMod val="85000"/>
                </a:schemeClr>
              </a:solidFill>
            </a:rPr>
            <a:t>Near</a:t>
          </a:r>
          <a:r>
            <a:rPr lang="de-DE" dirty="0">
              <a:solidFill>
                <a:schemeClr val="bg1">
                  <a:lumMod val="85000"/>
                </a:schemeClr>
              </a:solidFill>
            </a:rPr>
            <a:t> Field Communication (NFC)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E6A4A456-095E-4C7A-AF58-54056B9D5297}" type="parTrans" cxnId="{36841605-3B2D-4055-AB70-D744DC9C2889}">
      <dgm:prSet/>
      <dgm:spPr/>
      <dgm:t>
        <a:bodyPr/>
        <a:lstStyle/>
        <a:p>
          <a:endParaRPr lang="en-US"/>
        </a:p>
      </dgm:t>
    </dgm:pt>
    <dgm:pt modelId="{1EE34E3B-C621-451E-936C-B3309B046232}" type="sibTrans" cxnId="{36841605-3B2D-4055-AB70-D744DC9C2889}">
      <dgm:prSet/>
      <dgm:spPr/>
      <dgm:t>
        <a:bodyPr/>
        <a:lstStyle/>
        <a:p>
          <a:endParaRPr lang="en-US"/>
        </a:p>
      </dgm:t>
    </dgm:pt>
    <dgm:pt modelId="{82EE9A2D-1653-4AA0-AB1F-0F3C03EA4EB5}">
      <dgm:prSet/>
      <dgm:spPr/>
      <dgm:t>
        <a:bodyPr/>
        <a:lstStyle/>
        <a:p>
          <a:r>
            <a:rPr lang="de-DE" dirty="0">
              <a:solidFill>
                <a:schemeClr val="bg1">
                  <a:lumMod val="85000"/>
                </a:schemeClr>
              </a:solidFill>
            </a:rPr>
            <a:t>Infrared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41D2B6F5-4651-4D86-A815-009D2E50D3C0}" type="parTrans" cxnId="{9715DB6B-F35F-49BB-ADA6-EF81021D613E}">
      <dgm:prSet/>
      <dgm:spPr/>
      <dgm:t>
        <a:bodyPr/>
        <a:lstStyle/>
        <a:p>
          <a:endParaRPr lang="en-US"/>
        </a:p>
      </dgm:t>
    </dgm:pt>
    <dgm:pt modelId="{7254BA56-ED63-4904-93F4-BBF10773F304}" type="sibTrans" cxnId="{9715DB6B-F35F-49BB-ADA6-EF81021D613E}">
      <dgm:prSet/>
      <dgm:spPr/>
      <dgm:t>
        <a:bodyPr/>
        <a:lstStyle/>
        <a:p>
          <a:endParaRPr lang="en-US"/>
        </a:p>
      </dgm:t>
    </dgm:pt>
    <dgm:pt modelId="{312D2D0D-2DC1-4C36-BEF2-C4FFFBC74773}" type="pres">
      <dgm:prSet presAssocID="{AE154D18-2E98-4912-A38A-27065AC8D69A}" presName="root" presStyleCnt="0">
        <dgm:presLayoutVars>
          <dgm:dir/>
          <dgm:resizeHandles val="exact"/>
        </dgm:presLayoutVars>
      </dgm:prSet>
      <dgm:spPr/>
    </dgm:pt>
    <dgm:pt modelId="{CFB66853-C943-41A6-A541-9D678BF33D5E}" type="pres">
      <dgm:prSet presAssocID="{0262EBCE-6DFB-4713-9908-53D81A75D353}" presName="compNode" presStyleCnt="0"/>
      <dgm:spPr/>
    </dgm:pt>
    <dgm:pt modelId="{2868DC3A-63F1-48FF-B154-4B0478416C20}" type="pres">
      <dgm:prSet presAssocID="{0262EBCE-6DFB-4713-9908-53D81A75D3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C2A640A8-737D-4955-81B8-E56B83E20FD9}" type="pres">
      <dgm:prSet presAssocID="{0262EBCE-6DFB-4713-9908-53D81A75D353}" presName="spaceRect" presStyleCnt="0"/>
      <dgm:spPr/>
    </dgm:pt>
    <dgm:pt modelId="{398ED6A5-C104-40D8-97B7-D13A00F56E52}" type="pres">
      <dgm:prSet presAssocID="{0262EBCE-6DFB-4713-9908-53D81A75D353}" presName="textRect" presStyleLbl="revTx" presStyleIdx="0" presStyleCnt="3">
        <dgm:presLayoutVars>
          <dgm:chMax val="1"/>
          <dgm:chPref val="1"/>
        </dgm:presLayoutVars>
      </dgm:prSet>
      <dgm:spPr/>
    </dgm:pt>
    <dgm:pt modelId="{3FFC6669-EF14-4CF2-8412-50B0830D2B81}" type="pres">
      <dgm:prSet presAssocID="{B71C0502-9B0B-4B69-9DEF-AC889E330E4B}" presName="sibTrans" presStyleCnt="0"/>
      <dgm:spPr/>
    </dgm:pt>
    <dgm:pt modelId="{5C6A7A5F-049D-43FB-ABA2-79CE0E617639}" type="pres">
      <dgm:prSet presAssocID="{02081BAC-9305-4FDC-B0E5-1C35E4C7BEE1}" presName="compNode" presStyleCnt="0"/>
      <dgm:spPr/>
    </dgm:pt>
    <dgm:pt modelId="{6047755A-3244-4EEC-AC0E-A49BC1D7DF90}" type="pres">
      <dgm:prSet presAssocID="{02081BAC-9305-4FDC-B0E5-1C35E4C7BE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76D7098-A46C-47CA-9853-1081D8ECBA0B}" type="pres">
      <dgm:prSet presAssocID="{02081BAC-9305-4FDC-B0E5-1C35E4C7BEE1}" presName="spaceRect" presStyleCnt="0"/>
      <dgm:spPr/>
    </dgm:pt>
    <dgm:pt modelId="{E7009288-2D99-40ED-BA32-330C6E38296E}" type="pres">
      <dgm:prSet presAssocID="{02081BAC-9305-4FDC-B0E5-1C35E4C7BEE1}" presName="textRect" presStyleLbl="revTx" presStyleIdx="1" presStyleCnt="3">
        <dgm:presLayoutVars>
          <dgm:chMax val="1"/>
          <dgm:chPref val="1"/>
        </dgm:presLayoutVars>
      </dgm:prSet>
      <dgm:spPr/>
    </dgm:pt>
    <dgm:pt modelId="{8110581C-2E38-4EEC-9C4D-569359979FEE}" type="pres">
      <dgm:prSet presAssocID="{1EE34E3B-C621-451E-936C-B3309B046232}" presName="sibTrans" presStyleCnt="0"/>
      <dgm:spPr/>
    </dgm:pt>
    <dgm:pt modelId="{C6585450-30E9-47EE-ABD3-361B5D8D8FA3}" type="pres">
      <dgm:prSet presAssocID="{82EE9A2D-1653-4AA0-AB1F-0F3C03EA4EB5}" presName="compNode" presStyleCnt="0"/>
      <dgm:spPr/>
    </dgm:pt>
    <dgm:pt modelId="{92E61525-9AA1-46C0-8100-D7B0151FBC1C}" type="pres">
      <dgm:prSet presAssocID="{82EE9A2D-1653-4AA0-AB1F-0F3C03EA4E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970DEC2B-65CE-4BF0-A5AE-DF64BC9F8ECE}" type="pres">
      <dgm:prSet presAssocID="{82EE9A2D-1653-4AA0-AB1F-0F3C03EA4EB5}" presName="spaceRect" presStyleCnt="0"/>
      <dgm:spPr/>
    </dgm:pt>
    <dgm:pt modelId="{521E0E3D-7C24-4BA1-86A9-ABBEA01C95FC}" type="pres">
      <dgm:prSet presAssocID="{82EE9A2D-1653-4AA0-AB1F-0F3C03EA4E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841605-3B2D-4055-AB70-D744DC9C2889}" srcId="{AE154D18-2E98-4912-A38A-27065AC8D69A}" destId="{02081BAC-9305-4FDC-B0E5-1C35E4C7BEE1}" srcOrd="1" destOrd="0" parTransId="{E6A4A456-095E-4C7A-AF58-54056B9D5297}" sibTransId="{1EE34E3B-C621-451E-936C-B3309B046232}"/>
    <dgm:cxn modelId="{B293E110-B115-46C5-A2DC-5D1AC3644C2F}" type="presOf" srcId="{82EE9A2D-1653-4AA0-AB1F-0F3C03EA4EB5}" destId="{521E0E3D-7C24-4BA1-86A9-ABBEA01C95FC}" srcOrd="0" destOrd="0" presId="urn:microsoft.com/office/officeart/2018/2/layout/IconLabelList"/>
    <dgm:cxn modelId="{9715DB6B-F35F-49BB-ADA6-EF81021D613E}" srcId="{AE154D18-2E98-4912-A38A-27065AC8D69A}" destId="{82EE9A2D-1653-4AA0-AB1F-0F3C03EA4EB5}" srcOrd="2" destOrd="0" parTransId="{41D2B6F5-4651-4D86-A815-009D2E50D3C0}" sibTransId="{7254BA56-ED63-4904-93F4-BBF10773F304}"/>
    <dgm:cxn modelId="{5BF75899-E261-4C9A-85F3-8533D0342D1B}" srcId="{AE154D18-2E98-4912-A38A-27065AC8D69A}" destId="{0262EBCE-6DFB-4713-9908-53D81A75D353}" srcOrd="0" destOrd="0" parTransId="{B62C4E3C-126E-42D1-9428-A2CB1711E1C6}" sibTransId="{B71C0502-9B0B-4B69-9DEF-AC889E330E4B}"/>
    <dgm:cxn modelId="{04236BCA-CDBB-4E2B-873D-B43B99EA8A00}" type="presOf" srcId="{AE154D18-2E98-4912-A38A-27065AC8D69A}" destId="{312D2D0D-2DC1-4C36-BEF2-C4FFFBC74773}" srcOrd="0" destOrd="0" presId="urn:microsoft.com/office/officeart/2018/2/layout/IconLabelList"/>
    <dgm:cxn modelId="{D6F41AEF-CBC9-4213-A814-98F536012DB5}" type="presOf" srcId="{02081BAC-9305-4FDC-B0E5-1C35E4C7BEE1}" destId="{E7009288-2D99-40ED-BA32-330C6E38296E}" srcOrd="0" destOrd="0" presId="urn:microsoft.com/office/officeart/2018/2/layout/IconLabelList"/>
    <dgm:cxn modelId="{4BE06EF0-2477-4710-8CF9-F786860E7EFA}" type="presOf" srcId="{0262EBCE-6DFB-4713-9908-53D81A75D353}" destId="{398ED6A5-C104-40D8-97B7-D13A00F56E52}" srcOrd="0" destOrd="0" presId="urn:microsoft.com/office/officeart/2018/2/layout/IconLabelList"/>
    <dgm:cxn modelId="{3737978F-BF34-4764-B1CF-6CD239C75142}" type="presParOf" srcId="{312D2D0D-2DC1-4C36-BEF2-C4FFFBC74773}" destId="{CFB66853-C943-41A6-A541-9D678BF33D5E}" srcOrd="0" destOrd="0" presId="urn:microsoft.com/office/officeart/2018/2/layout/IconLabelList"/>
    <dgm:cxn modelId="{022116E2-126D-43AC-AB90-C2B3D1A18308}" type="presParOf" srcId="{CFB66853-C943-41A6-A541-9D678BF33D5E}" destId="{2868DC3A-63F1-48FF-B154-4B0478416C20}" srcOrd="0" destOrd="0" presId="urn:microsoft.com/office/officeart/2018/2/layout/IconLabelList"/>
    <dgm:cxn modelId="{E8E31C42-F1E8-4D30-A6CD-C47E6DA18738}" type="presParOf" srcId="{CFB66853-C943-41A6-A541-9D678BF33D5E}" destId="{C2A640A8-737D-4955-81B8-E56B83E20FD9}" srcOrd="1" destOrd="0" presId="urn:microsoft.com/office/officeart/2018/2/layout/IconLabelList"/>
    <dgm:cxn modelId="{01BD8D02-A18C-45B7-A91C-2A95418A1DDD}" type="presParOf" srcId="{CFB66853-C943-41A6-A541-9D678BF33D5E}" destId="{398ED6A5-C104-40D8-97B7-D13A00F56E52}" srcOrd="2" destOrd="0" presId="urn:microsoft.com/office/officeart/2018/2/layout/IconLabelList"/>
    <dgm:cxn modelId="{B1B7A03B-D8AB-4614-8B6E-689EB5ECFD18}" type="presParOf" srcId="{312D2D0D-2DC1-4C36-BEF2-C4FFFBC74773}" destId="{3FFC6669-EF14-4CF2-8412-50B0830D2B81}" srcOrd="1" destOrd="0" presId="urn:microsoft.com/office/officeart/2018/2/layout/IconLabelList"/>
    <dgm:cxn modelId="{39C9A354-D5DB-4FFC-8A13-C01618E51D98}" type="presParOf" srcId="{312D2D0D-2DC1-4C36-BEF2-C4FFFBC74773}" destId="{5C6A7A5F-049D-43FB-ABA2-79CE0E617639}" srcOrd="2" destOrd="0" presId="urn:microsoft.com/office/officeart/2018/2/layout/IconLabelList"/>
    <dgm:cxn modelId="{E9CDA0CE-EF32-4DA9-8EF6-283A06281940}" type="presParOf" srcId="{5C6A7A5F-049D-43FB-ABA2-79CE0E617639}" destId="{6047755A-3244-4EEC-AC0E-A49BC1D7DF90}" srcOrd="0" destOrd="0" presId="urn:microsoft.com/office/officeart/2018/2/layout/IconLabelList"/>
    <dgm:cxn modelId="{AABF92D5-C978-4FB4-B717-DAF3C9E2F5B5}" type="presParOf" srcId="{5C6A7A5F-049D-43FB-ABA2-79CE0E617639}" destId="{376D7098-A46C-47CA-9853-1081D8ECBA0B}" srcOrd="1" destOrd="0" presId="urn:microsoft.com/office/officeart/2018/2/layout/IconLabelList"/>
    <dgm:cxn modelId="{BFD280CA-F5A6-4624-B9EF-D223030C609B}" type="presParOf" srcId="{5C6A7A5F-049D-43FB-ABA2-79CE0E617639}" destId="{E7009288-2D99-40ED-BA32-330C6E38296E}" srcOrd="2" destOrd="0" presId="urn:microsoft.com/office/officeart/2018/2/layout/IconLabelList"/>
    <dgm:cxn modelId="{65CF5DCC-AB18-479C-A74A-7FFB319C0783}" type="presParOf" srcId="{312D2D0D-2DC1-4C36-BEF2-C4FFFBC74773}" destId="{8110581C-2E38-4EEC-9C4D-569359979FEE}" srcOrd="3" destOrd="0" presId="urn:microsoft.com/office/officeart/2018/2/layout/IconLabelList"/>
    <dgm:cxn modelId="{3D424F8A-6BBD-49C3-B0AE-43B5178BB94B}" type="presParOf" srcId="{312D2D0D-2DC1-4C36-BEF2-C4FFFBC74773}" destId="{C6585450-30E9-47EE-ABD3-361B5D8D8FA3}" srcOrd="4" destOrd="0" presId="urn:microsoft.com/office/officeart/2018/2/layout/IconLabelList"/>
    <dgm:cxn modelId="{11477854-CBFA-475B-ADCA-5B1A89362FC2}" type="presParOf" srcId="{C6585450-30E9-47EE-ABD3-361B5D8D8FA3}" destId="{92E61525-9AA1-46C0-8100-D7B0151FBC1C}" srcOrd="0" destOrd="0" presId="urn:microsoft.com/office/officeart/2018/2/layout/IconLabelList"/>
    <dgm:cxn modelId="{9607DDF7-76A1-4BD7-BA7D-0BF02322BCC8}" type="presParOf" srcId="{C6585450-30E9-47EE-ABD3-361B5D8D8FA3}" destId="{970DEC2B-65CE-4BF0-A5AE-DF64BC9F8ECE}" srcOrd="1" destOrd="0" presId="urn:microsoft.com/office/officeart/2018/2/layout/IconLabelList"/>
    <dgm:cxn modelId="{9691F931-94E8-47BD-80BD-E9ADC88B97F4}" type="presParOf" srcId="{C6585450-30E9-47EE-ABD3-361B5D8D8FA3}" destId="{521E0E3D-7C24-4BA1-86A9-ABBEA01C95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E705F-F3F8-45CD-9F56-30EA509E97B6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C04D-691C-4ED0-96AE-07A56D791EC5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Personal Area Network (PAN)</a:t>
          </a:r>
        </a:p>
      </dsp:txBody>
      <dsp:txXfrm>
        <a:off x="569079" y="2427788"/>
        <a:ext cx="2072362" cy="720000"/>
      </dsp:txXfrm>
    </dsp:sp>
    <dsp:sp modelId="{B4B53AA9-A36D-46F3-B2C1-03D58A35F5CE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70D6-0BA6-47F1-8029-D37F996CA3E0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Local Area Network (LAN)</a:t>
          </a:r>
        </a:p>
      </dsp:txBody>
      <dsp:txXfrm>
        <a:off x="3004105" y="2427788"/>
        <a:ext cx="2072362" cy="720000"/>
      </dsp:txXfrm>
    </dsp:sp>
    <dsp:sp modelId="{6E3C81AF-F781-467F-AF5C-F1A1998E7A92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347BA-BD55-4BB6-AE66-70A0A481E90F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Metropolitan Area Network (MAN)</a:t>
          </a:r>
        </a:p>
      </dsp:txBody>
      <dsp:txXfrm>
        <a:off x="5439131" y="2427788"/>
        <a:ext cx="2072362" cy="720000"/>
      </dsp:txXfrm>
    </dsp:sp>
    <dsp:sp modelId="{36AEC8B9-5656-411B-989A-DD9BCF5BF81D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6CC2-65F2-4599-A0D0-D5BD71B42EF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Wide Area Network (WAN)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1FE4-FE3C-496C-B69E-7169B57BA246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A0F6B-58B1-40B0-92C5-6FAEC7FD5E5B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</a:schemeClr>
              </a:solidFill>
            </a:rPr>
            <a:t>Personal Area Network (PAN)</a:t>
          </a:r>
        </a:p>
      </dsp:txBody>
      <dsp:txXfrm>
        <a:off x="841" y="2344441"/>
        <a:ext cx="1529296" cy="611718"/>
      </dsp:txXfrm>
    </dsp:sp>
    <dsp:sp modelId="{6FCDDCCF-E85A-4358-85FD-29341F9167DC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7091-0BAE-4792-AFA0-6C129E06409F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</a:schemeClr>
              </a:solidFill>
            </a:rPr>
            <a:t>Local Area Network (LAN)</a:t>
          </a:r>
        </a:p>
      </dsp:txBody>
      <dsp:txXfrm>
        <a:off x="1797765" y="2344441"/>
        <a:ext cx="1529296" cy="611718"/>
      </dsp:txXfrm>
    </dsp:sp>
    <dsp:sp modelId="{FF543AF7-1B7C-4AA8-97E5-71A016303017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F223-4D9E-4662-A3EF-127E9EDD466F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</a:schemeClr>
              </a:solidFill>
            </a:rPr>
            <a:t>Metropolitan Area Network (MAN)</a:t>
          </a:r>
        </a:p>
      </dsp:txBody>
      <dsp:txXfrm>
        <a:off x="3594689" y="2344441"/>
        <a:ext cx="1529296" cy="611718"/>
      </dsp:txXfrm>
    </dsp:sp>
    <dsp:sp modelId="{EEB5B5AD-E74C-4852-8728-66C89FD9F128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1E3EB-170D-41DB-96A3-2CA8E5C2074B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</a:schemeClr>
              </a:solidFill>
            </a:rPr>
            <a:t>Wide Area Network (WAN)</a:t>
          </a:r>
        </a:p>
      </dsp:txBody>
      <dsp:txXfrm>
        <a:off x="5391613" y="2344441"/>
        <a:ext cx="1529296" cy="611718"/>
      </dsp:txXfrm>
    </dsp:sp>
    <dsp:sp modelId="{D9E72D78-0AFD-4873-819A-ADEB110FB361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C8A43-EA55-4711-94A3-5D53D1576E5E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</a:schemeClr>
              </a:solidFill>
            </a:rPr>
            <a:t>Virtual Private Network (VPN)</a:t>
          </a:r>
        </a:p>
      </dsp:txBody>
      <dsp:txXfrm>
        <a:off x="7188537" y="2344441"/>
        <a:ext cx="1529296" cy="611718"/>
      </dsp:txXfrm>
    </dsp:sp>
    <dsp:sp modelId="{1782A641-A34D-4A30-86AD-551F10F63DF9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040E-3274-499C-ABA8-3DDC11A3525F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>
                  <a:lumMod val="85000"/>
                </a:schemeClr>
              </a:solidFill>
            </a:rPr>
            <a:t>Wireless Local Area Network (WLAN)</a:t>
          </a:r>
        </a:p>
      </dsp:txBody>
      <dsp:txXfrm>
        <a:off x="8985461" y="2344441"/>
        <a:ext cx="1529296" cy="611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88385-4E9D-48D7-A2D7-A42435903240}">
      <dsp:nvSpPr>
        <dsp:cNvPr id="0" name=""/>
        <dsp:cNvSpPr/>
      </dsp:nvSpPr>
      <dsp:spPr>
        <a:xfrm>
          <a:off x="0" y="625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FC53D-7A8A-442E-99C0-2603C1AC08F0}">
      <dsp:nvSpPr>
        <dsp:cNvPr id="0" name=""/>
        <dsp:cNvSpPr/>
      </dsp:nvSpPr>
      <dsp:spPr>
        <a:xfrm>
          <a:off x="158835" y="118767"/>
          <a:ext cx="288792" cy="288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7A57A-374F-4630-ADA9-5C018E2761D2}">
      <dsp:nvSpPr>
        <dsp:cNvPr id="0" name=""/>
        <dsp:cNvSpPr/>
      </dsp:nvSpPr>
      <dsp:spPr>
        <a:xfrm>
          <a:off x="606464" y="625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Router</a:t>
          </a:r>
          <a:endParaRPr lang="en-US" sz="1600" kern="1200"/>
        </a:p>
      </dsp:txBody>
      <dsp:txXfrm>
        <a:off x="606464" y="625"/>
        <a:ext cx="3518293" cy="525077"/>
      </dsp:txXfrm>
    </dsp:sp>
    <dsp:sp modelId="{068D95B2-0464-4845-A65B-262385F7BE01}">
      <dsp:nvSpPr>
        <dsp:cNvPr id="0" name=""/>
        <dsp:cNvSpPr/>
      </dsp:nvSpPr>
      <dsp:spPr>
        <a:xfrm>
          <a:off x="0" y="656971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F4950-3BE0-4EDC-9C47-045BC5ED3293}">
      <dsp:nvSpPr>
        <dsp:cNvPr id="0" name=""/>
        <dsp:cNvSpPr/>
      </dsp:nvSpPr>
      <dsp:spPr>
        <a:xfrm>
          <a:off x="158835" y="775114"/>
          <a:ext cx="288792" cy="288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BC63E-2032-4B64-AB86-1C7861D994AD}">
      <dsp:nvSpPr>
        <dsp:cNvPr id="0" name=""/>
        <dsp:cNvSpPr/>
      </dsp:nvSpPr>
      <dsp:spPr>
        <a:xfrm>
          <a:off x="606464" y="656971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Switch</a:t>
          </a:r>
          <a:endParaRPr lang="en-US" sz="1600" kern="1200"/>
        </a:p>
      </dsp:txBody>
      <dsp:txXfrm>
        <a:off x="606464" y="656971"/>
        <a:ext cx="3518293" cy="525077"/>
      </dsp:txXfrm>
    </dsp:sp>
    <dsp:sp modelId="{38E3B87D-4CF0-4333-8589-D7584D44A1E4}">
      <dsp:nvSpPr>
        <dsp:cNvPr id="0" name=""/>
        <dsp:cNvSpPr/>
      </dsp:nvSpPr>
      <dsp:spPr>
        <a:xfrm>
          <a:off x="0" y="1313318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F0F68-B0B7-4224-B74F-B9239D511633}">
      <dsp:nvSpPr>
        <dsp:cNvPr id="0" name=""/>
        <dsp:cNvSpPr/>
      </dsp:nvSpPr>
      <dsp:spPr>
        <a:xfrm>
          <a:off x="158835" y="1431461"/>
          <a:ext cx="288792" cy="288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1342E-5BD3-4AA8-8FCA-2C7AA6AA2406}">
      <dsp:nvSpPr>
        <dsp:cNvPr id="0" name=""/>
        <dsp:cNvSpPr/>
      </dsp:nvSpPr>
      <dsp:spPr>
        <a:xfrm>
          <a:off x="606464" y="1313318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Access Point</a:t>
          </a:r>
          <a:endParaRPr lang="en-US" sz="1600" kern="1200" dirty="0"/>
        </a:p>
      </dsp:txBody>
      <dsp:txXfrm>
        <a:off x="606464" y="1313318"/>
        <a:ext cx="3518293" cy="525077"/>
      </dsp:txXfrm>
    </dsp:sp>
    <dsp:sp modelId="{FC55276C-C5EC-4FA4-8ACA-3C19C555D5F3}">
      <dsp:nvSpPr>
        <dsp:cNvPr id="0" name=""/>
        <dsp:cNvSpPr/>
      </dsp:nvSpPr>
      <dsp:spPr>
        <a:xfrm>
          <a:off x="0" y="1969665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FFF1B-089B-4004-B8BF-38F6BD18ED95}">
      <dsp:nvSpPr>
        <dsp:cNvPr id="0" name=""/>
        <dsp:cNvSpPr/>
      </dsp:nvSpPr>
      <dsp:spPr>
        <a:xfrm>
          <a:off x="158835" y="2087807"/>
          <a:ext cx="288792" cy="288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A6B5D-C4C9-4222-AB31-470B0ACC7D43}">
      <dsp:nvSpPr>
        <dsp:cNvPr id="0" name=""/>
        <dsp:cNvSpPr/>
      </dsp:nvSpPr>
      <dsp:spPr>
        <a:xfrm>
          <a:off x="606464" y="1969665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Modem</a:t>
          </a:r>
          <a:endParaRPr lang="en-US" sz="1600" kern="1200"/>
        </a:p>
      </dsp:txBody>
      <dsp:txXfrm>
        <a:off x="606464" y="1969665"/>
        <a:ext cx="3518293" cy="525077"/>
      </dsp:txXfrm>
    </dsp:sp>
    <dsp:sp modelId="{FF52E17E-3A32-4ED4-A50D-4646645CE215}">
      <dsp:nvSpPr>
        <dsp:cNvPr id="0" name=""/>
        <dsp:cNvSpPr/>
      </dsp:nvSpPr>
      <dsp:spPr>
        <a:xfrm>
          <a:off x="0" y="2626012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F586-4F4F-4EA4-A6AD-B0C503C36A08}">
      <dsp:nvSpPr>
        <dsp:cNvPr id="0" name=""/>
        <dsp:cNvSpPr/>
      </dsp:nvSpPr>
      <dsp:spPr>
        <a:xfrm>
          <a:off x="158835" y="2744154"/>
          <a:ext cx="288792" cy="288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16BE-9B8C-4919-8BA1-A19DB7E301AB}">
      <dsp:nvSpPr>
        <dsp:cNvPr id="0" name=""/>
        <dsp:cNvSpPr/>
      </dsp:nvSpPr>
      <dsp:spPr>
        <a:xfrm>
          <a:off x="606464" y="2626012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Network Interface Card</a:t>
          </a:r>
          <a:endParaRPr lang="en-US" sz="1600" kern="1200"/>
        </a:p>
      </dsp:txBody>
      <dsp:txXfrm>
        <a:off x="606464" y="2626012"/>
        <a:ext cx="3518293" cy="525077"/>
      </dsp:txXfrm>
    </dsp:sp>
    <dsp:sp modelId="{02E93275-EC6A-444C-84EF-36A933EDC89F}">
      <dsp:nvSpPr>
        <dsp:cNvPr id="0" name=""/>
        <dsp:cNvSpPr/>
      </dsp:nvSpPr>
      <dsp:spPr>
        <a:xfrm>
          <a:off x="0" y="3282358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71B9A-EB6A-48EF-9AEB-EFF615375A9A}">
      <dsp:nvSpPr>
        <dsp:cNvPr id="0" name=""/>
        <dsp:cNvSpPr/>
      </dsp:nvSpPr>
      <dsp:spPr>
        <a:xfrm>
          <a:off x="158835" y="3400501"/>
          <a:ext cx="288792" cy="288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E8B6D-CD8F-41F3-B0B8-993C7ABC3748}">
      <dsp:nvSpPr>
        <dsp:cNvPr id="0" name=""/>
        <dsp:cNvSpPr/>
      </dsp:nvSpPr>
      <dsp:spPr>
        <a:xfrm>
          <a:off x="606464" y="3282358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Hub</a:t>
          </a:r>
          <a:endParaRPr lang="en-US" sz="1600" kern="1200"/>
        </a:p>
      </dsp:txBody>
      <dsp:txXfrm>
        <a:off x="606464" y="3282358"/>
        <a:ext cx="3518293" cy="525077"/>
      </dsp:txXfrm>
    </dsp:sp>
    <dsp:sp modelId="{958FB006-4123-4F51-98F9-AAA115011D9E}">
      <dsp:nvSpPr>
        <dsp:cNvPr id="0" name=""/>
        <dsp:cNvSpPr/>
      </dsp:nvSpPr>
      <dsp:spPr>
        <a:xfrm>
          <a:off x="0" y="3938705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62ECD-EBE9-4596-B6E5-433FCBA27A10}">
      <dsp:nvSpPr>
        <dsp:cNvPr id="0" name=""/>
        <dsp:cNvSpPr/>
      </dsp:nvSpPr>
      <dsp:spPr>
        <a:xfrm>
          <a:off x="158835" y="4056848"/>
          <a:ext cx="288792" cy="288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46073-B252-4867-9617-C1489389E6A4}">
      <dsp:nvSpPr>
        <dsp:cNvPr id="0" name=""/>
        <dsp:cNvSpPr/>
      </dsp:nvSpPr>
      <dsp:spPr>
        <a:xfrm>
          <a:off x="606464" y="3938705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Bridge</a:t>
          </a:r>
          <a:endParaRPr lang="en-US" sz="1600" kern="1200"/>
        </a:p>
      </dsp:txBody>
      <dsp:txXfrm>
        <a:off x="606464" y="3938705"/>
        <a:ext cx="3518293" cy="525077"/>
      </dsp:txXfrm>
    </dsp:sp>
    <dsp:sp modelId="{54931D71-28CF-4ADE-A990-B2B3B43BBF21}">
      <dsp:nvSpPr>
        <dsp:cNvPr id="0" name=""/>
        <dsp:cNvSpPr/>
      </dsp:nvSpPr>
      <dsp:spPr>
        <a:xfrm>
          <a:off x="0" y="4595052"/>
          <a:ext cx="4124758" cy="5250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FFC0D-FE1E-4B01-BD76-9C9B4FE97FBD}">
      <dsp:nvSpPr>
        <dsp:cNvPr id="0" name=""/>
        <dsp:cNvSpPr/>
      </dsp:nvSpPr>
      <dsp:spPr>
        <a:xfrm>
          <a:off x="158835" y="4713194"/>
          <a:ext cx="288792" cy="288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07D30-0A91-4D54-971F-4B4C400D9AD3}">
      <dsp:nvSpPr>
        <dsp:cNvPr id="0" name=""/>
        <dsp:cNvSpPr/>
      </dsp:nvSpPr>
      <dsp:spPr>
        <a:xfrm>
          <a:off x="606464" y="4595052"/>
          <a:ext cx="3518293" cy="525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71" tIns="55571" rIns="55571" bIns="55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Repeater</a:t>
          </a:r>
          <a:endParaRPr lang="en-US" sz="1600" kern="1200" dirty="0"/>
        </a:p>
      </dsp:txBody>
      <dsp:txXfrm>
        <a:off x="606464" y="4595052"/>
        <a:ext cx="3518293" cy="525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DC3A-63F1-48FF-B154-4B0478416C2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ED6A5-C104-40D8-97B7-D13A00F56E5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>
                  <a:lumMod val="85000"/>
                </a:schemeClr>
              </a:solidFill>
            </a:rPr>
            <a:t>Bluetooth</a:t>
          </a:r>
          <a:endParaRPr lang="en-US" sz="2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417971" y="2644140"/>
        <a:ext cx="2889450" cy="720000"/>
      </dsp:txXfrm>
    </dsp:sp>
    <dsp:sp modelId="{6047755A-3244-4EEC-AC0E-A49BC1D7DF9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09288-2D99-40ED-BA32-330C6E38296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>
              <a:solidFill>
                <a:schemeClr val="bg1">
                  <a:lumMod val="85000"/>
                </a:schemeClr>
              </a:solidFill>
            </a:rPr>
            <a:t>Near</a:t>
          </a:r>
          <a:r>
            <a:rPr lang="de-DE" sz="2100" kern="1200" dirty="0">
              <a:solidFill>
                <a:schemeClr val="bg1">
                  <a:lumMod val="85000"/>
                </a:schemeClr>
              </a:solidFill>
            </a:rPr>
            <a:t> Field Communication (NFC)</a:t>
          </a:r>
          <a:endParaRPr lang="en-US" sz="2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813075" y="2644140"/>
        <a:ext cx="2889450" cy="720000"/>
      </dsp:txXfrm>
    </dsp:sp>
    <dsp:sp modelId="{92E61525-9AA1-46C0-8100-D7B0151FBC1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E0E3D-7C24-4BA1-86A9-ABBEA01C95F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>
                  <a:lumMod val="85000"/>
                </a:schemeClr>
              </a:solidFill>
            </a:rPr>
            <a:t>Infrared</a:t>
          </a:r>
          <a:endParaRPr lang="en-US" sz="2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smas-emtt.blogspot.com/2007/01/patrn-de-cableado-en-modulares-rj-45.html" TargetMode="External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cimiento-sostenible.blogspot.com/2016/01/how-to-locate-fault-point-on-fiber.html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878485/what-type-of-internet-cable-modem-china-telecom-home-internet-shanghai" TargetMode="External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nnecteur_fibre_optique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nevnik.hr/smilesi/2016/08/index.html?page=blog&amp;subdomain=smilesi&amp;date=2016-08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A picture containing text, indoor, cable, connector&#10;&#10;Description automatically generated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>
                <a:solidFill>
                  <a:srgbClr val="FFFFFF"/>
                </a:solidFill>
              </a:rPr>
              <a:t>Lernfeld 03</a:t>
            </a:r>
            <a:endParaRPr lang="de-DE" sz="7200" dirty="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Clients in Netzwerke einbinden</a:t>
            </a: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 (VPN)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Ermöglicht</a:t>
            </a:r>
            <a:r>
              <a:rPr lang="en-US" dirty="0">
                <a:ea typeface="+mn-lt"/>
                <a:cs typeface="+mn-lt"/>
              </a:rPr>
              <a:t> es, </a:t>
            </a:r>
            <a:r>
              <a:rPr lang="en-US" dirty="0" err="1">
                <a:ea typeface="+mn-lt"/>
                <a:cs typeface="+mn-lt"/>
              </a:rPr>
              <a:t>über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unsicheres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Netzwerk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wie</a:t>
            </a:r>
            <a:r>
              <a:rPr lang="en-US" dirty="0">
                <a:ea typeface="+mn-lt"/>
                <a:cs typeface="+mn-lt"/>
              </a:rPr>
              <a:t> das Internet, </a:t>
            </a:r>
            <a:r>
              <a:rPr lang="en-US" dirty="0" err="1">
                <a:ea typeface="+mn-lt"/>
                <a:cs typeface="+mn-lt"/>
              </a:rPr>
              <a:t>eine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sichere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Verbindung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anderes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Netzwerk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herzustellen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Verbindungsart</a:t>
            </a:r>
            <a:r>
              <a:rPr lang="en-US" dirty="0">
                <a:ea typeface="+mn-lt"/>
                <a:cs typeface="+mn-lt"/>
              </a:rPr>
              <a:t>: 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Virtuell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Einsatz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Telearbeitsplätze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 </a:t>
            </a:r>
            <a:r>
              <a:rPr lang="en-US" dirty="0">
                <a:ea typeface="+mj-lt"/>
                <a:cs typeface="+mj-lt"/>
              </a:rPr>
              <a:t>Local Area Network (WLAN)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Umfasst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Netzwerk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aus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Geräte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welche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sich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einem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kleinem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Geografischen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Gebiet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befinden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Verbindungsart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sz="2800" dirty="0" err="1">
                <a:ea typeface="+mn-lt"/>
                <a:cs typeface="+mn-lt"/>
              </a:rPr>
              <a:t>Kabellos</a:t>
            </a:r>
            <a:endParaRPr lang="en-US" sz="28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Einsatz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Büros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oder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Heimanwendungen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Mesh Network (WMN)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Wird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verwendet</a:t>
            </a:r>
            <a:r>
              <a:rPr lang="en-US" dirty="0">
                <a:ea typeface="+mn-lt"/>
                <a:cs typeface="+mn-lt"/>
              </a:rPr>
              <a:t>, um </a:t>
            </a:r>
            <a:r>
              <a:rPr lang="en-US" dirty="0" err="1">
                <a:ea typeface="+mn-lt"/>
                <a:cs typeface="+mn-lt"/>
              </a:rPr>
              <a:t>über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mehrere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Acces</a:t>
            </a:r>
            <a:r>
              <a:rPr lang="en-US" dirty="0">
                <a:ea typeface="+mn-lt"/>
                <a:cs typeface="+mn-lt"/>
              </a:rPr>
              <a:t>-Points die </a:t>
            </a:r>
            <a:r>
              <a:rPr lang="en-US" dirty="0" err="1">
                <a:ea typeface="+mn-lt"/>
                <a:cs typeface="+mn-lt"/>
              </a:rPr>
              <a:t>Reichweite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eines</a:t>
            </a:r>
            <a:r>
              <a:rPr lang="en-US" dirty="0">
                <a:ea typeface="+mn-lt"/>
                <a:cs typeface="+mn-lt"/>
              </a:rPr>
              <a:t> WLAN Signals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erweitern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Verbindungsart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sz="2800" dirty="0" err="1">
                <a:ea typeface="+mn-lt"/>
                <a:cs typeface="+mn-lt"/>
              </a:rPr>
              <a:t>Kabellos</a:t>
            </a:r>
            <a:endParaRPr lang="en-US" sz="280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Einsatz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Büros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oder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Heimanwendungen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Local Area Network (VLAN)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Ermöglicht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Administratoren</a:t>
            </a:r>
            <a:r>
              <a:rPr lang="en-US" dirty="0">
                <a:ea typeface="+mn-lt"/>
                <a:cs typeface="+mn-lt"/>
              </a:rPr>
              <a:t> die Ports auf </a:t>
            </a:r>
            <a:r>
              <a:rPr lang="en-US" dirty="0" err="1">
                <a:ea typeface="+mn-lt"/>
                <a:cs typeface="+mn-lt"/>
              </a:rPr>
              <a:t>einem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einzelnen</a:t>
            </a:r>
            <a:r>
              <a:rPr lang="en-US" dirty="0">
                <a:ea typeface="+mn-lt"/>
                <a:cs typeface="+mn-lt"/>
              </a:rPr>
              <a:t> Switch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segmentieren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Ermöglicht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effizientere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Weiterleitung</a:t>
            </a:r>
            <a:r>
              <a:rPr lang="en-US" dirty="0">
                <a:ea typeface="+mn-lt"/>
                <a:cs typeface="+mn-lt"/>
              </a:rPr>
              <a:t> von </a:t>
            </a:r>
            <a:r>
              <a:rPr lang="en-US" dirty="0" err="1">
                <a:ea typeface="+mn-lt"/>
                <a:cs typeface="+mn-lt"/>
              </a:rPr>
              <a:t>Daten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Gruppierung</a:t>
            </a:r>
            <a:r>
              <a:rPr lang="en-US" dirty="0">
                <a:ea typeface="+mn-lt"/>
                <a:cs typeface="+mn-lt"/>
              </a:rPr>
              <a:t> von </a:t>
            </a:r>
            <a:r>
              <a:rPr lang="en-US" dirty="0" err="1">
                <a:ea typeface="+mn-lt"/>
                <a:cs typeface="+mn-lt"/>
              </a:rPr>
              <a:t>Endgeräten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administrativen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Zwecken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A picture containing text, indoor, cable, connector&#10;&#10;Description automatically generated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Netzwerk-Komponenten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Komponenten, Einsatzzweck und Besonderheiten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9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13C9CA-4FBB-573A-751B-685BA0F2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de-DE" sz="5600"/>
              <a:t>Netzwerk Komponenten</a:t>
            </a:r>
          </a:p>
        </p:txBody>
      </p: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13AA8608-2A9C-4D48-E5B9-5C9E8AEDE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38078"/>
              </p:ext>
            </p:extLst>
          </p:nvPr>
        </p:nvGraphicFramePr>
        <p:xfrm>
          <a:off x="7229042" y="879355"/>
          <a:ext cx="4124758" cy="512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4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695F08-BF40-32FC-5374-8D331E74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DEDE23-6670-4008-1345-8B4C6EA0B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223AA-5A00-83EE-F58A-5ACB747D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ea typeface="+mn-lt"/>
                <a:cs typeface="+mn-lt"/>
              </a:rPr>
              <a:t>Ein Router ist ein Mehrzweckgerät</a:t>
            </a:r>
          </a:p>
          <a:p>
            <a:r>
              <a:rPr lang="de-DE" sz="1800"/>
              <a:t>Umfasst die Funktionalität eines Switches, Access Points und ggf. Router</a:t>
            </a:r>
          </a:p>
          <a:p>
            <a:r>
              <a:rPr lang="de-DE" sz="1800"/>
              <a:t>Wird vor allem von Heimanwender und kleine Büros verwendet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9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B5B54-C041-B1A9-3239-147D492D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Switch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2BAD22-878C-3630-3316-0362E9DE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9F564-3C10-2B60-97EE-B13FB252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ea typeface="+mn-lt"/>
                <a:cs typeface="+mn-lt"/>
              </a:rPr>
              <a:t>Zentrale Verbindungsschnittstelle, welche Informationen von einem Host zu einem anderen definierten Host (via MAC-Adresse) weiterleitet.</a:t>
            </a:r>
            <a:br>
              <a:rPr lang="de-DE" sz="1800">
                <a:ea typeface="+mn-lt"/>
                <a:cs typeface="+mn-lt"/>
              </a:rPr>
            </a:br>
            <a:endParaRPr lang="de-DE" sz="1800">
              <a:ea typeface="+mn-lt"/>
              <a:cs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5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E991A-83DB-114C-7DA6-FBD58F30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EE2EB0-8020-FBD5-5B7C-8CDE1C024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Managed</a:t>
            </a:r>
            <a:r>
              <a:rPr lang="de-DE" dirty="0"/>
              <a:t> Switch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F68C510-14AD-FE6B-E090-B41CC33FC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Häufig in größeren Netzwerken</a:t>
            </a:r>
          </a:p>
          <a:p>
            <a:r>
              <a:rPr lang="de-DE" dirty="0"/>
              <a:t>Zusätzliche Funktion um Sicherheit des Netzwerkes zu erhöhen</a:t>
            </a:r>
          </a:p>
          <a:p>
            <a:r>
              <a:rPr lang="de-DE" dirty="0"/>
              <a:t>VLANs und Port-Sicherheit konfigurieren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A5678F-6C21-F2E4-FA7C-688BF4E12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Unmanaged</a:t>
            </a:r>
            <a:r>
              <a:rPr lang="de-DE" dirty="0"/>
              <a:t> Switch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88312DB-C116-08B2-D8E5-D436205C48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Verwendung meist in Heim- und </a:t>
            </a:r>
            <a:r>
              <a:rPr lang="de-DE" dirty="0" err="1"/>
              <a:t>Kleinunternehmennetzwerken</a:t>
            </a:r>
            <a:endParaRPr lang="de-DE" dirty="0"/>
          </a:p>
          <a:p>
            <a:r>
              <a:rPr lang="de-DE" dirty="0" err="1"/>
              <a:t>Gerine</a:t>
            </a:r>
            <a:r>
              <a:rPr lang="de-DE" dirty="0"/>
              <a:t> Kosten</a:t>
            </a:r>
          </a:p>
          <a:p>
            <a:r>
              <a:rPr lang="de-DE" dirty="0"/>
              <a:t>Mikrosegmentierung</a:t>
            </a:r>
          </a:p>
        </p:txBody>
      </p:sp>
    </p:spTree>
    <p:extLst>
      <p:ext uri="{BB962C8B-B14F-4D97-AF65-F5344CB8AC3E}">
        <p14:creationId xmlns:p14="http://schemas.microsoft.com/office/powerpoint/2010/main" val="229838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11A168-B13C-75FD-0D33-BB541787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Access-Point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4F27A39A-3159-1FD0-5113-BDB5B9290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91BBF-8608-71C1-A26A-67B5BB3C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Verbindet sich mit einem Wireless-Router um die Reichweite eines drahtlosen Netzwerkes zu erweitern</a:t>
            </a:r>
          </a:p>
          <a:p>
            <a:endParaRPr lang="de-DE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AC89-EC18-1C32-9D49-A85FA2F7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F9D6-FA55-A07D-82E0-3B34EC5D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Netzwerk-Typen</a:t>
            </a:r>
            <a:endParaRPr lang="en-US" dirty="0"/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Netzwerk-Komponenten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Netzwerk-Kabel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Netzwerk-Symbole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Netzwerkpläne</a:t>
            </a:r>
          </a:p>
        </p:txBody>
      </p:sp>
    </p:spTree>
    <p:extLst>
      <p:ext uri="{BB962C8B-B14F-4D97-AF65-F5344CB8AC3E}">
        <p14:creationId xmlns:p14="http://schemas.microsoft.com/office/powerpoint/2010/main" val="190768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AB5C1B-662D-8046-E0CE-9B9E5D5E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Modem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Tisch enthält.&#10;&#10;Automatisch generierte Beschreibung">
            <a:extLst>
              <a:ext uri="{FF2B5EF4-FFF2-40B4-BE49-F238E27FC236}">
                <a16:creationId xmlns:a16="http://schemas.microsoft.com/office/drawing/2014/main" id="{79838E91-FDB0-2C99-18EA-144A5CF5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50640-9639-7715-EA00-9362D51B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Verbindet ein Haus oder kleines Büro mit dem Internet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3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4E2FD-31BC-13CC-3F71-0B225781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Interface Card (NIC)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CC1DC-CF07-723A-55B8-F8D61A1F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Stellt eine physische Verbindung zum Netzwerk oder einem anderen Endgerät her</a:t>
            </a:r>
          </a:p>
          <a:p>
            <a:r>
              <a:rPr lang="de-DE" dirty="0"/>
              <a:t>Dies kann z.B. per Ethernet oder Wireless stattfinden</a:t>
            </a:r>
          </a:p>
        </p:txBody>
      </p:sp>
    </p:spTree>
    <p:extLst>
      <p:ext uri="{BB962C8B-B14F-4D97-AF65-F5344CB8AC3E}">
        <p14:creationId xmlns:p14="http://schemas.microsoft.com/office/powerpoint/2010/main" val="242077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513931-B5D4-F3C9-DBB5-4AC11D3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C9454-4398-4732-3D97-5129C261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13CD4-5236-BF1F-554A-257364C3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Ein Hub empfängt Daten auf einem Port und sendet diese an alle anderen Ports (Broadcasting)</a:t>
            </a:r>
          </a:p>
          <a:p>
            <a:r>
              <a:rPr lang="de-DE" sz="1800"/>
              <a:t>Kann sich auch mit anderen Netzwerkgeräten verbinden (z.B. Switch oder Router)</a:t>
            </a:r>
          </a:p>
          <a:p>
            <a:pPr marL="0" indent="0">
              <a:buNone/>
            </a:pPr>
            <a:endParaRPr lang="de-DE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3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1D6261-FC31-40F3-ABC9-9CD75D3F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Bridge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D00EAF-8E0A-B99E-0D3E-03FEA2108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DAB81-79DB-8E9B-5AD3-9FD0A985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Unterteilt LAN in Segmente, um den Netzwerkverkehr zwischen diesen zu filtern</a:t>
            </a:r>
          </a:p>
          <a:p>
            <a:r>
              <a:rPr lang="de-DE" sz="1800"/>
              <a:t>Dadurch kann der Datenverkehr reduziert werden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8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3C7CBA-EFA9-9383-F4E7-4E6C1E1D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400"/>
              <a:t>Repeater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89261D55-6E9A-BBF8-FBED-EDDA2D5B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10A4F-D59F-34C7-9933-6A376DAF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Dient der Regenerierung schwacher Signale</a:t>
            </a:r>
          </a:p>
          <a:p>
            <a:r>
              <a:rPr lang="de-DE" sz="1800"/>
              <a:t>Wird häufig für Glasfaserkabel verwendet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1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A picture containing text, indoor, cable, connector&#10;&#10;Description automatically generated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Netzwerk-Kabel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Kabel-Typen, Einsatzzwecke und Besonderheiten</a:t>
            </a:r>
            <a:endParaRPr lang="en-US" dirty="0" err="1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15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64E486-330C-2356-CA81-1D446B7D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Twisted-Pair-Kabel</a:t>
            </a:r>
            <a:endParaRPr lang="en-US" sz="4800" kern="12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C863125-B31A-D4AE-E507-F0D5483E8C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630" t="-177" r="434" b="177"/>
          <a:stretch/>
        </p:blipFill>
        <p:spPr>
          <a:xfrm>
            <a:off x="505418" y="554151"/>
            <a:ext cx="5772908" cy="5742208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0D462-A437-3F5D-4659-0A8E1EAD5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Wird</a:t>
            </a:r>
            <a:r>
              <a:rPr lang="en-US" sz="1800" dirty="0"/>
              <a:t> für die Telekommunikation </a:t>
            </a:r>
            <a:r>
              <a:rPr lang="en-US" sz="1800" err="1"/>
              <a:t>sowie</a:t>
            </a:r>
            <a:r>
              <a:rPr lang="en-US" sz="1800" dirty="0"/>
              <a:t> die </a:t>
            </a:r>
            <a:r>
              <a:rPr lang="en-US" sz="1800" err="1"/>
              <a:t>meisten</a:t>
            </a:r>
            <a:r>
              <a:rPr lang="en-US" sz="1800" dirty="0"/>
              <a:t> </a:t>
            </a:r>
            <a:r>
              <a:rPr lang="en-US" sz="1800" err="1"/>
              <a:t>Ethernetzwerke</a:t>
            </a:r>
            <a:r>
              <a:rPr lang="en-US" sz="1800" dirty="0"/>
              <a:t> </a:t>
            </a:r>
            <a:r>
              <a:rPr lang="en-US" sz="1800" err="1"/>
              <a:t>verwendet</a:t>
            </a:r>
            <a:endParaRPr lang="en-US" sz="1800"/>
          </a:p>
          <a:p>
            <a:r>
              <a:rPr lang="en-US" sz="1800" err="1"/>
              <a:t>Verdrillung</a:t>
            </a:r>
            <a:r>
              <a:rPr lang="en-US" sz="1800" dirty="0"/>
              <a:t> der </a:t>
            </a:r>
            <a:r>
              <a:rPr lang="en-US" sz="1800" err="1"/>
              <a:t>Aderpaare</a:t>
            </a:r>
            <a:r>
              <a:rPr lang="en-US" sz="1800" dirty="0"/>
              <a:t> </a:t>
            </a:r>
            <a:r>
              <a:rPr lang="en-US" sz="1800" err="1"/>
              <a:t>sorgt</a:t>
            </a:r>
            <a:r>
              <a:rPr lang="en-US" sz="1800" dirty="0"/>
              <a:t> für Schutz von </a:t>
            </a:r>
            <a:r>
              <a:rPr lang="en-US" sz="1800" err="1"/>
              <a:t>Störungen</a:t>
            </a:r>
            <a:endParaRPr lang="en-US" sz="1800"/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10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1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7599C4-9912-8F6D-47B2-6E0FFDA2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UTP und STP</a:t>
            </a:r>
          </a:p>
        </p:txBody>
      </p:sp>
      <p:sp>
        <p:nvSpPr>
          <p:cNvPr id="84" name="Freeform: Shape 15">
            <a:extLst>
              <a:ext uri="{FF2B5EF4-FFF2-40B4-BE49-F238E27FC236}">
                <a16:creationId xmlns:a16="http://schemas.microsoft.com/office/drawing/2014/main" id="{D0F14822-B1F1-4730-A131-C3416A790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0930" y="3942512"/>
            <a:ext cx="3238728" cy="2915488"/>
          </a:xfrm>
          <a:custGeom>
            <a:avLst/>
            <a:gdLst>
              <a:gd name="connsiteX0" fmla="*/ 1619364 w 3238728"/>
              <a:gd name="connsiteY0" fmla="*/ 0 h 2915488"/>
              <a:gd name="connsiteX1" fmla="*/ 3238728 w 3238728"/>
              <a:gd name="connsiteY1" fmla="*/ 1619364 h 2915488"/>
              <a:gd name="connsiteX2" fmla="*/ 2649430 w 3238728"/>
              <a:gd name="connsiteY2" fmla="*/ 2868944 h 2915488"/>
              <a:gd name="connsiteX3" fmla="*/ 2587188 w 3238728"/>
              <a:gd name="connsiteY3" fmla="*/ 2915488 h 2915488"/>
              <a:gd name="connsiteX4" fmla="*/ 651541 w 3238728"/>
              <a:gd name="connsiteY4" fmla="*/ 2915488 h 2915488"/>
              <a:gd name="connsiteX5" fmla="*/ 589298 w 3238728"/>
              <a:gd name="connsiteY5" fmla="*/ 2868944 h 2915488"/>
              <a:gd name="connsiteX6" fmla="*/ 0 w 3238728"/>
              <a:gd name="connsiteY6" fmla="*/ 1619364 h 2915488"/>
              <a:gd name="connsiteX7" fmla="*/ 1619364 w 3238728"/>
              <a:gd name="connsiteY7" fmla="*/ 0 h 29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728" h="2915488">
                <a:moveTo>
                  <a:pt x="1619364" y="0"/>
                </a:moveTo>
                <a:cubicBezTo>
                  <a:pt x="2513714" y="0"/>
                  <a:pt x="3238728" y="725014"/>
                  <a:pt x="3238728" y="1619364"/>
                </a:cubicBezTo>
                <a:cubicBezTo>
                  <a:pt x="3238728" y="2122436"/>
                  <a:pt x="3009329" y="2571929"/>
                  <a:pt x="2649430" y="2868944"/>
                </a:cubicBezTo>
                <a:lnTo>
                  <a:pt x="2587188" y="2915488"/>
                </a:lnTo>
                <a:lnTo>
                  <a:pt x="651541" y="2915488"/>
                </a:lnTo>
                <a:lnTo>
                  <a:pt x="589298" y="2868944"/>
                </a:lnTo>
                <a:cubicBezTo>
                  <a:pt x="229399" y="2571929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17">
            <a:extLst>
              <a:ext uri="{FF2B5EF4-FFF2-40B4-BE49-F238E27FC236}">
                <a16:creationId xmlns:a16="http://schemas.microsoft.com/office/drawing/2014/main" id="{063F1D6B-3845-4F68-9803-39000080E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54502" cy="4167582"/>
          </a:xfrm>
          <a:custGeom>
            <a:avLst/>
            <a:gdLst>
              <a:gd name="connsiteX0" fmla="*/ 1209514 w 4154502"/>
              <a:gd name="connsiteY0" fmla="*/ 0 h 4167582"/>
              <a:gd name="connsiteX1" fmla="*/ 2782034 w 4154502"/>
              <a:gd name="connsiteY1" fmla="*/ 0 h 4167582"/>
              <a:gd name="connsiteX2" fmla="*/ 2836049 w 4154502"/>
              <a:gd name="connsiteY2" fmla="*/ 19770 h 4167582"/>
              <a:gd name="connsiteX3" fmla="*/ 4154502 w 4154502"/>
              <a:gd name="connsiteY3" fmla="*/ 2008854 h 4167582"/>
              <a:gd name="connsiteX4" fmla="*/ 1995774 w 4154502"/>
              <a:gd name="connsiteY4" fmla="*/ 4167582 h 4167582"/>
              <a:gd name="connsiteX5" fmla="*/ 6690 w 4154502"/>
              <a:gd name="connsiteY5" fmla="*/ 2849129 h 4167582"/>
              <a:gd name="connsiteX6" fmla="*/ 0 w 4154502"/>
              <a:gd name="connsiteY6" fmla="*/ 2830852 h 4167582"/>
              <a:gd name="connsiteX7" fmla="*/ 0 w 4154502"/>
              <a:gd name="connsiteY7" fmla="*/ 1186857 h 4167582"/>
              <a:gd name="connsiteX8" fmla="*/ 6690 w 4154502"/>
              <a:gd name="connsiteY8" fmla="*/ 1168580 h 4167582"/>
              <a:gd name="connsiteX9" fmla="*/ 1155500 w 4154502"/>
              <a:gd name="connsiteY9" fmla="*/ 19770 h 416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4502" h="4167582">
                <a:moveTo>
                  <a:pt x="1209514" y="0"/>
                </a:moveTo>
                <a:lnTo>
                  <a:pt x="2782034" y="0"/>
                </a:lnTo>
                <a:lnTo>
                  <a:pt x="2836049" y="19770"/>
                </a:lnTo>
                <a:cubicBezTo>
                  <a:pt x="3610849" y="347482"/>
                  <a:pt x="4154502" y="1114679"/>
                  <a:pt x="4154502" y="2008854"/>
                </a:cubicBezTo>
                <a:cubicBezTo>
                  <a:pt x="4154502" y="3201087"/>
                  <a:pt x="3188007" y="4167582"/>
                  <a:pt x="1995774" y="4167582"/>
                </a:cubicBezTo>
                <a:cubicBezTo>
                  <a:pt x="1101599" y="4167582"/>
                  <a:pt x="334402" y="3623929"/>
                  <a:pt x="6690" y="2849129"/>
                </a:cubicBezTo>
                <a:lnTo>
                  <a:pt x="0" y="2830852"/>
                </a:lnTo>
                <a:lnTo>
                  <a:pt x="0" y="1186857"/>
                </a:lnTo>
                <a:lnTo>
                  <a:pt x="6690" y="1168580"/>
                </a:lnTo>
                <a:cubicBezTo>
                  <a:pt x="225165" y="652046"/>
                  <a:pt x="638966" y="238245"/>
                  <a:pt x="1155500" y="1977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88D9E8C-BAE3-7FDE-FDDD-BE4F7E5F9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9" r="12581" b="-3"/>
          <a:stretch/>
        </p:blipFill>
        <p:spPr>
          <a:xfrm>
            <a:off x="-2" y="10"/>
            <a:ext cx="4317456" cy="4167571"/>
          </a:xfrm>
          <a:custGeom>
            <a:avLst/>
            <a:gdLst/>
            <a:ahLst/>
            <a:cxnLst/>
            <a:rect l="l" t="t" r="r" b="b"/>
            <a:pathLst>
              <a:path w="4317456" h="4167581">
                <a:moveTo>
                  <a:pt x="1372466" y="0"/>
                </a:moveTo>
                <a:lnTo>
                  <a:pt x="2944990" y="0"/>
                </a:lnTo>
                <a:lnTo>
                  <a:pt x="2999002" y="19769"/>
                </a:lnTo>
                <a:cubicBezTo>
                  <a:pt x="3773802" y="347482"/>
                  <a:pt x="4317456" y="1114680"/>
                  <a:pt x="4317456" y="2008853"/>
                </a:cubicBezTo>
                <a:cubicBezTo>
                  <a:pt x="4317456" y="3201085"/>
                  <a:pt x="3350960" y="4167581"/>
                  <a:pt x="2158728" y="4167581"/>
                </a:cubicBezTo>
                <a:cubicBezTo>
                  <a:pt x="966497" y="4167581"/>
                  <a:pt x="0" y="3201085"/>
                  <a:pt x="0" y="2008853"/>
                </a:cubicBezTo>
                <a:cubicBezTo>
                  <a:pt x="0" y="1114680"/>
                  <a:pt x="543654" y="347482"/>
                  <a:pt x="1318454" y="19769"/>
                </a:cubicBezTo>
                <a:close/>
              </a:path>
            </a:pathLst>
          </a:custGeom>
          <a:noFill/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8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8953" y="17716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4045" y="320874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Inhaltsplatzhalter 2">
            <a:extLst>
              <a:ext uri="{FF2B5EF4-FFF2-40B4-BE49-F238E27FC236}">
                <a16:creationId xmlns:a16="http://schemas.microsoft.com/office/drawing/2014/main" id="{5288F778-AB74-E4A7-5C5F-A586EF6A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UTP</a:t>
            </a:r>
          </a:p>
          <a:p>
            <a:pPr lvl="1"/>
            <a:r>
              <a:rPr lang="en-US" sz="1800" dirty="0" err="1"/>
              <a:t>Ungeschirmte</a:t>
            </a:r>
            <a:r>
              <a:rPr lang="en-US" sz="1800" dirty="0"/>
              <a:t> </a:t>
            </a:r>
            <a:r>
              <a:rPr lang="en-US" sz="1800" dirty="0" err="1"/>
              <a:t>Variante</a:t>
            </a:r>
            <a:r>
              <a:rPr lang="en-US" sz="1800" dirty="0"/>
              <a:t> und </a:t>
            </a:r>
            <a:r>
              <a:rPr lang="en-US" sz="1800" dirty="0" err="1"/>
              <a:t>meist</a:t>
            </a:r>
            <a:r>
              <a:rPr lang="en-US" sz="1800" dirty="0"/>
              <a:t> </a:t>
            </a:r>
            <a:r>
              <a:rPr lang="en-US" sz="1800" dirty="0" err="1"/>
              <a:t>eingesetzter</a:t>
            </a:r>
            <a:r>
              <a:rPr lang="en-US" sz="1800" dirty="0"/>
              <a:t> </a:t>
            </a:r>
            <a:r>
              <a:rPr lang="en-US" sz="1800" dirty="0" err="1"/>
              <a:t>Kabeltyp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/>
              <a:t>STP</a:t>
            </a:r>
          </a:p>
          <a:p>
            <a:pPr lvl="1"/>
            <a:r>
              <a:rPr lang="en-US" sz="1800" dirty="0" err="1"/>
              <a:t>Schützt</a:t>
            </a:r>
            <a:r>
              <a:rPr lang="en-US" sz="1800" dirty="0"/>
              <a:t> </a:t>
            </a:r>
            <a:r>
              <a:rPr lang="en-US" sz="1800" dirty="0" err="1"/>
              <a:t>vor</a:t>
            </a:r>
            <a:r>
              <a:rPr lang="en-US" sz="1800" dirty="0"/>
              <a:t> </a:t>
            </a:r>
            <a:r>
              <a:rPr lang="en-US" sz="1800" dirty="0" err="1"/>
              <a:t>elektromagnetischer</a:t>
            </a:r>
            <a:r>
              <a:rPr lang="en-US" sz="1800" dirty="0"/>
              <a:t> </a:t>
            </a:r>
            <a:r>
              <a:rPr lang="en-US" sz="1800" dirty="0" err="1"/>
              <a:t>Interferenz</a:t>
            </a:r>
            <a:r>
              <a:rPr lang="en-US" sz="1800" dirty="0"/>
              <a:t> (EMI) und </a:t>
            </a:r>
            <a:r>
              <a:rPr lang="en-US" sz="1800" dirty="0" err="1"/>
              <a:t>Radiofrequenz</a:t>
            </a:r>
            <a:r>
              <a:rPr lang="en-US" sz="1800" dirty="0"/>
              <a:t> </a:t>
            </a:r>
            <a:r>
              <a:rPr lang="en-US" sz="1800" dirty="0" err="1"/>
              <a:t>Interferenz</a:t>
            </a:r>
            <a:r>
              <a:rPr lang="en-US" sz="1800" dirty="0"/>
              <a:t> (RFI)</a:t>
            </a:r>
          </a:p>
        </p:txBody>
      </p:sp>
      <p:sp>
        <p:nvSpPr>
          <p:cNvPr id="8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3825" y="4368981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nhaltsplatzhalter 5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8D229B9E-FD76-F88C-4FB0-489CAB042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r="1745" b="-2"/>
          <a:stretch/>
        </p:blipFill>
        <p:spPr>
          <a:xfrm>
            <a:off x="2767504" y="3942512"/>
            <a:ext cx="3238727" cy="2915488"/>
          </a:xfrm>
          <a:custGeom>
            <a:avLst/>
            <a:gdLst/>
            <a:ahLst/>
            <a:cxnLst/>
            <a:rect l="l" t="t" r="r" b="b"/>
            <a:pathLst>
              <a:path w="3238727" h="2915488">
                <a:moveTo>
                  <a:pt x="1619364" y="0"/>
                </a:moveTo>
                <a:cubicBezTo>
                  <a:pt x="2513714" y="0"/>
                  <a:pt x="3238727" y="725014"/>
                  <a:pt x="3238727" y="1619364"/>
                </a:cubicBezTo>
                <a:cubicBezTo>
                  <a:pt x="3238727" y="2122436"/>
                  <a:pt x="3009328" y="2571928"/>
                  <a:pt x="2649429" y="2868943"/>
                </a:cubicBezTo>
                <a:lnTo>
                  <a:pt x="2587186" y="2915488"/>
                </a:lnTo>
                <a:lnTo>
                  <a:pt x="651541" y="2915488"/>
                </a:lnTo>
                <a:lnTo>
                  <a:pt x="589298" y="2868943"/>
                </a:lnTo>
                <a:cubicBezTo>
                  <a:pt x="229399" y="2571928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</p:spPr>
      </p:pic>
      <p:cxnSp>
        <p:nvCxnSpPr>
          <p:cNvPr id="90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5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BBEEE7D-F91C-50E8-BDA1-53EEDC93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Verdrahtungsschemata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9184FC7-22B1-B8F6-6A88-A2FE084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715" y="2046864"/>
            <a:ext cx="2418567" cy="823912"/>
          </a:xfrm>
        </p:spPr>
        <p:txBody>
          <a:bodyPr/>
          <a:lstStyle/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T568A &amp; T568B</a:t>
            </a:r>
            <a:endParaRPr lang="de-DE" dirty="0"/>
          </a:p>
        </p:txBody>
      </p:sp>
      <p:pic>
        <p:nvPicPr>
          <p:cNvPr id="11" name="Inhaltsplatzhalter 10" descr="Ein Bild, das Text, Münzautomat enthält.&#10;&#10;Automatisch generierte Beschreibung">
            <a:extLst>
              <a:ext uri="{FF2B5EF4-FFF2-40B4-BE49-F238E27FC236}">
                <a16:creationId xmlns:a16="http://schemas.microsoft.com/office/drawing/2014/main" id="{B2DB771A-785A-FBC2-4BFE-F931629F0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6268" y="3226952"/>
            <a:ext cx="5359463" cy="3265923"/>
          </a:xfrm>
        </p:spPr>
      </p:pic>
    </p:spTree>
    <p:extLst>
      <p:ext uri="{BB962C8B-B14F-4D97-AF65-F5344CB8AC3E}">
        <p14:creationId xmlns:p14="http://schemas.microsoft.com/office/powerpoint/2010/main" val="66414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F77D-4546-37B4-11C5-ADCD7FFB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 5 (UTP)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2BE10-6566-FAB7-BB17-D232AED1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Cat 5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ECCC5-C349-D4BD-6B59-25440A91A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100 Mbit/s bei 100 MHz</a:t>
            </a: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Das erste weit verbreitete 4-Paar-UTP-Kabel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BCB9E1-17D0-4BD8-F4EF-BDC0E4C6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Cat 5e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54BC5F-19CE-D7D6-44C9-A6A3E050E7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Gb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/s bei 100 MHz</a:t>
            </a:r>
          </a:p>
          <a:p>
            <a:r>
              <a:rPr lang="de-DE" dirty="0">
                <a:solidFill>
                  <a:srgbClr val="FFFFFF"/>
                </a:solidFill>
                <a:latin typeface="Arial" panose="020B0604020202020204" pitchFamily="34" charset="0"/>
              </a:rPr>
              <a:t>Höherer Standard</a:t>
            </a: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Mehr Verdrillungen pro Zentimeter als bei Cat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25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A picture containing text, indoor, cable, connector&#10;&#10;Description automatically generated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Netzwerk-typen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Rechennetze, Einsatzweck und Besonderheiten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8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F77D-4546-37B4-11C5-ADCD7FFB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 6 (UTP)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2BE10-6566-FAB7-BB17-D232AED1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Cat 6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ECCC5-C349-D4BD-6B59-25440A91A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Gb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/s bei 250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Mhz</a:t>
            </a: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Hergestellt mit höherem Standard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Mehr Verdrillung pro Zentimeter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Kann einen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Kunstoffleiter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aufweisen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BCB9E1-17D0-4BD8-F4EF-BDC0E4C6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Cat 6a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54BC5F-19CE-D7D6-44C9-A6A3E050E7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Gb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/s bei 500 MHz </a:t>
            </a:r>
          </a:p>
          <a:p>
            <a:r>
              <a:rPr lang="de-DE" dirty="0">
                <a:solidFill>
                  <a:srgbClr val="FFFFFF"/>
                </a:solidFill>
                <a:latin typeface="Arial" panose="020B0604020202020204" pitchFamily="34" charset="0"/>
              </a:rPr>
              <a:t>Selbe Eigenschaften wie Cat 6</a:t>
            </a:r>
            <a:endParaRPr lang="de-DE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Cat 6a hat eine bessere Isolierung und Leistung als Cat 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853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B995349-36A6-7B54-9A6E-F34417D4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Koaxialkabel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E8680F0-42C4-16ED-DBCA-D7D6D2DE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Leiter aus Kupfer oder Aluminium</a:t>
            </a:r>
          </a:p>
          <a:p>
            <a:r>
              <a:rPr lang="de-DE" dirty="0"/>
              <a:t>Bekannt als „Fernsehkabel“</a:t>
            </a:r>
          </a:p>
          <a:p>
            <a:r>
              <a:rPr lang="de-DE" dirty="0"/>
              <a:t>Bessere Abschirmung als UTP Kabel</a:t>
            </a:r>
          </a:p>
          <a:p>
            <a:r>
              <a:rPr lang="de-DE" dirty="0"/>
              <a:t>Schwierig zu installieren; teuer und schwierige Fehlersuche</a:t>
            </a:r>
          </a:p>
        </p:txBody>
      </p:sp>
    </p:spTree>
    <p:extLst>
      <p:ext uri="{BB962C8B-B14F-4D97-AF65-F5344CB8AC3E}">
        <p14:creationId xmlns:p14="http://schemas.microsoft.com/office/powerpoint/2010/main" val="917765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60A9D-D8D0-2CEE-6FF7-54A3CA5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Koaxialkabel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69436EF-5855-57E2-83D2-D753F2928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04255" y="2243415"/>
            <a:ext cx="3327400" cy="33274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84EB69-EC2A-EE08-E460-432078A6BD3A}"/>
              </a:ext>
            </a:extLst>
          </p:cNvPr>
          <p:cNvSpPr txBox="1"/>
          <p:nvPr/>
        </p:nvSpPr>
        <p:spPr>
          <a:xfrm>
            <a:off x="940157" y="6123543"/>
            <a:ext cx="1110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Von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Coaxial_cable_cutaway.svg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: Tkgd2007derivative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work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Fleshgrinder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talk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) –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Coaxial_cable_cutaway.svg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, CC BY 3.0, https://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commons.wikimedia.org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index.php?curid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=6946902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E28C4E-F49A-9DB4-0759-A9D9CC8520FD}"/>
              </a:ext>
            </a:extLst>
          </p:cNvPr>
          <p:cNvSpPr txBox="1"/>
          <p:nvPr/>
        </p:nvSpPr>
        <p:spPr>
          <a:xfrm>
            <a:off x="6660346" y="3021912"/>
            <a:ext cx="3604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1. Innenleiter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2. Isolation zwischen Innenleiter und Kabelschirm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3. Außenleiter und Abschirmung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4. Schutzmantel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48A3-1C2D-EA07-EC79-05C7D80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Glasfaserkabel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C5BDF-416D-C387-27AE-5B04DCFA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Glasfaserkabel verwenden Licht/Laser um Signale zu übertragen</a:t>
            </a:r>
          </a:p>
          <a:p>
            <a:r>
              <a:rPr lang="de-DE" dirty="0"/>
              <a:t>Sind von EMI und RFI unbeeinträchtigt</a:t>
            </a:r>
          </a:p>
          <a:p>
            <a:r>
              <a:rPr lang="de-DE" dirty="0"/>
              <a:t>Wandeln elektrische Signale in Lichtimpulse um und umgekehrt</a:t>
            </a:r>
          </a:p>
          <a:p>
            <a:r>
              <a:rPr lang="de-DE" dirty="0"/>
              <a:t>hohe Reichweite und Bandbreite</a:t>
            </a:r>
          </a:p>
          <a:p>
            <a:r>
              <a:rPr lang="de-DE" dirty="0"/>
              <a:t>Anfällig gegenüber starken </a:t>
            </a:r>
            <a:r>
              <a:rPr lang="de-DE" dirty="0" err="1"/>
              <a:t>Beigungen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064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7A27FFDC-4250-7210-517F-0166D6B3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Glasfaserkabel Aufbau</a:t>
            </a:r>
          </a:p>
        </p:txBody>
      </p:sp>
      <p:pic>
        <p:nvPicPr>
          <p:cNvPr id="13" name="Inhaltsplatzhalter 12" descr="Ein Bild, das Text, Gerät, Systemsteuerung enthält.&#10;&#10;Automatisch generierte Beschreibung">
            <a:extLst>
              <a:ext uri="{FF2B5EF4-FFF2-40B4-BE49-F238E27FC236}">
                <a16:creationId xmlns:a16="http://schemas.microsoft.com/office/drawing/2014/main" id="{F6CD22E7-CE1A-79A7-4164-0CAD853DB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50" y="1825625"/>
            <a:ext cx="6967099" cy="4351338"/>
          </a:xfrm>
        </p:spPr>
      </p:pic>
    </p:spTree>
    <p:extLst>
      <p:ext uri="{BB962C8B-B14F-4D97-AF65-F5344CB8AC3E}">
        <p14:creationId xmlns:p14="http://schemas.microsoft.com/office/powerpoint/2010/main" val="165704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6DAE-8977-4A4F-BF3C-2896EC85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Singlemode-Faser (SMF)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75D9D-C352-A401-8276-77D58FCA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einem sehr dünnen Kern</a:t>
            </a:r>
          </a:p>
          <a:p>
            <a:r>
              <a:rPr lang="de-DE" dirty="0"/>
              <a:t>Verwendet Lasertechnologie</a:t>
            </a:r>
          </a:p>
          <a:p>
            <a:r>
              <a:rPr lang="de-DE" dirty="0"/>
              <a:t>Datenübertragungen über große Entfernungen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Kleiner Kern (9</a:t>
            </a:r>
            <a:r>
              <a:rPr lang="el-GR" b="0" i="0" dirty="0">
                <a:effectLst/>
                <a:latin typeface="arial" panose="020B0604020202020204" pitchFamily="34" charset="0"/>
              </a:rPr>
              <a:t>μ</a:t>
            </a:r>
            <a:r>
              <a:rPr lang="de-DE" b="0" i="0" dirty="0">
                <a:effectLst/>
                <a:latin typeface="arial" panose="020B0604020202020204" pitchFamily="34" charset="0"/>
              </a:rPr>
              <a:t>m)</a:t>
            </a:r>
            <a:b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81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41739-5584-E7D7-C17E-2E16610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Multimode-Faser (MMF)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AA37-6C83-2178-DFFA-C76F4452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einem etwas dickeren Kern</a:t>
            </a:r>
          </a:p>
          <a:p>
            <a:r>
              <a:rPr lang="de-DE" dirty="0"/>
              <a:t>Benutzt LEDs</a:t>
            </a:r>
          </a:p>
          <a:p>
            <a:r>
              <a:rPr lang="de-DE" dirty="0"/>
              <a:t>Datenübertagungen bis zu 10 Gbit/s bis zu 550 Meter</a:t>
            </a:r>
          </a:p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Größerer Kern als SMF (50 </a:t>
            </a:r>
            <a:r>
              <a:rPr lang="el-G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 oder 62,5 </a:t>
            </a:r>
            <a:r>
              <a:rPr lang="el-G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667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44850-FA6A-094A-43B2-144F9B3E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Glasfaser-Steckerverbindungen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1EACF6-B7A3-DE24-0350-31BD5866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ST-Steckverbindung (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Straigt-Tip</a:t>
            </a: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SC-Steckverbindung (Subscriber Connector)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LC-(Simplex-)Steckverbindung (Lucent Connector)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Duplex-Multimode-LC-Steckverbinder</a:t>
            </a:r>
          </a:p>
        </p:txBody>
      </p:sp>
    </p:spTree>
    <p:extLst>
      <p:ext uri="{BB962C8B-B14F-4D97-AF65-F5344CB8AC3E}">
        <p14:creationId xmlns:p14="http://schemas.microsoft.com/office/powerpoint/2010/main" val="426359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1CCA6-3B34-80C1-56B9-D9576EF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de-DE" sz="3800" b="1" i="0">
                <a:effectLst/>
                <a:latin typeface="Arial" panose="020B0604020202020204" pitchFamily="34" charset="0"/>
              </a:rPr>
              <a:t>ST-Steckverbindung (Straigt-Tip)</a:t>
            </a:r>
            <a:endParaRPr lang="de-DE" sz="3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97EDAD01-0E58-E9D7-23FB-9A3BC61E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027" r="15189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E2FA8-E9E0-1246-8E95-5E5B6C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1800" b="0" i="0">
                <a:effectLst/>
                <a:latin typeface="Arial" panose="020B0604020202020204" pitchFamily="34" charset="0"/>
              </a:rPr>
              <a:t>Einer der Ersten verwendeten Steckverbindungstypen</a:t>
            </a:r>
          </a:p>
          <a:p>
            <a:r>
              <a:rPr lang="de-DE" sz="1800" b="0" i="0">
                <a:effectLst/>
                <a:latin typeface="Arial" panose="020B0604020202020204" pitchFamily="34" charset="0"/>
              </a:rPr>
              <a:t>Lässt sich mit einem "Drehverschluss" (Bajonettmechanismus) versiegeln.</a:t>
            </a:r>
            <a:endParaRPr lang="de-DE" sz="1800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64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1CCA6-3B34-80C1-56B9-D9576EF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 fontScale="90000"/>
          </a:bodyPr>
          <a:lstStyle/>
          <a:p>
            <a:r>
              <a:rPr lang="de-DE" sz="4000" b="1" i="0" dirty="0">
                <a:effectLst/>
                <a:latin typeface="Arial" panose="020B0604020202020204" pitchFamily="34" charset="0"/>
              </a:rPr>
              <a:t>SC-Steckverbindung (Subscriber Connector)</a:t>
            </a:r>
            <a:endParaRPr lang="de-DE" sz="3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EDAD01-0E58-E9D7-23FB-9A3BC61E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40" r="42058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E2FA8-E9E0-1246-8E95-5E5B6C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1800" b="0" i="0" dirty="0">
                <a:effectLst/>
                <a:latin typeface="Arial" panose="020B0604020202020204" pitchFamily="34" charset="0"/>
              </a:rPr>
              <a:t>Ein weit verbreiteter LAN- und WAN-Steckverbinder</a:t>
            </a:r>
          </a:p>
          <a:p>
            <a:r>
              <a:rPr lang="de-DE" sz="1800" b="0" i="0" dirty="0">
                <a:effectLst/>
                <a:latin typeface="Arial" panose="020B0604020202020204" pitchFamily="34" charset="0"/>
              </a:rPr>
              <a:t>Push-Pull-Mechanismus für ein sicheres Einstecken nutzt.</a:t>
            </a:r>
          </a:p>
          <a:p>
            <a:r>
              <a:rPr lang="de-DE" sz="1800" b="0" i="0" dirty="0">
                <a:effectLst/>
                <a:latin typeface="Arial" panose="020B0604020202020204" pitchFamily="34" charset="0"/>
              </a:rPr>
              <a:t>wird für MMF und SMF verwendet.</a:t>
            </a:r>
            <a:endParaRPr lang="de-DE" sz="1800" dirty="0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9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0A343-280A-A675-79EB-C154F121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Welche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Netzwerk</a:t>
            </a:r>
            <a:r>
              <a:rPr lang="en-US" dirty="0">
                <a:ea typeface="+mj-lt"/>
                <a:cs typeface="+mj-lt"/>
              </a:rPr>
              <a:t>-Typen </a:t>
            </a:r>
            <a:r>
              <a:rPr lang="en-US" dirty="0" err="1">
                <a:ea typeface="+mj-lt"/>
                <a:cs typeface="+mj-lt"/>
              </a:rPr>
              <a:t>gibt</a:t>
            </a:r>
            <a:r>
              <a:rPr lang="en-US" dirty="0">
                <a:ea typeface="+mj-lt"/>
                <a:cs typeface="+mj-lt"/>
              </a:rPr>
              <a:t> 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F79D5-63AB-20B6-7633-6C418A955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529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51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1CCA6-3B34-80C1-56B9-D9576EF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de-DE" sz="3600" b="1" i="0" dirty="0">
                <a:effectLst/>
                <a:latin typeface="Arial" panose="020B0604020202020204" pitchFamily="34" charset="0"/>
              </a:rPr>
              <a:t>LC-(Simplex-) Steckverbindung</a:t>
            </a:r>
            <a:endParaRPr lang="de-DE" sz="3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EDAD01-0E58-E9D7-23FB-9A3BC61E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008" t="-16" r="4587" b="16"/>
          <a:stretch/>
        </p:blipFill>
        <p:spPr>
          <a:xfrm rot="16200000">
            <a:off x="-241057" y="749616"/>
            <a:ext cx="6260400" cy="5220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E2FA8-E9E0-1246-8E95-5E5B6C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</a:rPr>
              <a:t>Kleinere Ausführung des SC-Steckverbinder</a:t>
            </a:r>
          </a:p>
          <a:p>
            <a:r>
              <a:rPr lang="de-DE" sz="1800" dirty="0">
                <a:latin typeface="Arial" panose="020B0604020202020204" pitchFamily="34" charset="0"/>
              </a:rPr>
              <a:t>Aufgrund der kleinen Größe wachsende Beliebtheit</a:t>
            </a:r>
            <a:endParaRPr lang="de-DE" sz="1800" dirty="0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31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1CCA6-3B34-80C1-56B9-D9576EF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de-DE" sz="3800" b="1" dirty="0">
                <a:latin typeface="Arial" panose="020B0604020202020204" pitchFamily="34" charset="0"/>
              </a:rPr>
              <a:t>Duplex-Multimode-LC-</a:t>
            </a:r>
            <a:r>
              <a:rPr lang="de-DE" sz="3800" b="1" i="0" dirty="0">
                <a:effectLst/>
                <a:latin typeface="Arial" panose="020B0604020202020204" pitchFamily="34" charset="0"/>
              </a:rPr>
              <a:t> Steckverbindung</a:t>
            </a:r>
            <a:endParaRPr lang="de-DE" sz="3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EDAD01-0E58-E9D7-23FB-9A3BC61E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7" t="984" r="63136" b="984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E2FA8-E9E0-1246-8E95-5E5B6C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</a:rPr>
              <a:t>Ähnlich wie der LC-Simplex-Steckverbinder, es wird jedoch ein Duplex-Steckverbinder verwendet.</a:t>
            </a:r>
            <a:endParaRPr lang="de-DE" sz="1800" dirty="0"/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84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2C09B-12F6-0688-F123-35C2BBEF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Duplex und Simplex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D4936-A880-8D8D-901B-C1F44575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Simplex Kabel können nur ein Faser aufnehmen</a:t>
            </a:r>
          </a:p>
          <a:p>
            <a:r>
              <a:rPr lang="de-DE" dirty="0"/>
              <a:t>Duplex Kabel können zwei Faser, je für Senden und Empfangen aufnehmen</a:t>
            </a:r>
          </a:p>
        </p:txBody>
      </p:sp>
    </p:spTree>
    <p:extLst>
      <p:ext uri="{BB962C8B-B14F-4D97-AF65-F5344CB8AC3E}">
        <p14:creationId xmlns:p14="http://schemas.microsoft.com/office/powerpoint/2010/main" val="2965514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E1B3B-25C8-DA8C-15F2-745A0444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FX und 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63E9B-A627-0ADC-2ACB-3DB26540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FX und SX im Namen geben an, das sich das Licht nur in eine Richtung durch das Glasfaser bewegt</a:t>
            </a:r>
          </a:p>
        </p:txBody>
      </p:sp>
    </p:spTree>
    <p:extLst>
      <p:ext uri="{BB962C8B-B14F-4D97-AF65-F5344CB8AC3E}">
        <p14:creationId xmlns:p14="http://schemas.microsoft.com/office/powerpoint/2010/main" val="2507728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638DD-E8FC-A94A-5DBE-E4BE8776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DF3DA-3ECD-C5F3-0771-7B905D70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BX im Namen gibt an, das sich das Licht in beide Richtungen durch das Glasfaser bewegt</a:t>
            </a:r>
          </a:p>
        </p:txBody>
      </p:sp>
    </p:spTree>
    <p:extLst>
      <p:ext uri="{BB962C8B-B14F-4D97-AF65-F5344CB8AC3E}">
        <p14:creationId xmlns:p14="http://schemas.microsoft.com/office/powerpoint/2010/main" val="4165020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9CB74-8A8A-BA29-739E-C32D3E88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 Division Multiplexing (WDM)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E250-3D29-B1FD-339C-AA0CBCEC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WDM ist eine Technologie, die die Sende- und Empfangssignale innerhalb der Faser trennt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86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1BDB62-5C4E-05DB-66DB-A88B496E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de-DE" sz="3600"/>
              <a:t>Kabellose Technologien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632A06-61C7-A782-6C9E-31EAC8244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6925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865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8EE20-D119-4B3E-9802-373AB017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 Access Control (MAC-Adresse)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066D1-CF39-BEEB-0D6F-9B296975E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Adresse wird vom NIC Hersteller fest codiert</a:t>
            </a:r>
          </a:p>
          <a:p>
            <a:r>
              <a:rPr lang="de-DE" dirty="0"/>
              <a:t>Notwendig um ein Gerät eindeutig zu identifizieren</a:t>
            </a:r>
          </a:p>
          <a:p>
            <a:r>
              <a:rPr lang="de-DE" dirty="0"/>
              <a:t>Besteht aus Hexadezimal Ziffern in zwei </a:t>
            </a:r>
            <a:r>
              <a:rPr lang="de-DE" dirty="0" err="1"/>
              <a:t>segmente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D11A85E-6541-9BAE-1493-2C41F4376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D4:3D:7E</a:t>
            </a:r>
            <a:r>
              <a:rPr lang="de-DE" dirty="0"/>
              <a:t>:</a:t>
            </a:r>
            <a:r>
              <a:rPr lang="de-DE" dirty="0">
                <a:solidFill>
                  <a:srgbClr val="00B050"/>
                </a:solidFill>
              </a:rPr>
              <a:t>38:3B:33</a:t>
            </a:r>
          </a:p>
          <a:p>
            <a:r>
              <a:rPr lang="de-DE" dirty="0">
                <a:solidFill>
                  <a:srgbClr val="0070C0"/>
                </a:solidFill>
              </a:rPr>
              <a:t>Herstellerkennung</a:t>
            </a:r>
          </a:p>
          <a:p>
            <a:r>
              <a:rPr lang="de-DE" dirty="0">
                <a:solidFill>
                  <a:srgbClr val="00B050"/>
                </a:solidFill>
              </a:rPr>
              <a:t>Gerätekennung</a:t>
            </a:r>
          </a:p>
        </p:txBody>
      </p:sp>
    </p:spTree>
    <p:extLst>
      <p:ext uri="{BB962C8B-B14F-4D97-AF65-F5344CB8AC3E}">
        <p14:creationId xmlns:p14="http://schemas.microsoft.com/office/powerpoint/2010/main" val="2498900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A picture containing text, indoor, cable, connector&#10;&#10;Description automatically generated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Netzwerk-Symbole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Bedeutung, Arten und Verwendung</a:t>
            </a:r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5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4B341-D665-8660-322B-BC7AE17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Geräte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393164-170F-65B7-907E-F95445ED1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6" y="4118171"/>
            <a:ext cx="2169709" cy="2169709"/>
          </a:xfrm>
          <a:prstGeom prst="rect">
            <a:avLst/>
          </a:prstGeom>
        </p:spPr>
      </p:pic>
      <p:pic>
        <p:nvPicPr>
          <p:cNvPr id="9" name="Grafik 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7E98254-FCED-C62C-EE25-C78EC3D7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10" y="3874102"/>
            <a:ext cx="2775807" cy="2775807"/>
          </a:xfrm>
          <a:prstGeom prst="rect">
            <a:avLst/>
          </a:prstGeom>
        </p:spPr>
      </p:pic>
      <p:pic>
        <p:nvPicPr>
          <p:cNvPr id="10" name="Grafik 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1DD66FFB-A4C1-4F51-082F-EF6D0900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89" y="3772646"/>
            <a:ext cx="2860761" cy="28607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217063-12E6-850D-9535-007754E18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76" y="1639886"/>
            <a:ext cx="2387849" cy="2387849"/>
          </a:xfrm>
          <a:prstGeom prst="rect">
            <a:avLst/>
          </a:prstGeom>
        </p:spPr>
      </p:pic>
      <p:pic>
        <p:nvPicPr>
          <p:cNvPr id="12" name="Grafik 11" descr="Ein Bild, das Text, Tisch enthält.&#10;&#10;Automatisch generierte Beschreibung">
            <a:extLst>
              <a:ext uri="{FF2B5EF4-FFF2-40B4-BE49-F238E27FC236}">
                <a16:creationId xmlns:a16="http://schemas.microsoft.com/office/drawing/2014/main" id="{97C26AC1-7C54-AB09-7CFC-9C6E44A7B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49" y="1301057"/>
            <a:ext cx="3116309" cy="3116309"/>
          </a:xfrm>
          <a:prstGeom prst="rect">
            <a:avLst/>
          </a:prstGeom>
        </p:spPr>
      </p:pic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547557FF-4C75-6C8C-CDCC-AACBD6BF0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24" y="1240295"/>
            <a:ext cx="3084200" cy="3084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E0445D9-D2CB-E90A-6434-DEBD09093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11" y="4205684"/>
            <a:ext cx="2222383" cy="22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1733F-FCD5-8874-B108-BFF92EAD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Welche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Netzwerk</a:t>
            </a:r>
            <a:r>
              <a:rPr lang="en-US" dirty="0">
                <a:ea typeface="+mj-lt"/>
                <a:cs typeface="+mj-lt"/>
              </a:rPr>
              <a:t>-Typen </a:t>
            </a:r>
            <a:r>
              <a:rPr lang="en-US" dirty="0" err="1">
                <a:ea typeface="+mj-lt"/>
                <a:cs typeface="+mj-lt"/>
              </a:rPr>
              <a:t>gibt</a:t>
            </a:r>
            <a:r>
              <a:rPr lang="en-US" dirty="0">
                <a:ea typeface="+mj-lt"/>
                <a:cs typeface="+mj-lt"/>
              </a:rPr>
              <a:t> es?</a:t>
            </a:r>
          </a:p>
        </p:txBody>
      </p:sp>
      <p:cxnSp>
        <p:nvCxnSpPr>
          <p:cNvPr id="56" name="Straight Connector 4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6CC2A262-D16B-427C-BF58-09C48FB31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863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678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293-48C1-0DCE-3B59-E66288C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 Medien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970BF4-57C6-6D63-A05B-BADF7E962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54" y="1825625"/>
            <a:ext cx="6041092" cy="4351338"/>
          </a:xfrm>
        </p:spPr>
      </p:pic>
    </p:spTree>
    <p:extLst>
      <p:ext uri="{BB962C8B-B14F-4D97-AF65-F5344CB8AC3E}">
        <p14:creationId xmlns:p14="http://schemas.microsoft.com/office/powerpoint/2010/main" val="1345039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A picture containing text, indoor, cable, connector&#10;&#10;Description automatically generated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 err="1">
                <a:solidFill>
                  <a:srgbClr val="FFFFFF"/>
                </a:solidFill>
              </a:rPr>
              <a:t>NetzwerkplÄne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Aufbau, Darstellungen, Software- und Hardwareanalyse</a:t>
            </a:r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7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E1965-E71B-601E-2554-83EB226D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4CED9-D1EB-2A8D-4657-3387AFCE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Technischer Ist-Zustand eines Unternehmensnetzwerkes</a:t>
            </a:r>
          </a:p>
          <a:p>
            <a:r>
              <a:rPr lang="de-DE" dirty="0"/>
              <a:t>Beinhaltet Hardware, Standorte, Software, </a:t>
            </a:r>
            <a:r>
              <a:rPr lang="de-DE" dirty="0" err="1"/>
              <a:t>Internetzugäng</a:t>
            </a:r>
            <a:r>
              <a:rPr lang="de-DE" dirty="0"/>
              <a:t>, Sicherheitsvorkehrungen und Handlungsanweisungen</a:t>
            </a:r>
          </a:p>
        </p:txBody>
      </p:sp>
    </p:spTree>
    <p:extLst>
      <p:ext uri="{BB962C8B-B14F-4D97-AF65-F5344CB8AC3E}">
        <p14:creationId xmlns:p14="http://schemas.microsoft.com/office/powerpoint/2010/main" val="1126301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113D-6E55-6536-D358-F2827A56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Physischer Netzwerkplan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8D532-4420-557D-AF3B-AF1E1E33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Veranschaulicht die physische Anordnung der Bestandteile und Aspekte des Netzwerks</a:t>
            </a:r>
          </a:p>
          <a:p>
            <a:r>
              <a:rPr lang="de-DE" dirty="0"/>
              <a:t>Beschreibt Kabelverbindungen zwischen den Netzwerkkomponenten</a:t>
            </a:r>
          </a:p>
        </p:txBody>
      </p:sp>
    </p:spTree>
    <p:extLst>
      <p:ext uri="{BB962C8B-B14F-4D97-AF65-F5344CB8AC3E}">
        <p14:creationId xmlns:p14="http://schemas.microsoft.com/office/powerpoint/2010/main" val="1717035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032DC-1376-0D9E-8793-AD90196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Logischer Netzwerkplan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F7BCE-5221-C723-7365-4E323137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Beschreibt den Informationsfluss innerhalb eines Netzwerks</a:t>
            </a:r>
          </a:p>
          <a:p>
            <a:r>
              <a:rPr lang="de-DE" dirty="0"/>
              <a:t>Es werden Subnetze, Netzwerk-Geräte und Routingprotokolle dargestellt</a:t>
            </a:r>
          </a:p>
        </p:txBody>
      </p:sp>
    </p:spTree>
    <p:extLst>
      <p:ext uri="{BB962C8B-B14F-4D97-AF65-F5344CB8AC3E}">
        <p14:creationId xmlns:p14="http://schemas.microsoft.com/office/powerpoint/2010/main" val="2295963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A40E4-2183-DA16-6987-2894041C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 und Softwareanalyse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1AB35-C840-9CAB-46D4-4D4F3C01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Auflistung der Hardware -&gt; </a:t>
            </a:r>
            <a:r>
              <a:rPr lang="de-DE" dirty="0" err="1"/>
              <a:t>HWiNFO</a:t>
            </a:r>
            <a:endParaRPr lang="de-DE" dirty="0"/>
          </a:p>
          <a:p>
            <a:r>
              <a:rPr lang="de-DE" dirty="0"/>
              <a:t>Auflistung der Software via </a:t>
            </a:r>
            <a:r>
              <a:rPr lang="de-DE" dirty="0" err="1"/>
              <a:t>Powershell-Script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144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Area Network (PAN)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Umfasst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Netzwerk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Geräte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welche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sich</a:t>
            </a:r>
            <a:r>
              <a:rPr lang="en-US" dirty="0">
                <a:ea typeface="+mn-lt"/>
                <a:cs typeface="+mn-lt"/>
              </a:rPr>
              <a:t> in der </a:t>
            </a:r>
            <a:r>
              <a:rPr lang="en-US" dirty="0" err="1">
                <a:ea typeface="+mn-lt"/>
                <a:cs typeface="+mn-lt"/>
              </a:rPr>
              <a:t>unmittelbaren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Nähe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zueinander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befinden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 err="1"/>
              <a:t>Verbindungsart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Kabellos</a:t>
            </a:r>
            <a:r>
              <a:rPr lang="en-US" dirty="0"/>
              <a:t> via. </a:t>
            </a:r>
            <a:r>
              <a:rPr lang="en-US" dirty="0" err="1"/>
              <a:t>Infarot</a:t>
            </a:r>
            <a:r>
              <a:rPr lang="en-US" dirty="0"/>
              <a:t>, NFC </a:t>
            </a:r>
            <a:r>
              <a:rPr lang="en-US" dirty="0" err="1"/>
              <a:t>oder</a:t>
            </a:r>
            <a:r>
              <a:rPr lang="en-US" dirty="0"/>
              <a:t> Bluetooth</a:t>
            </a:r>
          </a:p>
          <a:p>
            <a:pPr lvl="1"/>
            <a:r>
              <a:rPr lang="en-US" dirty="0" err="1"/>
              <a:t>Kabelgebunden</a:t>
            </a:r>
            <a:r>
              <a:rPr lang="en-US" dirty="0"/>
              <a:t> via USB </a:t>
            </a:r>
            <a:r>
              <a:rPr lang="en-US" dirty="0" err="1"/>
              <a:t>oder</a:t>
            </a:r>
            <a:r>
              <a:rPr lang="en-US" dirty="0"/>
              <a:t> Thunderbolt</a:t>
            </a:r>
          </a:p>
          <a:p>
            <a:endParaRPr lang="en-US" dirty="0"/>
          </a:p>
          <a:p>
            <a:r>
              <a:rPr lang="en-US" dirty="0" err="1"/>
              <a:t>Einsatz</a:t>
            </a:r>
            <a:r>
              <a:rPr lang="en-US" dirty="0"/>
              <a:t>: </a:t>
            </a:r>
            <a:r>
              <a:rPr lang="en-US" dirty="0" err="1"/>
              <a:t>Tastatur</a:t>
            </a:r>
            <a:r>
              <a:rPr lang="en-US" dirty="0"/>
              <a:t>, Maus, </a:t>
            </a:r>
            <a:r>
              <a:rPr lang="en-US" dirty="0" err="1"/>
              <a:t>Kopfhörer</a:t>
            </a:r>
            <a:r>
              <a:rPr lang="en-US" dirty="0"/>
              <a:t>, </a:t>
            </a:r>
            <a:r>
              <a:rPr lang="en-US" dirty="0" err="1"/>
              <a:t>Lautsprecher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Area Network (LAN)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Umfasst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Netzwerk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aus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Geräte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welche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sich</a:t>
            </a:r>
            <a:r>
              <a:rPr lang="en-US" dirty="0">
                <a:ea typeface="+mn-lt"/>
                <a:cs typeface="+mn-lt"/>
              </a:rPr>
              <a:t> in </a:t>
            </a:r>
            <a:r>
              <a:rPr lang="en-US" dirty="0" err="1">
                <a:ea typeface="+mn-lt"/>
                <a:cs typeface="+mn-lt"/>
              </a:rPr>
              <a:t>einem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kleinen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Geografischen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Gebiet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befinden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Verbindungsart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Kabelgebunden</a:t>
            </a:r>
            <a:r>
              <a:rPr lang="en-US" dirty="0">
                <a:ea typeface="+mn-lt"/>
                <a:cs typeface="+mn-lt"/>
              </a:rPr>
              <a:t> via Ethernet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Einsatz</a:t>
            </a:r>
            <a:r>
              <a:rPr lang="en-US" dirty="0"/>
              <a:t>: </a:t>
            </a:r>
            <a:r>
              <a:rPr lang="en-US" dirty="0" err="1"/>
              <a:t>Büros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Heimanwendungen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2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Metropolitan Area Network (MAN)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Umfasst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Netzwerk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aus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Gebäuden</a:t>
            </a:r>
            <a:r>
              <a:rPr lang="en-US" dirty="0">
                <a:ea typeface="+mn-lt"/>
                <a:cs typeface="+mn-lt"/>
              </a:rPr>
              <a:t>, welches </a:t>
            </a:r>
            <a:r>
              <a:rPr lang="en-US" dirty="0" err="1">
                <a:ea typeface="+mn-lt"/>
                <a:cs typeface="+mn-lt"/>
              </a:rPr>
              <a:t>sich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über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große</a:t>
            </a:r>
            <a:r>
              <a:rPr lang="en-US" dirty="0">
                <a:ea typeface="+mn-lt"/>
                <a:cs typeface="+mn-lt"/>
              </a:rPr>
              <a:t> Region </a:t>
            </a:r>
            <a:r>
              <a:rPr lang="en-US" dirty="0" err="1">
                <a:ea typeface="+mn-lt"/>
                <a:cs typeface="+mn-lt"/>
              </a:rPr>
              <a:t>erstreckt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Verbindungsart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sz="2800" dirty="0" err="1">
                <a:ea typeface="+mn-lt"/>
                <a:cs typeface="+mn-lt"/>
              </a:rPr>
              <a:t>Kabelgebunden</a:t>
            </a:r>
            <a:r>
              <a:rPr lang="en-US" sz="2800" dirty="0">
                <a:ea typeface="+mn-lt"/>
                <a:cs typeface="+mn-lt"/>
              </a:rPr>
              <a:t> via </a:t>
            </a:r>
            <a:r>
              <a:rPr lang="en-US" sz="2800" dirty="0" err="1">
                <a:ea typeface="+mn-lt"/>
                <a:cs typeface="+mn-lt"/>
              </a:rPr>
              <a:t>Glasfaser</a:t>
            </a:r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dirty="0" err="1">
                <a:ea typeface="+mn-lt"/>
                <a:cs typeface="+mn-lt"/>
              </a:rPr>
              <a:t>Kabellos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Einsatz</a:t>
            </a:r>
            <a:r>
              <a:rPr lang="en-US" dirty="0">
                <a:ea typeface="+mn-lt"/>
                <a:cs typeface="+mn-lt"/>
              </a:rPr>
              <a:t>: Campus, </a:t>
            </a:r>
            <a:r>
              <a:rPr lang="en-US" dirty="0" err="1">
                <a:ea typeface="+mn-lt"/>
                <a:cs typeface="+mn-lt"/>
              </a:rPr>
              <a:t>Städte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Metropolregionen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47A1-F0EB-2A9C-2674-4C3F04E6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 (WAN)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14-A90B-3EB2-A1E4-70E09F085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Es </a:t>
            </a:r>
            <a:r>
              <a:rPr lang="en-US" dirty="0" err="1">
                <a:ea typeface="+mn-lt"/>
                <a:cs typeface="+mn-lt"/>
              </a:rPr>
              <a:t>verbindet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mehrere</a:t>
            </a:r>
            <a:r>
              <a:rPr lang="en-US" dirty="0">
                <a:ea typeface="+mn-lt"/>
                <a:cs typeface="+mn-lt"/>
              </a:rPr>
              <a:t> Netzwerke, </a:t>
            </a:r>
            <a:r>
              <a:rPr lang="en-US" dirty="0" err="1">
                <a:ea typeface="+mn-lt"/>
                <a:cs typeface="+mn-lt"/>
              </a:rPr>
              <a:t>welche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sich</a:t>
            </a:r>
            <a:r>
              <a:rPr lang="en-US" dirty="0">
                <a:ea typeface="+mn-lt"/>
                <a:cs typeface="+mn-lt"/>
              </a:rPr>
              <a:t> an </a:t>
            </a:r>
            <a:r>
              <a:rPr lang="en-US" dirty="0" err="1">
                <a:ea typeface="+mn-lt"/>
                <a:cs typeface="+mn-lt"/>
              </a:rPr>
              <a:t>geografisch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getrennten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Standorten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befinden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Verbindungsart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Kabelgebunden</a:t>
            </a:r>
            <a:r>
              <a:rPr lang="en-US" dirty="0">
                <a:ea typeface="+mn-lt"/>
                <a:cs typeface="+mn-lt"/>
              </a:rPr>
              <a:t> via </a:t>
            </a:r>
            <a:r>
              <a:rPr lang="en-US" dirty="0" err="1">
                <a:ea typeface="+mn-lt"/>
                <a:cs typeface="+mn-lt"/>
              </a:rPr>
              <a:t>Glasfaser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Einsatz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Ermöglicht</a:t>
            </a:r>
            <a:r>
              <a:rPr lang="en-US" dirty="0">
                <a:ea typeface="+mn-lt"/>
                <a:cs typeface="+mn-lt"/>
              </a:rPr>
              <a:t> den </a:t>
            </a:r>
            <a:r>
              <a:rPr lang="en-US" dirty="0" err="1">
                <a:ea typeface="+mn-lt"/>
                <a:cs typeface="+mn-lt"/>
              </a:rPr>
              <a:t>Zugriff</a:t>
            </a:r>
            <a:r>
              <a:rPr lang="en-US" dirty="0">
                <a:ea typeface="+mn-lt"/>
                <a:cs typeface="+mn-lt"/>
              </a:rPr>
              <a:t> ins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31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Headlin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Microsoft Macintosh PowerPoint</Application>
  <PresentationFormat>Breitbild</PresentationFormat>
  <Paragraphs>231</Paragraphs>
  <Slides>55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9" baseType="lpstr">
      <vt:lpstr>arial</vt:lpstr>
      <vt:lpstr>arial</vt:lpstr>
      <vt:lpstr>Univers</vt:lpstr>
      <vt:lpstr>GradientVTI</vt:lpstr>
      <vt:lpstr>Lernfeld 03</vt:lpstr>
      <vt:lpstr>Gliederung</vt:lpstr>
      <vt:lpstr>Netzwerk-typen</vt:lpstr>
      <vt:lpstr>Welche Netzwerk-Typen gibt es?</vt:lpstr>
      <vt:lpstr>Welche Netzwerk-Typen gibt es?</vt:lpstr>
      <vt:lpstr>Personal Area Network (PAN)</vt:lpstr>
      <vt:lpstr>Local Area Network (LAN)</vt:lpstr>
      <vt:lpstr>Metropolitan Area Network (MAN)</vt:lpstr>
      <vt:lpstr>Wide Area Network (WAN)</vt:lpstr>
      <vt:lpstr>Virtual Private Network (VPN)</vt:lpstr>
      <vt:lpstr>Wireless Local Area Network (WLAN)</vt:lpstr>
      <vt:lpstr>Wireless Mesh Network (WMN)</vt:lpstr>
      <vt:lpstr>Virtual Local Area Network (VLAN)</vt:lpstr>
      <vt:lpstr>Netzwerk-Komponenten</vt:lpstr>
      <vt:lpstr>Netzwerk Komponenten</vt:lpstr>
      <vt:lpstr>Router</vt:lpstr>
      <vt:lpstr>Switch</vt:lpstr>
      <vt:lpstr>Switch</vt:lpstr>
      <vt:lpstr>Access-Point</vt:lpstr>
      <vt:lpstr>Modem</vt:lpstr>
      <vt:lpstr>Network Interface Card (NIC)</vt:lpstr>
      <vt:lpstr>Hub</vt:lpstr>
      <vt:lpstr>Bridge</vt:lpstr>
      <vt:lpstr>Repeater</vt:lpstr>
      <vt:lpstr>Netzwerk-Kabel</vt:lpstr>
      <vt:lpstr>Twisted-Pair-Kabel</vt:lpstr>
      <vt:lpstr>UTP und STP</vt:lpstr>
      <vt:lpstr>Verdrahtungsschemata</vt:lpstr>
      <vt:lpstr>Cat 5 (UTP)</vt:lpstr>
      <vt:lpstr>Cat 6 (UTP)</vt:lpstr>
      <vt:lpstr>Koaxialkabel</vt:lpstr>
      <vt:lpstr>Koaxialkabel Aufbau</vt:lpstr>
      <vt:lpstr>Glasfaserkabel</vt:lpstr>
      <vt:lpstr>Glasfaserkabel Aufbau</vt:lpstr>
      <vt:lpstr>Singlemode-Faser (SMF)</vt:lpstr>
      <vt:lpstr>Multimode-Faser (MMF)</vt:lpstr>
      <vt:lpstr>Glasfaser-Steckerverbindungen</vt:lpstr>
      <vt:lpstr>ST-Steckverbindung (Straigt-Tip)</vt:lpstr>
      <vt:lpstr>SC-Steckverbindung (Subscriber Connector)</vt:lpstr>
      <vt:lpstr>LC-(Simplex-) Steckverbindung</vt:lpstr>
      <vt:lpstr>Duplex-Multimode-LC- Steckverbindung</vt:lpstr>
      <vt:lpstr>Duplex und Simplex</vt:lpstr>
      <vt:lpstr>FX und SX</vt:lpstr>
      <vt:lpstr>BX</vt:lpstr>
      <vt:lpstr>Wave Division Multiplexing (WDM)</vt:lpstr>
      <vt:lpstr>Kabellose Technologien</vt:lpstr>
      <vt:lpstr>Media Access Control (MAC-Adresse)</vt:lpstr>
      <vt:lpstr>Netzwerk-Symbole</vt:lpstr>
      <vt:lpstr>Netzwerk Geräte</vt:lpstr>
      <vt:lpstr>Netzwerk Medien</vt:lpstr>
      <vt:lpstr>NetzwerkplÄne</vt:lpstr>
      <vt:lpstr>Netzwerkplan</vt:lpstr>
      <vt:lpstr>Physischer Netzwerkplan</vt:lpstr>
      <vt:lpstr>Logischer Netzwerkplan</vt:lpstr>
      <vt:lpstr>Hardware- und Softwareanalyse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FI-A 22 - Zabel, Niklas</cp:lastModifiedBy>
  <cp:revision>1118</cp:revision>
  <dcterms:created xsi:type="dcterms:W3CDTF">2022-10-31T17:24:45Z</dcterms:created>
  <dcterms:modified xsi:type="dcterms:W3CDTF">2022-11-04T08:51:24Z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2022-11-01T13:47:26Z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43524d93-3b30-40a2-a8dd-b2aa645c78d3</vt:lpwstr>
  </property>
  <property fmtid="{D5CDD505-2E9C-101B-9397-08002B2CF9AE}" pid="8" name="MSIP_Label_ea60d57e-af5b-4752-ac57-3e4f28ca11dc_ContentBits">
    <vt:lpwstr>0</vt:lpwstr>
  </property>
</Properties>
</file>