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90" r:id="rId4"/>
    <p:sldId id="259" r:id="rId5"/>
    <p:sldId id="260" r:id="rId6"/>
    <p:sldId id="261" r:id="rId7"/>
    <p:sldId id="27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1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92" r:id="rId25"/>
    <p:sldId id="278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BE1B2-2BC5-B941-AF6F-14F8C4A0C980}" v="236" dt="2022-11-04T09:38:22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-A 22 - Zabel, Niklas" userId="S::zabel_niklas@oszimt.onmicrosoft.com::771e8471-5983-4fd5-99b2-36a633a5836d" providerId="AD" clId="Web-{3FA72411-D7FD-76FA-77C6-CCD753251B19}"/>
    <pc:docChg chg="delSld modSld">
      <pc:chgData name="FI-A 22 - Zabel, Niklas" userId="S::zabel_niklas@oszimt.onmicrosoft.com::771e8471-5983-4fd5-99b2-36a633a5836d" providerId="AD" clId="Web-{3FA72411-D7FD-76FA-77C6-CCD753251B19}" dt="2022-11-01T13:52:09.649" v="8" actId="20577"/>
      <pc:docMkLst>
        <pc:docMk/>
      </pc:docMkLst>
      <pc:sldChg chg="modSp">
        <pc:chgData name="FI-A 22 - Zabel, Niklas" userId="S::zabel_niklas@oszimt.onmicrosoft.com::771e8471-5983-4fd5-99b2-36a633a5836d" providerId="AD" clId="Web-{3FA72411-D7FD-76FA-77C6-CCD753251B19}" dt="2022-11-01T13:51:30.819" v="3" actId="20577"/>
        <pc:sldMkLst>
          <pc:docMk/>
          <pc:sldMk cId="3211581277" sldId="27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30.819" v="3" actId="20577"/>
          <ac:spMkLst>
            <pc:docMk/>
            <pc:sldMk cId="3211581277" sldId="278"/>
            <ac:spMk id="3" creationId="{CBEE6692-89FA-0D46-F86E-576E5A891E02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1:54.101" v="6" actId="20577"/>
        <pc:sldMkLst>
          <pc:docMk/>
          <pc:sldMk cId="1757677418" sldId="29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54.101" v="6" actId="20577"/>
          <ac:spMkLst>
            <pc:docMk/>
            <pc:sldMk cId="1757677418" sldId="298"/>
            <ac:spMk id="2" creationId="{EC576C7E-E680-E990-6312-FAE622236351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1:58.070" v="7" actId="20577"/>
        <pc:sldMkLst>
          <pc:docMk/>
          <pc:sldMk cId="2133823412" sldId="303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58.070" v="7" actId="20577"/>
          <ac:spMkLst>
            <pc:docMk/>
            <pc:sldMk cId="2133823412" sldId="303"/>
            <ac:spMk id="3" creationId="{EA6EADD0-9890-DA2A-4432-C223A6713962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2:09.649" v="8" actId="20577"/>
        <pc:sldMkLst>
          <pc:docMk/>
          <pc:sldMk cId="413621466" sldId="30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2:09.649" v="8" actId="20577"/>
          <ac:spMkLst>
            <pc:docMk/>
            <pc:sldMk cId="413621466" sldId="308"/>
            <ac:spMk id="3" creationId="{55FABFA8-2A10-DF85-3FE2-DD9D522D40AC}"/>
          </ac:spMkLst>
        </pc:spChg>
      </pc:sldChg>
      <pc:sldChg chg="del">
        <pc:chgData name="FI-A 22 - Zabel, Niklas" userId="S::zabel_niklas@oszimt.onmicrosoft.com::771e8471-5983-4fd5-99b2-36a633a5836d" providerId="AD" clId="Web-{3FA72411-D7FD-76FA-77C6-CCD753251B19}" dt="2022-11-01T13:51:07.084" v="0"/>
        <pc:sldMkLst>
          <pc:docMk/>
          <pc:sldMk cId="2231340381" sldId="315"/>
        </pc:sldMkLst>
      </pc:sldChg>
    </pc:docChg>
  </pc:docChgLst>
  <pc:docChgLst>
    <pc:chgData name="FI-A 22 - Zabel, Niklas" userId="771e8471-5983-4fd5-99b2-36a633a5836d" providerId="ADAL" clId="{E8BBE1B2-2BC5-B941-AF6F-14F8C4A0C980}"/>
    <pc:docChg chg="undo redo custSel addSld delSld modSld sldOrd">
      <pc:chgData name="FI-A 22 - Zabel, Niklas" userId="771e8471-5983-4fd5-99b2-36a633a5836d" providerId="ADAL" clId="{E8BBE1B2-2BC5-B941-AF6F-14F8C4A0C980}" dt="2022-11-04T09:38:23.189" v="2542" actId="2696"/>
      <pc:docMkLst>
        <pc:docMk/>
      </pc:docMkLst>
      <pc:sldChg chg="addSp delSp modSp add del mod setBg">
        <pc:chgData name="FI-A 22 - Zabel, Niklas" userId="771e8471-5983-4fd5-99b2-36a633a5836d" providerId="ADAL" clId="{E8BBE1B2-2BC5-B941-AF6F-14F8C4A0C980}" dt="2022-11-04T09:36:04.255" v="2498" actId="2696"/>
        <pc:sldMkLst>
          <pc:docMk/>
          <pc:sldMk cId="1577499883" sldId="256"/>
        </pc:sldMkLst>
        <pc:spChg chg="mod">
          <ac:chgData name="FI-A 22 - Zabel, Niklas" userId="771e8471-5983-4fd5-99b2-36a633a5836d" providerId="ADAL" clId="{E8BBE1B2-2BC5-B941-AF6F-14F8C4A0C980}" dt="2022-11-04T08:52:04.930" v="2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E8BBE1B2-2BC5-B941-AF6F-14F8C4A0C980}" dt="2022-11-04T08:52:58.009" v="21" actId="20577"/>
          <ac:spMkLst>
            <pc:docMk/>
            <pc:sldMk cId="1577499883" sldId="256"/>
            <ac:spMk id="3" creationId="{00000000-0000-0000-0000-000000000000}"/>
          </ac:spMkLst>
        </pc:spChg>
        <pc:spChg chg="del">
          <ac:chgData name="FI-A 22 - Zabel, Niklas" userId="771e8471-5983-4fd5-99b2-36a633a5836d" providerId="ADAL" clId="{E8BBE1B2-2BC5-B941-AF6F-14F8C4A0C980}" dt="2022-11-04T08:56:03.067" v="52" actId="26606"/>
          <ac:spMkLst>
            <pc:docMk/>
            <pc:sldMk cId="1577499883" sldId="256"/>
            <ac:spMk id="216" creationId="{C17278C5-34E8-4293-BE47-73B18483AF7B}"/>
          </ac:spMkLst>
        </pc:spChg>
        <pc:spChg chg="del">
          <ac:chgData name="FI-A 22 - Zabel, Niklas" userId="771e8471-5983-4fd5-99b2-36a633a5836d" providerId="ADAL" clId="{E8BBE1B2-2BC5-B941-AF6F-14F8C4A0C980}" dt="2022-11-04T08:56:03.067" v="52" actId="26606"/>
          <ac:spMkLst>
            <pc:docMk/>
            <pc:sldMk cId="1577499883" sldId="256"/>
            <ac:spMk id="218" creationId="{9A3F5928-D955-456A-97B5-AA390B8CE9D5}"/>
          </ac:spMkLst>
        </pc:spChg>
        <pc:spChg chg="del">
          <ac:chgData name="FI-A 22 - Zabel, Niklas" userId="771e8471-5983-4fd5-99b2-36a633a5836d" providerId="ADAL" clId="{E8BBE1B2-2BC5-B941-AF6F-14F8C4A0C980}" dt="2022-11-04T08:56:03.067" v="52" actId="26606"/>
          <ac:spMkLst>
            <pc:docMk/>
            <pc:sldMk cId="1577499883" sldId="256"/>
            <ac:spMk id="222" creationId="{C5CB530E-515E-412C-9DF1-5F8FFBD6F383}"/>
          </ac:spMkLst>
        </pc:spChg>
        <pc:spChg chg="del">
          <ac:chgData name="FI-A 22 - Zabel, Niklas" userId="771e8471-5983-4fd5-99b2-36a633a5836d" providerId="ADAL" clId="{E8BBE1B2-2BC5-B941-AF6F-14F8C4A0C980}" dt="2022-11-04T08:56:03.067" v="52" actId="26606"/>
          <ac:spMkLst>
            <pc:docMk/>
            <pc:sldMk cId="1577499883" sldId="256"/>
            <ac:spMk id="224" creationId="{712D4376-A578-4FF1-94FC-245E7A6A489F}"/>
          </ac:spMkLst>
        </pc:spChg>
        <pc:spChg chg="del">
          <ac:chgData name="FI-A 22 - Zabel, Niklas" userId="771e8471-5983-4fd5-99b2-36a633a5836d" providerId="ADAL" clId="{E8BBE1B2-2BC5-B941-AF6F-14F8C4A0C980}" dt="2022-11-04T08:56:03.067" v="52" actId="26606"/>
          <ac:spMkLst>
            <pc:docMk/>
            <pc:sldMk cId="1577499883" sldId="256"/>
            <ac:spMk id="226" creationId="{AEA7509D-F04F-40CB-A0B3-EEF16499CC9F}"/>
          </ac:spMkLst>
        </pc:spChg>
        <pc:spChg chg="add">
          <ac:chgData name="FI-A 22 - Zabel, Niklas" userId="771e8471-5983-4fd5-99b2-36a633a5836d" providerId="ADAL" clId="{E8BBE1B2-2BC5-B941-AF6F-14F8C4A0C980}" dt="2022-11-04T08:56:03.067" v="52" actId="26606"/>
          <ac:spMkLst>
            <pc:docMk/>
            <pc:sldMk cId="1577499883" sldId="256"/>
            <ac:spMk id="231" creationId="{C17278C5-34E8-4293-BE47-73B18483AF7B}"/>
          </ac:spMkLst>
        </pc:spChg>
        <pc:spChg chg="add">
          <ac:chgData name="FI-A 22 - Zabel, Niklas" userId="771e8471-5983-4fd5-99b2-36a633a5836d" providerId="ADAL" clId="{E8BBE1B2-2BC5-B941-AF6F-14F8C4A0C980}" dt="2022-11-04T08:56:03.067" v="52" actId="26606"/>
          <ac:spMkLst>
            <pc:docMk/>
            <pc:sldMk cId="1577499883" sldId="256"/>
            <ac:spMk id="233" creationId="{9A3F5928-D955-456A-97B5-AA390B8CE9D5}"/>
          </ac:spMkLst>
        </pc:spChg>
        <pc:spChg chg="add">
          <ac:chgData name="FI-A 22 - Zabel, Niklas" userId="771e8471-5983-4fd5-99b2-36a633a5836d" providerId="ADAL" clId="{E8BBE1B2-2BC5-B941-AF6F-14F8C4A0C980}" dt="2022-11-04T08:56:03.067" v="52" actId="26606"/>
          <ac:spMkLst>
            <pc:docMk/>
            <pc:sldMk cId="1577499883" sldId="256"/>
            <ac:spMk id="237" creationId="{C5CB530E-515E-412C-9DF1-5F8FFBD6F383}"/>
          </ac:spMkLst>
        </pc:spChg>
        <pc:spChg chg="add">
          <ac:chgData name="FI-A 22 - Zabel, Niklas" userId="771e8471-5983-4fd5-99b2-36a633a5836d" providerId="ADAL" clId="{E8BBE1B2-2BC5-B941-AF6F-14F8C4A0C980}" dt="2022-11-04T08:56:03.067" v="52" actId="26606"/>
          <ac:spMkLst>
            <pc:docMk/>
            <pc:sldMk cId="1577499883" sldId="256"/>
            <ac:spMk id="239" creationId="{712D4376-A578-4FF1-94FC-245E7A6A489F}"/>
          </ac:spMkLst>
        </pc:spChg>
        <pc:spChg chg="add">
          <ac:chgData name="FI-A 22 - Zabel, Niklas" userId="771e8471-5983-4fd5-99b2-36a633a5836d" providerId="ADAL" clId="{E8BBE1B2-2BC5-B941-AF6F-14F8C4A0C980}" dt="2022-11-04T08:56:03.067" v="52" actId="26606"/>
          <ac:spMkLst>
            <pc:docMk/>
            <pc:sldMk cId="1577499883" sldId="256"/>
            <ac:spMk id="241" creationId="{AEA7509D-F04F-40CB-A0B3-EEF16499CC9F}"/>
          </ac:spMkLst>
        </pc:spChg>
        <pc:picChg chg="mod">
          <ac:chgData name="FI-A 22 - Zabel, Niklas" userId="771e8471-5983-4fd5-99b2-36a633a5836d" providerId="ADAL" clId="{E8BBE1B2-2BC5-B941-AF6F-14F8C4A0C980}" dt="2022-11-04T08:56:03.067" v="52" actId="26606"/>
          <ac:picMkLst>
            <pc:docMk/>
            <pc:sldMk cId="1577499883" sldId="256"/>
            <ac:picMk id="139" creationId="{35A44B16-9613-601C-DD65-0E3CA01C714D}"/>
          </ac:picMkLst>
        </pc:picChg>
        <pc:cxnChg chg="del">
          <ac:chgData name="FI-A 22 - Zabel, Niklas" userId="771e8471-5983-4fd5-99b2-36a633a5836d" providerId="ADAL" clId="{E8BBE1B2-2BC5-B941-AF6F-14F8C4A0C980}" dt="2022-11-04T08:56:03.067" v="52" actId="26606"/>
          <ac:cxnSpMkLst>
            <pc:docMk/>
            <pc:sldMk cId="1577499883" sldId="256"/>
            <ac:cxnSpMk id="220" creationId="{56020367-4FD5-4596-8E10-C5F095CD8DBF}"/>
          </ac:cxnSpMkLst>
        </pc:cxnChg>
        <pc:cxnChg chg="add">
          <ac:chgData name="FI-A 22 - Zabel, Niklas" userId="771e8471-5983-4fd5-99b2-36a633a5836d" providerId="ADAL" clId="{E8BBE1B2-2BC5-B941-AF6F-14F8C4A0C980}" dt="2022-11-04T08:56:03.067" v="52" actId="26606"/>
          <ac:cxnSpMkLst>
            <pc:docMk/>
            <pc:sldMk cId="1577499883" sldId="256"/>
            <ac:cxnSpMk id="235" creationId="{56020367-4FD5-4596-8E10-C5F095CD8DBF}"/>
          </ac:cxnSpMkLst>
        </pc:cxnChg>
      </pc:sldChg>
      <pc:sldChg chg="modSp mod">
        <pc:chgData name="FI-A 22 - Zabel, Niklas" userId="771e8471-5983-4fd5-99b2-36a633a5836d" providerId="ADAL" clId="{E8BBE1B2-2BC5-B941-AF6F-14F8C4A0C980}" dt="2022-11-04T09:28:36.828" v="2321" actId="20577"/>
        <pc:sldMkLst>
          <pc:docMk/>
          <pc:sldMk cId="1907689423" sldId="258"/>
        </pc:sldMkLst>
        <pc:spChg chg="mod">
          <ac:chgData name="FI-A 22 - Zabel, Niklas" userId="771e8471-5983-4fd5-99b2-36a633a5836d" providerId="ADAL" clId="{E8BBE1B2-2BC5-B941-AF6F-14F8C4A0C980}" dt="2022-11-04T09:28:36.828" v="2321" actId="20577"/>
          <ac:spMkLst>
            <pc:docMk/>
            <pc:sldMk cId="1907689423" sldId="258"/>
            <ac:spMk id="3" creationId="{C76BF9D6-FA55-A07D-82E0-3B34EC5D9BD7}"/>
          </ac:spMkLst>
        </pc:spChg>
      </pc:sldChg>
      <pc:sldChg chg="modSp new mod">
        <pc:chgData name="FI-A 22 - Zabel, Niklas" userId="771e8471-5983-4fd5-99b2-36a633a5836d" providerId="ADAL" clId="{E8BBE1B2-2BC5-B941-AF6F-14F8C4A0C980}" dt="2022-11-04T08:58:30.066" v="330" actId="20577"/>
        <pc:sldMkLst>
          <pc:docMk/>
          <pc:sldMk cId="1477858585" sldId="259"/>
        </pc:sldMkLst>
        <pc:spChg chg="mod">
          <ac:chgData name="FI-A 22 - Zabel, Niklas" userId="771e8471-5983-4fd5-99b2-36a633a5836d" providerId="ADAL" clId="{E8BBE1B2-2BC5-B941-AF6F-14F8C4A0C980}" dt="2022-11-04T08:57:19.955" v="120" actId="20577"/>
          <ac:spMkLst>
            <pc:docMk/>
            <pc:sldMk cId="1477858585" sldId="259"/>
            <ac:spMk id="2" creationId="{5E23FB00-E80A-ACF4-F754-20D7C07C0A92}"/>
          </ac:spMkLst>
        </pc:spChg>
        <pc:spChg chg="mod">
          <ac:chgData name="FI-A 22 - Zabel, Niklas" userId="771e8471-5983-4fd5-99b2-36a633a5836d" providerId="ADAL" clId="{E8BBE1B2-2BC5-B941-AF6F-14F8C4A0C980}" dt="2022-11-04T08:58:30.066" v="330" actId="20577"/>
          <ac:spMkLst>
            <pc:docMk/>
            <pc:sldMk cId="1477858585" sldId="259"/>
            <ac:spMk id="3" creationId="{09E906A1-62EB-F07D-1B59-7455AB33E2C5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989440610" sldId="259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589378748" sldId="260"/>
        </pc:sldMkLst>
      </pc:sldChg>
      <pc:sldChg chg="addSp delSp modSp new mod setBg">
        <pc:chgData name="FI-A 22 - Zabel, Niklas" userId="771e8471-5983-4fd5-99b2-36a633a5836d" providerId="ADAL" clId="{E8BBE1B2-2BC5-B941-AF6F-14F8C4A0C980}" dt="2022-11-04T09:02:11.987" v="369" actId="18131"/>
        <pc:sldMkLst>
          <pc:docMk/>
          <pc:sldMk cId="2221593079" sldId="260"/>
        </pc:sldMkLst>
        <pc:spChg chg="add del">
          <ac:chgData name="FI-A 22 - Zabel, Niklas" userId="771e8471-5983-4fd5-99b2-36a633a5836d" providerId="ADAL" clId="{E8BBE1B2-2BC5-B941-AF6F-14F8C4A0C980}" dt="2022-11-04T09:01:31.328" v="361" actId="26606"/>
          <ac:spMkLst>
            <pc:docMk/>
            <pc:sldMk cId="2221593079" sldId="260"/>
            <ac:spMk id="2" creationId="{ED46CB43-82A7-9F2B-3152-24015DCB1F32}"/>
          </ac:spMkLst>
        </pc:spChg>
        <pc:spChg chg="add del">
          <ac:chgData name="FI-A 22 - Zabel, Niklas" userId="771e8471-5983-4fd5-99b2-36a633a5836d" providerId="ADAL" clId="{E8BBE1B2-2BC5-B941-AF6F-14F8C4A0C980}" dt="2022-11-04T09:01:30.716" v="360"/>
          <ac:spMkLst>
            <pc:docMk/>
            <pc:sldMk cId="2221593079" sldId="260"/>
            <ac:spMk id="3" creationId="{A41D0B8F-2943-E50B-E141-466C10BA2B47}"/>
          </ac:spMkLst>
        </pc:spChg>
        <pc:spChg chg="add del">
          <ac:chgData name="FI-A 22 - Zabel, Niklas" userId="771e8471-5983-4fd5-99b2-36a633a5836d" providerId="ADAL" clId="{E8BBE1B2-2BC5-B941-AF6F-14F8C4A0C980}" dt="2022-11-04T08:58:53.973" v="334" actId="26606"/>
          <ac:spMkLst>
            <pc:docMk/>
            <pc:sldMk cId="2221593079" sldId="260"/>
            <ac:spMk id="12" creationId="{16B067B1-F4E5-4FDF-813D-C9E872E80075}"/>
          </ac:spMkLst>
        </pc:spChg>
        <pc:spChg chg="add del">
          <ac:chgData name="FI-A 22 - Zabel, Niklas" userId="771e8471-5983-4fd5-99b2-36a633a5836d" providerId="ADAL" clId="{E8BBE1B2-2BC5-B941-AF6F-14F8C4A0C980}" dt="2022-11-04T09:00:39.415" v="338" actId="26606"/>
          <ac:spMkLst>
            <pc:docMk/>
            <pc:sldMk cId="2221593079" sldId="260"/>
            <ac:spMk id="13" creationId="{16B067B1-F4E5-4FDF-813D-C9E872E80075}"/>
          </ac:spMkLst>
        </pc:spChg>
        <pc:spChg chg="add del">
          <ac:chgData name="FI-A 22 - Zabel, Niklas" userId="771e8471-5983-4fd5-99b2-36a633a5836d" providerId="ADAL" clId="{E8BBE1B2-2BC5-B941-AF6F-14F8C4A0C980}" dt="2022-11-04T09:00:41.186" v="340" actId="26606"/>
          <ac:spMkLst>
            <pc:docMk/>
            <pc:sldMk cId="2221593079" sldId="260"/>
            <ac:spMk id="15" creationId="{4063B759-00FC-46D1-9898-8E8625268FAF}"/>
          </ac:spMkLst>
        </pc:spChg>
        <pc:spChg chg="add del">
          <ac:chgData name="FI-A 22 - Zabel, Niklas" userId="771e8471-5983-4fd5-99b2-36a633a5836d" providerId="ADAL" clId="{E8BBE1B2-2BC5-B941-AF6F-14F8C4A0C980}" dt="2022-11-04T09:00:41.186" v="340" actId="26606"/>
          <ac:spMkLst>
            <pc:docMk/>
            <pc:sldMk cId="2221593079" sldId="260"/>
            <ac:spMk id="17" creationId="{D5B012D8-7F27-4758-9AC6-C889B154BD73}"/>
          </ac:spMkLst>
        </pc:spChg>
        <pc:spChg chg="add del">
          <ac:chgData name="FI-A 22 - Zabel, Niklas" userId="771e8471-5983-4fd5-99b2-36a633a5836d" providerId="ADAL" clId="{E8BBE1B2-2BC5-B941-AF6F-14F8C4A0C980}" dt="2022-11-04T09:00:41.186" v="340" actId="26606"/>
          <ac:spMkLst>
            <pc:docMk/>
            <pc:sldMk cId="2221593079" sldId="260"/>
            <ac:spMk id="18" creationId="{ED46CB43-82A7-9F2B-3152-24015DCB1F32}"/>
          </ac:spMkLst>
        </pc:spChg>
        <pc:spChg chg="add del">
          <ac:chgData name="FI-A 22 - Zabel, Niklas" userId="771e8471-5983-4fd5-99b2-36a633a5836d" providerId="ADAL" clId="{E8BBE1B2-2BC5-B941-AF6F-14F8C4A0C980}" dt="2022-11-04T09:01:48.716" v="364" actId="26606"/>
          <ac:spMkLst>
            <pc:docMk/>
            <pc:sldMk cId="2221593079" sldId="260"/>
            <ac:spMk id="21" creationId="{16B067B1-F4E5-4FDF-813D-C9E872E80075}"/>
          </ac:spMkLst>
        </pc:spChg>
        <pc:spChg chg="add">
          <ac:chgData name="FI-A 22 - Zabel, Niklas" userId="771e8471-5983-4fd5-99b2-36a633a5836d" providerId="ADAL" clId="{E8BBE1B2-2BC5-B941-AF6F-14F8C4A0C980}" dt="2022-11-04T09:01:48.716" v="364" actId="26606"/>
          <ac:spMkLst>
            <pc:docMk/>
            <pc:sldMk cId="2221593079" sldId="260"/>
            <ac:spMk id="25" creationId="{16B067B1-F4E5-4FDF-813D-C9E872E80075}"/>
          </ac:spMkLst>
        </pc:spChg>
        <pc:spChg chg="add del">
          <ac:chgData name="FI-A 22 - Zabel, Niklas" userId="771e8471-5983-4fd5-99b2-36a633a5836d" providerId="ADAL" clId="{E8BBE1B2-2BC5-B941-AF6F-14F8C4A0C980}" dt="2022-11-04T09:01:25.609" v="357" actId="26606"/>
          <ac:spMkLst>
            <pc:docMk/>
            <pc:sldMk cId="2221593079" sldId="260"/>
            <ac:spMk id="29" creationId="{16B067B1-F4E5-4FDF-813D-C9E872E80075}"/>
          </ac:spMkLst>
        </pc:spChg>
        <pc:picChg chg="add del mod">
          <ac:chgData name="FI-A 22 - Zabel, Niklas" userId="771e8471-5983-4fd5-99b2-36a633a5836d" providerId="ADAL" clId="{E8BBE1B2-2BC5-B941-AF6F-14F8C4A0C980}" dt="2022-11-04T08:58:54.786" v="335"/>
          <ac:picMkLst>
            <pc:docMk/>
            <pc:sldMk cId="2221593079" sldId="260"/>
            <ac:picMk id="5" creationId="{175250EA-1331-02D4-D2DD-485246842ABB}"/>
          </ac:picMkLst>
        </pc:picChg>
        <pc:picChg chg="add del mod modCrop">
          <ac:chgData name="FI-A 22 - Zabel, Niklas" userId="771e8471-5983-4fd5-99b2-36a633a5836d" providerId="ADAL" clId="{E8BBE1B2-2BC5-B941-AF6F-14F8C4A0C980}" dt="2022-11-04T09:02:11.987" v="369" actId="18131"/>
          <ac:picMkLst>
            <pc:docMk/>
            <pc:sldMk cId="2221593079" sldId="260"/>
            <ac:picMk id="6" creationId="{456F23AA-B0FC-21E4-F42B-87DC2B29F27E}"/>
          </ac:picMkLst>
        </pc:picChg>
        <pc:cxnChg chg="add del">
          <ac:chgData name="FI-A 22 - Zabel, Niklas" userId="771e8471-5983-4fd5-99b2-36a633a5836d" providerId="ADAL" clId="{E8BBE1B2-2BC5-B941-AF6F-14F8C4A0C980}" dt="2022-11-04T08:58:53.973" v="334" actId="26606"/>
          <ac:cxnSpMkLst>
            <pc:docMk/>
            <pc:sldMk cId="2221593079" sldId="260"/>
            <ac:cxnSpMk id="10" creationId="{353C1207-D1C8-49E3-8837-E2B89D366FAE}"/>
          </ac:cxnSpMkLst>
        </pc:cxnChg>
        <pc:cxnChg chg="add del">
          <ac:chgData name="FI-A 22 - Zabel, Niklas" userId="771e8471-5983-4fd5-99b2-36a633a5836d" providerId="ADAL" clId="{E8BBE1B2-2BC5-B941-AF6F-14F8C4A0C980}" dt="2022-11-04T09:00:39.415" v="338" actId="26606"/>
          <ac:cxnSpMkLst>
            <pc:docMk/>
            <pc:sldMk cId="2221593079" sldId="260"/>
            <ac:cxnSpMk id="11" creationId="{353C1207-D1C8-49E3-8837-E2B89D366FAE}"/>
          </ac:cxnSpMkLst>
        </pc:cxnChg>
        <pc:cxnChg chg="add del">
          <ac:chgData name="FI-A 22 - Zabel, Niklas" userId="771e8471-5983-4fd5-99b2-36a633a5836d" providerId="ADAL" clId="{E8BBE1B2-2BC5-B941-AF6F-14F8C4A0C980}" dt="2022-11-04T09:00:41.186" v="340" actId="26606"/>
          <ac:cxnSpMkLst>
            <pc:docMk/>
            <pc:sldMk cId="2221593079" sldId="260"/>
            <ac:cxnSpMk id="16" creationId="{D1B787A8-0D67-4B7E-9B48-86BD906AB6B5}"/>
          </ac:cxnSpMkLst>
        </pc:cxnChg>
        <pc:cxnChg chg="add del">
          <ac:chgData name="FI-A 22 - Zabel, Niklas" userId="771e8471-5983-4fd5-99b2-36a633a5836d" providerId="ADAL" clId="{E8BBE1B2-2BC5-B941-AF6F-14F8C4A0C980}" dt="2022-11-04T09:01:48.716" v="364" actId="26606"/>
          <ac:cxnSpMkLst>
            <pc:docMk/>
            <pc:sldMk cId="2221593079" sldId="260"/>
            <ac:cxnSpMk id="20" creationId="{353C1207-D1C8-49E3-8837-E2B89D366FAE}"/>
          </ac:cxnSpMkLst>
        </pc:cxnChg>
        <pc:cxnChg chg="add del">
          <ac:chgData name="FI-A 22 - Zabel, Niklas" userId="771e8471-5983-4fd5-99b2-36a633a5836d" providerId="ADAL" clId="{E8BBE1B2-2BC5-B941-AF6F-14F8C4A0C980}" dt="2022-11-04T09:01:48.716" v="364" actId="26606"/>
          <ac:cxnSpMkLst>
            <pc:docMk/>
            <pc:sldMk cId="2221593079" sldId="260"/>
            <ac:cxnSpMk id="22" creationId="{7C9ADA25-078F-42AB-B92D-4535AA4442E1}"/>
          </ac:cxnSpMkLst>
        </pc:cxnChg>
        <pc:cxnChg chg="add">
          <ac:chgData name="FI-A 22 - Zabel, Niklas" userId="771e8471-5983-4fd5-99b2-36a633a5836d" providerId="ADAL" clId="{E8BBE1B2-2BC5-B941-AF6F-14F8C4A0C980}" dt="2022-11-04T09:01:48.716" v="364" actId="26606"/>
          <ac:cxnSpMkLst>
            <pc:docMk/>
            <pc:sldMk cId="2221593079" sldId="260"/>
            <ac:cxnSpMk id="24" creationId="{353C1207-D1C8-49E3-8837-E2B89D366FAE}"/>
          </ac:cxnSpMkLst>
        </pc:cxnChg>
        <pc:cxnChg chg="add del">
          <ac:chgData name="FI-A 22 - Zabel, Niklas" userId="771e8471-5983-4fd5-99b2-36a633a5836d" providerId="ADAL" clId="{E8BBE1B2-2BC5-B941-AF6F-14F8C4A0C980}" dt="2022-11-04T09:01:25.609" v="357" actId="26606"/>
          <ac:cxnSpMkLst>
            <pc:docMk/>
            <pc:sldMk cId="2221593079" sldId="260"/>
            <ac:cxnSpMk id="27" creationId="{353C1207-D1C8-49E3-8837-E2B89D366FAE}"/>
          </ac:cxnSpMkLst>
        </pc:cxnChg>
      </pc:sldChg>
      <pc:sldChg chg="addSp delSp modSp new mod setBg">
        <pc:chgData name="FI-A 22 - Zabel, Niklas" userId="771e8471-5983-4fd5-99b2-36a633a5836d" providerId="ADAL" clId="{E8BBE1B2-2BC5-B941-AF6F-14F8C4A0C980}" dt="2022-11-04T09:05:02.428" v="438" actId="13782"/>
        <pc:sldMkLst>
          <pc:docMk/>
          <pc:sldMk cId="1756622329" sldId="261"/>
        </pc:sldMkLst>
        <pc:spChg chg="mod">
          <ac:chgData name="FI-A 22 - Zabel, Niklas" userId="771e8471-5983-4fd5-99b2-36a633a5836d" providerId="ADAL" clId="{E8BBE1B2-2BC5-B941-AF6F-14F8C4A0C980}" dt="2022-11-04T09:03:36.536" v="435" actId="26606"/>
          <ac:spMkLst>
            <pc:docMk/>
            <pc:sldMk cId="1756622329" sldId="261"/>
            <ac:spMk id="2" creationId="{6437718A-C82A-616D-75A2-FEF26A3D1BF3}"/>
          </ac:spMkLst>
        </pc:spChg>
        <pc:spChg chg="del mod">
          <ac:chgData name="FI-A 22 - Zabel, Niklas" userId="771e8471-5983-4fd5-99b2-36a633a5836d" providerId="ADAL" clId="{E8BBE1B2-2BC5-B941-AF6F-14F8C4A0C980}" dt="2022-11-04T09:03:11.824" v="433" actId="26606"/>
          <ac:spMkLst>
            <pc:docMk/>
            <pc:sldMk cId="1756622329" sldId="261"/>
            <ac:spMk id="3" creationId="{F46EA554-6CDA-3814-29EC-2128019C5BDD}"/>
          </ac:spMkLst>
        </pc:spChg>
        <pc:spChg chg="add del">
          <ac:chgData name="FI-A 22 - Zabel, Niklas" userId="771e8471-5983-4fd5-99b2-36a633a5836d" providerId="ADAL" clId="{E8BBE1B2-2BC5-B941-AF6F-14F8C4A0C980}" dt="2022-11-04T09:03:36.536" v="435" actId="26606"/>
          <ac:spMkLst>
            <pc:docMk/>
            <pc:sldMk cId="1756622329" sldId="261"/>
            <ac:spMk id="10" creationId="{16AC3602-3348-4F31-9E43-076B03514ECB}"/>
          </ac:spMkLst>
        </pc:spChg>
        <pc:spChg chg="add del">
          <ac:chgData name="FI-A 22 - Zabel, Niklas" userId="771e8471-5983-4fd5-99b2-36a633a5836d" providerId="ADAL" clId="{E8BBE1B2-2BC5-B941-AF6F-14F8C4A0C980}" dt="2022-11-04T09:03:36.536" v="435" actId="26606"/>
          <ac:spMkLst>
            <pc:docMk/>
            <pc:sldMk cId="1756622329" sldId="261"/>
            <ac:spMk id="12" creationId="{394094B0-A6C9-44BE-9042-66EF0612F625}"/>
          </ac:spMkLst>
        </pc:spChg>
        <pc:spChg chg="add del">
          <ac:chgData name="FI-A 22 - Zabel, Niklas" userId="771e8471-5983-4fd5-99b2-36a633a5836d" providerId="ADAL" clId="{E8BBE1B2-2BC5-B941-AF6F-14F8C4A0C980}" dt="2022-11-04T09:03:36.536" v="435" actId="26606"/>
          <ac:spMkLst>
            <pc:docMk/>
            <pc:sldMk cId="1756622329" sldId="261"/>
            <ac:spMk id="14" creationId="{64C2CA96-0B16-4AA7-B340-33044D238597}"/>
          </ac:spMkLst>
        </pc:spChg>
        <pc:spChg chg="add del">
          <ac:chgData name="FI-A 22 - Zabel, Niklas" userId="771e8471-5983-4fd5-99b2-36a633a5836d" providerId="ADAL" clId="{E8BBE1B2-2BC5-B941-AF6F-14F8C4A0C980}" dt="2022-11-04T09:03:36.536" v="435" actId="26606"/>
          <ac:spMkLst>
            <pc:docMk/>
            <pc:sldMk cId="1756622329" sldId="261"/>
            <ac:spMk id="18" creationId="{1D50D7A8-F1D5-4306-8A9B-DD7A73EB8BCE}"/>
          </ac:spMkLst>
        </pc:spChg>
        <pc:graphicFrameChg chg="add mod modGraphic">
          <ac:chgData name="FI-A 22 - Zabel, Niklas" userId="771e8471-5983-4fd5-99b2-36a633a5836d" providerId="ADAL" clId="{E8BBE1B2-2BC5-B941-AF6F-14F8C4A0C980}" dt="2022-11-04T09:05:02.428" v="438" actId="13782"/>
          <ac:graphicFrameMkLst>
            <pc:docMk/>
            <pc:sldMk cId="1756622329" sldId="261"/>
            <ac:graphicFrameMk id="5" creationId="{52E36280-D154-CFCF-949D-EDDC636AE60B}"/>
          </ac:graphicFrameMkLst>
        </pc:graphicFrameChg>
        <pc:cxnChg chg="add del">
          <ac:chgData name="FI-A 22 - Zabel, Niklas" userId="771e8471-5983-4fd5-99b2-36a633a5836d" providerId="ADAL" clId="{E8BBE1B2-2BC5-B941-AF6F-14F8C4A0C980}" dt="2022-11-04T09:03:36.536" v="435" actId="26606"/>
          <ac:cxnSpMkLst>
            <pc:docMk/>
            <pc:sldMk cId="1756622329" sldId="261"/>
            <ac:cxnSpMk id="16" creationId="{94169334-264D-4176-8BDE-037249A61B4E}"/>
          </ac:cxnSpMkLst>
        </pc:cxn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935474311" sldId="261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958987580" sldId="262"/>
        </pc:sldMkLst>
      </pc:sldChg>
      <pc:sldChg chg="modSp new del mod">
        <pc:chgData name="FI-A 22 - Zabel, Niklas" userId="771e8471-5983-4fd5-99b2-36a633a5836d" providerId="ADAL" clId="{E8BBE1B2-2BC5-B941-AF6F-14F8C4A0C980}" dt="2022-11-04T09:18:43.444" v="2033" actId="2696"/>
        <pc:sldMkLst>
          <pc:docMk/>
          <pc:sldMk cId="1134312305" sldId="262"/>
        </pc:sldMkLst>
        <pc:spChg chg="mod">
          <ac:chgData name="FI-A 22 - Zabel, Niklas" userId="771e8471-5983-4fd5-99b2-36a633a5836d" providerId="ADAL" clId="{E8BBE1B2-2BC5-B941-AF6F-14F8C4A0C980}" dt="2022-11-04T09:05:59.367" v="441"/>
          <ac:spMkLst>
            <pc:docMk/>
            <pc:sldMk cId="1134312305" sldId="262"/>
            <ac:spMk id="2" creationId="{2F7756BA-646C-E56C-44A0-9B87FD9C1462}"/>
          </ac:spMkLst>
        </pc:spChg>
        <pc:spChg chg="mod">
          <ac:chgData name="FI-A 22 - Zabel, Niklas" userId="771e8471-5983-4fd5-99b2-36a633a5836d" providerId="ADAL" clId="{E8BBE1B2-2BC5-B941-AF6F-14F8C4A0C980}" dt="2022-11-04T09:05:54.085" v="440"/>
          <ac:spMkLst>
            <pc:docMk/>
            <pc:sldMk cId="1134312305" sldId="262"/>
            <ac:spMk id="3" creationId="{508369EE-2055-3174-E388-C7868BD4583A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326188859" sldId="263"/>
        </pc:sldMkLst>
      </pc:sldChg>
      <pc:sldChg chg="modSp new mod">
        <pc:chgData name="FI-A 22 - Zabel, Niklas" userId="771e8471-5983-4fd5-99b2-36a633a5836d" providerId="ADAL" clId="{E8BBE1B2-2BC5-B941-AF6F-14F8C4A0C980}" dt="2022-11-04T09:06:11.841" v="444"/>
        <pc:sldMkLst>
          <pc:docMk/>
          <pc:sldMk cId="2252801687" sldId="263"/>
        </pc:sldMkLst>
        <pc:spChg chg="mod">
          <ac:chgData name="FI-A 22 - Zabel, Niklas" userId="771e8471-5983-4fd5-99b2-36a633a5836d" providerId="ADAL" clId="{E8BBE1B2-2BC5-B941-AF6F-14F8C4A0C980}" dt="2022-11-04T09:06:05.644" v="443"/>
          <ac:spMkLst>
            <pc:docMk/>
            <pc:sldMk cId="2252801687" sldId="263"/>
            <ac:spMk id="2" creationId="{A505A116-B2DA-8D04-24D8-0DBF70C0421E}"/>
          </ac:spMkLst>
        </pc:spChg>
        <pc:spChg chg="mod">
          <ac:chgData name="FI-A 22 - Zabel, Niklas" userId="771e8471-5983-4fd5-99b2-36a633a5836d" providerId="ADAL" clId="{E8BBE1B2-2BC5-B941-AF6F-14F8C4A0C980}" dt="2022-11-04T09:06:11.841" v="444"/>
          <ac:spMkLst>
            <pc:docMk/>
            <pc:sldMk cId="2252801687" sldId="263"/>
            <ac:spMk id="3" creationId="{40224AB1-4376-551F-B974-11CB0FC1A0DF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805534067" sldId="264"/>
        </pc:sldMkLst>
      </pc:sldChg>
      <pc:sldChg chg="modSp new mod">
        <pc:chgData name="FI-A 22 - Zabel, Niklas" userId="771e8471-5983-4fd5-99b2-36a633a5836d" providerId="ADAL" clId="{E8BBE1B2-2BC5-B941-AF6F-14F8C4A0C980}" dt="2022-11-04T09:07:01.950" v="563" actId="20577"/>
        <pc:sldMkLst>
          <pc:docMk/>
          <pc:sldMk cId="3916247154" sldId="264"/>
        </pc:sldMkLst>
        <pc:spChg chg="mod">
          <ac:chgData name="FI-A 22 - Zabel, Niklas" userId="771e8471-5983-4fd5-99b2-36a633a5836d" providerId="ADAL" clId="{E8BBE1B2-2BC5-B941-AF6F-14F8C4A0C980}" dt="2022-11-04T09:06:21.408" v="446"/>
          <ac:spMkLst>
            <pc:docMk/>
            <pc:sldMk cId="3916247154" sldId="264"/>
            <ac:spMk id="2" creationId="{8E6BAF4F-F9FD-C3F6-E5F9-C0A1AD5F57D9}"/>
          </ac:spMkLst>
        </pc:spChg>
        <pc:spChg chg="mod">
          <ac:chgData name="FI-A 22 - Zabel, Niklas" userId="771e8471-5983-4fd5-99b2-36a633a5836d" providerId="ADAL" clId="{E8BBE1B2-2BC5-B941-AF6F-14F8C4A0C980}" dt="2022-11-04T09:07:01.950" v="563" actId="20577"/>
          <ac:spMkLst>
            <pc:docMk/>
            <pc:sldMk cId="3916247154" sldId="264"/>
            <ac:spMk id="3" creationId="{57E5A727-55C4-0F68-9766-D869461099B4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046575097" sldId="265"/>
        </pc:sldMkLst>
      </pc:sldChg>
      <pc:sldChg chg="modSp new mod">
        <pc:chgData name="FI-A 22 - Zabel, Niklas" userId="771e8471-5983-4fd5-99b2-36a633a5836d" providerId="ADAL" clId="{E8BBE1B2-2BC5-B941-AF6F-14F8C4A0C980}" dt="2022-11-04T09:09:12.360" v="942" actId="20577"/>
        <pc:sldMkLst>
          <pc:docMk/>
          <pc:sldMk cId="3441183352" sldId="265"/>
        </pc:sldMkLst>
        <pc:spChg chg="mod">
          <ac:chgData name="FI-A 22 - Zabel, Niklas" userId="771e8471-5983-4fd5-99b2-36a633a5836d" providerId="ADAL" clId="{E8BBE1B2-2BC5-B941-AF6F-14F8C4A0C980}" dt="2022-11-04T09:07:18.746" v="565"/>
          <ac:spMkLst>
            <pc:docMk/>
            <pc:sldMk cId="3441183352" sldId="265"/>
            <ac:spMk id="2" creationId="{B9397065-C373-6292-0CEC-1853210EC7E8}"/>
          </ac:spMkLst>
        </pc:spChg>
        <pc:spChg chg="mod">
          <ac:chgData name="FI-A 22 - Zabel, Niklas" userId="771e8471-5983-4fd5-99b2-36a633a5836d" providerId="ADAL" clId="{E8BBE1B2-2BC5-B941-AF6F-14F8C4A0C980}" dt="2022-11-04T09:09:12.360" v="942" actId="20577"/>
          <ac:spMkLst>
            <pc:docMk/>
            <pc:sldMk cId="3441183352" sldId="265"/>
            <ac:spMk id="3" creationId="{A0D9ED60-4F1E-AD4A-73B0-E1A2B58C338B}"/>
          </ac:spMkLst>
        </pc:spChg>
      </pc:sldChg>
      <pc:sldChg chg="modSp new mod">
        <pc:chgData name="FI-A 22 - Zabel, Niklas" userId="771e8471-5983-4fd5-99b2-36a633a5836d" providerId="ADAL" clId="{E8BBE1B2-2BC5-B941-AF6F-14F8C4A0C980}" dt="2022-11-04T09:10:23.450" v="1079" actId="313"/>
        <pc:sldMkLst>
          <pc:docMk/>
          <pc:sldMk cId="1143971845" sldId="266"/>
        </pc:sldMkLst>
        <pc:spChg chg="mod">
          <ac:chgData name="FI-A 22 - Zabel, Niklas" userId="771e8471-5983-4fd5-99b2-36a633a5836d" providerId="ADAL" clId="{E8BBE1B2-2BC5-B941-AF6F-14F8C4A0C980}" dt="2022-11-04T09:10:23.450" v="1079" actId="313"/>
          <ac:spMkLst>
            <pc:docMk/>
            <pc:sldMk cId="1143971845" sldId="266"/>
            <ac:spMk id="2" creationId="{1CB72380-610C-D552-80A2-9819CF1134B1}"/>
          </ac:spMkLst>
        </pc:spChg>
        <pc:spChg chg="mod">
          <ac:chgData name="FI-A 22 - Zabel, Niklas" userId="771e8471-5983-4fd5-99b2-36a633a5836d" providerId="ADAL" clId="{E8BBE1B2-2BC5-B941-AF6F-14F8C4A0C980}" dt="2022-11-04T09:10:17.985" v="1078" actId="20577"/>
          <ac:spMkLst>
            <pc:docMk/>
            <pc:sldMk cId="1143971845" sldId="266"/>
            <ac:spMk id="3" creationId="{35B51BC5-C1F4-8C80-DB99-09412B7D734A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095462497" sldId="266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930202198" sldId="267"/>
        </pc:sldMkLst>
      </pc:sldChg>
      <pc:sldChg chg="modSp new mod">
        <pc:chgData name="FI-A 22 - Zabel, Niklas" userId="771e8471-5983-4fd5-99b2-36a633a5836d" providerId="ADAL" clId="{E8BBE1B2-2BC5-B941-AF6F-14F8C4A0C980}" dt="2022-11-04T09:11:39.656" v="1239" actId="313"/>
        <pc:sldMkLst>
          <pc:docMk/>
          <pc:sldMk cId="3363714802" sldId="267"/>
        </pc:sldMkLst>
        <pc:spChg chg="mod">
          <ac:chgData name="FI-A 22 - Zabel, Niklas" userId="771e8471-5983-4fd5-99b2-36a633a5836d" providerId="ADAL" clId="{E8BBE1B2-2BC5-B941-AF6F-14F8C4A0C980}" dt="2022-11-04T09:10:52.294" v="1088"/>
          <ac:spMkLst>
            <pc:docMk/>
            <pc:sldMk cId="3363714802" sldId="267"/>
            <ac:spMk id="2" creationId="{4F5FC634-1FC2-4B69-EC3F-82A824DADB74}"/>
          </ac:spMkLst>
        </pc:spChg>
        <pc:spChg chg="mod">
          <ac:chgData name="FI-A 22 - Zabel, Niklas" userId="771e8471-5983-4fd5-99b2-36a633a5836d" providerId="ADAL" clId="{E8BBE1B2-2BC5-B941-AF6F-14F8C4A0C980}" dt="2022-11-04T09:11:39.656" v="1239" actId="313"/>
          <ac:spMkLst>
            <pc:docMk/>
            <pc:sldMk cId="3363714802" sldId="267"/>
            <ac:spMk id="3" creationId="{753B0B8C-1F60-7BEC-57CD-9F5E07D4A426}"/>
          </ac:spMkLst>
        </pc:spChg>
      </pc:sldChg>
      <pc:sldChg chg="modSp new mod">
        <pc:chgData name="FI-A 22 - Zabel, Niklas" userId="771e8471-5983-4fd5-99b2-36a633a5836d" providerId="ADAL" clId="{E8BBE1B2-2BC5-B941-AF6F-14F8C4A0C980}" dt="2022-11-04T09:13:03.220" v="1426" actId="20577"/>
        <pc:sldMkLst>
          <pc:docMk/>
          <pc:sldMk cId="3529397714" sldId="268"/>
        </pc:sldMkLst>
        <pc:spChg chg="mod">
          <ac:chgData name="FI-A 22 - Zabel, Niklas" userId="771e8471-5983-4fd5-99b2-36a633a5836d" providerId="ADAL" clId="{E8BBE1B2-2BC5-B941-AF6F-14F8C4A0C980}" dt="2022-11-04T09:11:49.272" v="1241"/>
          <ac:spMkLst>
            <pc:docMk/>
            <pc:sldMk cId="3529397714" sldId="268"/>
            <ac:spMk id="2" creationId="{7D8D97D9-4AB4-33A4-49C0-4DEFD1797FCE}"/>
          </ac:spMkLst>
        </pc:spChg>
        <pc:spChg chg="mod">
          <ac:chgData name="FI-A 22 - Zabel, Niklas" userId="771e8471-5983-4fd5-99b2-36a633a5836d" providerId="ADAL" clId="{E8BBE1B2-2BC5-B941-AF6F-14F8C4A0C980}" dt="2022-11-04T09:13:03.220" v="1426" actId="20577"/>
          <ac:spMkLst>
            <pc:docMk/>
            <pc:sldMk cId="3529397714" sldId="268"/>
            <ac:spMk id="3" creationId="{0A66205A-3901-61EE-270D-E6C27CEA7CF1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917859817" sldId="268"/>
        </pc:sldMkLst>
      </pc:sldChg>
      <pc:sldChg chg="modSp new mod">
        <pc:chgData name="FI-A 22 - Zabel, Niklas" userId="771e8471-5983-4fd5-99b2-36a633a5836d" providerId="ADAL" clId="{E8BBE1B2-2BC5-B941-AF6F-14F8C4A0C980}" dt="2022-11-04T09:13:48.828" v="1530" actId="20577"/>
        <pc:sldMkLst>
          <pc:docMk/>
          <pc:sldMk cId="520343532" sldId="269"/>
        </pc:sldMkLst>
        <pc:spChg chg="mod">
          <ac:chgData name="FI-A 22 - Zabel, Niklas" userId="771e8471-5983-4fd5-99b2-36a633a5836d" providerId="ADAL" clId="{E8BBE1B2-2BC5-B941-AF6F-14F8C4A0C980}" dt="2022-11-04T09:13:16.647" v="1428"/>
          <ac:spMkLst>
            <pc:docMk/>
            <pc:sldMk cId="520343532" sldId="269"/>
            <ac:spMk id="2" creationId="{37DED66D-B8A2-3474-D5AC-32FE78DEBC28}"/>
          </ac:spMkLst>
        </pc:spChg>
        <pc:spChg chg="mod">
          <ac:chgData name="FI-A 22 - Zabel, Niklas" userId="771e8471-5983-4fd5-99b2-36a633a5836d" providerId="ADAL" clId="{E8BBE1B2-2BC5-B941-AF6F-14F8C4A0C980}" dt="2022-11-04T09:13:48.828" v="1530" actId="20577"/>
          <ac:spMkLst>
            <pc:docMk/>
            <pc:sldMk cId="520343532" sldId="269"/>
            <ac:spMk id="3" creationId="{AADC3E3B-2477-0764-4134-8DCC3A47B089}"/>
          </ac:spMkLst>
        </pc:spChg>
      </pc:sldChg>
      <pc:sldChg chg="modSp new mod">
        <pc:chgData name="FI-A 22 - Zabel, Niklas" userId="771e8471-5983-4fd5-99b2-36a633a5836d" providerId="ADAL" clId="{E8BBE1B2-2BC5-B941-AF6F-14F8C4A0C980}" dt="2022-11-04T09:14:19.869" v="1533"/>
        <pc:sldMkLst>
          <pc:docMk/>
          <pc:sldMk cId="3228261119" sldId="270"/>
        </pc:sldMkLst>
        <pc:spChg chg="mod">
          <ac:chgData name="FI-A 22 - Zabel, Niklas" userId="771e8471-5983-4fd5-99b2-36a633a5836d" providerId="ADAL" clId="{E8BBE1B2-2BC5-B941-AF6F-14F8C4A0C980}" dt="2022-11-04T09:14:16.525" v="1532"/>
          <ac:spMkLst>
            <pc:docMk/>
            <pc:sldMk cId="3228261119" sldId="270"/>
            <ac:spMk id="2" creationId="{E1CC4101-6662-C8EE-0973-EB2F3C36331A}"/>
          </ac:spMkLst>
        </pc:spChg>
        <pc:spChg chg="mod">
          <ac:chgData name="FI-A 22 - Zabel, Niklas" userId="771e8471-5983-4fd5-99b2-36a633a5836d" providerId="ADAL" clId="{E8BBE1B2-2BC5-B941-AF6F-14F8C4A0C980}" dt="2022-11-04T09:14:19.869" v="1533"/>
          <ac:spMkLst>
            <pc:docMk/>
            <pc:sldMk cId="3228261119" sldId="270"/>
            <ac:spMk id="3" creationId="{0BF95E9F-F5C2-DF7E-1294-877EA481CD39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287489448" sldId="270"/>
        </pc:sldMkLst>
      </pc:sldChg>
      <pc:sldChg chg="modSp new mod">
        <pc:chgData name="FI-A 22 - Zabel, Niklas" userId="771e8471-5983-4fd5-99b2-36a633a5836d" providerId="ADAL" clId="{E8BBE1B2-2BC5-B941-AF6F-14F8C4A0C980}" dt="2022-11-04T09:14:37.165" v="1537" actId="27636"/>
        <pc:sldMkLst>
          <pc:docMk/>
          <pc:sldMk cId="1050739595" sldId="271"/>
        </pc:sldMkLst>
        <pc:spChg chg="mod">
          <ac:chgData name="FI-A 22 - Zabel, Niklas" userId="771e8471-5983-4fd5-99b2-36a633a5836d" providerId="ADAL" clId="{E8BBE1B2-2BC5-B941-AF6F-14F8C4A0C980}" dt="2022-11-04T09:14:33.315" v="1535"/>
          <ac:spMkLst>
            <pc:docMk/>
            <pc:sldMk cId="1050739595" sldId="271"/>
            <ac:spMk id="2" creationId="{F2C478B8-326C-8383-C194-2EAC0C9695C4}"/>
          </ac:spMkLst>
        </pc:spChg>
        <pc:spChg chg="mod">
          <ac:chgData name="FI-A 22 - Zabel, Niklas" userId="771e8471-5983-4fd5-99b2-36a633a5836d" providerId="ADAL" clId="{E8BBE1B2-2BC5-B941-AF6F-14F8C4A0C980}" dt="2022-11-04T09:14:37.165" v="1537" actId="27636"/>
          <ac:spMkLst>
            <pc:docMk/>
            <pc:sldMk cId="1050739595" sldId="271"/>
            <ac:spMk id="3" creationId="{72A0F226-69A3-D143-0BB0-AB6960C2DE77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201732196" sldId="271"/>
        </pc:sldMkLst>
      </pc:sldChg>
      <pc:sldChg chg="modSp new mod">
        <pc:chgData name="FI-A 22 - Zabel, Niklas" userId="771e8471-5983-4fd5-99b2-36a633a5836d" providerId="ADAL" clId="{E8BBE1B2-2BC5-B941-AF6F-14F8C4A0C980}" dt="2022-11-04T09:15:19.688" v="1634" actId="20577"/>
        <pc:sldMkLst>
          <pc:docMk/>
          <pc:sldMk cId="743477406" sldId="272"/>
        </pc:sldMkLst>
        <pc:spChg chg="mod">
          <ac:chgData name="FI-A 22 - Zabel, Niklas" userId="771e8471-5983-4fd5-99b2-36a633a5836d" providerId="ADAL" clId="{E8BBE1B2-2BC5-B941-AF6F-14F8C4A0C980}" dt="2022-11-04T09:14:51.820" v="1539"/>
          <ac:spMkLst>
            <pc:docMk/>
            <pc:sldMk cId="743477406" sldId="272"/>
            <ac:spMk id="2" creationId="{01CF841A-8FC3-4A0C-0BDE-B98E5CA130A7}"/>
          </ac:spMkLst>
        </pc:spChg>
        <pc:spChg chg="mod">
          <ac:chgData name="FI-A 22 - Zabel, Niklas" userId="771e8471-5983-4fd5-99b2-36a633a5836d" providerId="ADAL" clId="{E8BBE1B2-2BC5-B941-AF6F-14F8C4A0C980}" dt="2022-11-04T09:15:19.688" v="1634" actId="20577"/>
          <ac:spMkLst>
            <pc:docMk/>
            <pc:sldMk cId="743477406" sldId="272"/>
            <ac:spMk id="3" creationId="{D7239343-C7F0-66FF-B8E1-B69F8E69D3D7}"/>
          </ac:spMkLst>
        </pc:spChg>
      </pc:sldChg>
      <pc:sldChg chg="modSp new mod">
        <pc:chgData name="FI-A 22 - Zabel, Niklas" userId="771e8471-5983-4fd5-99b2-36a633a5836d" providerId="ADAL" clId="{E8BBE1B2-2BC5-B941-AF6F-14F8C4A0C980}" dt="2022-11-04T09:15:46.495" v="1726" actId="20577"/>
        <pc:sldMkLst>
          <pc:docMk/>
          <pc:sldMk cId="357489060" sldId="273"/>
        </pc:sldMkLst>
        <pc:spChg chg="mod">
          <ac:chgData name="FI-A 22 - Zabel, Niklas" userId="771e8471-5983-4fd5-99b2-36a633a5836d" providerId="ADAL" clId="{E8BBE1B2-2BC5-B941-AF6F-14F8C4A0C980}" dt="2022-11-04T09:15:25.597" v="1636"/>
          <ac:spMkLst>
            <pc:docMk/>
            <pc:sldMk cId="357489060" sldId="273"/>
            <ac:spMk id="2" creationId="{1C8AE55B-6679-1F21-4E9C-7AB17C559097}"/>
          </ac:spMkLst>
        </pc:spChg>
        <pc:spChg chg="mod">
          <ac:chgData name="FI-A 22 - Zabel, Niklas" userId="771e8471-5983-4fd5-99b2-36a633a5836d" providerId="ADAL" clId="{E8BBE1B2-2BC5-B941-AF6F-14F8C4A0C980}" dt="2022-11-04T09:15:46.495" v="1726" actId="20577"/>
          <ac:spMkLst>
            <pc:docMk/>
            <pc:sldMk cId="357489060" sldId="273"/>
            <ac:spMk id="3" creationId="{ED738AA6-CFB3-DAE2-A65E-6DE9D2DA72E9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132482617" sldId="273"/>
        </pc:sldMkLst>
      </pc:sldChg>
      <pc:sldChg chg="modSp new mod">
        <pc:chgData name="FI-A 22 - Zabel, Niklas" userId="771e8471-5983-4fd5-99b2-36a633a5836d" providerId="ADAL" clId="{E8BBE1B2-2BC5-B941-AF6F-14F8C4A0C980}" dt="2022-11-04T09:16:37.359" v="1868" actId="20577"/>
        <pc:sldMkLst>
          <pc:docMk/>
          <pc:sldMk cId="2860882098" sldId="274"/>
        </pc:sldMkLst>
        <pc:spChg chg="mod">
          <ac:chgData name="FI-A 22 - Zabel, Niklas" userId="771e8471-5983-4fd5-99b2-36a633a5836d" providerId="ADAL" clId="{E8BBE1B2-2BC5-B941-AF6F-14F8C4A0C980}" dt="2022-11-04T09:16:27.653" v="1824"/>
          <ac:spMkLst>
            <pc:docMk/>
            <pc:sldMk cId="2860882098" sldId="274"/>
            <ac:spMk id="2" creationId="{F00B4926-A522-A8BE-C295-23F113404032}"/>
          </ac:spMkLst>
        </pc:spChg>
        <pc:spChg chg="mod">
          <ac:chgData name="FI-A 22 - Zabel, Niklas" userId="771e8471-5983-4fd5-99b2-36a633a5836d" providerId="ADAL" clId="{E8BBE1B2-2BC5-B941-AF6F-14F8C4A0C980}" dt="2022-11-04T09:16:37.359" v="1868" actId="20577"/>
          <ac:spMkLst>
            <pc:docMk/>
            <pc:sldMk cId="2860882098" sldId="274"/>
            <ac:spMk id="3" creationId="{B4475079-4998-3163-4618-A48C1C9683CB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047832674" sldId="274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417576229" sldId="275"/>
        </pc:sldMkLst>
      </pc:sldChg>
      <pc:sldChg chg="modSp new mod ord">
        <pc:chgData name="FI-A 22 - Zabel, Niklas" userId="771e8471-5983-4fd5-99b2-36a633a5836d" providerId="ADAL" clId="{E8BBE1B2-2BC5-B941-AF6F-14F8C4A0C980}" dt="2022-11-04T09:16:18.763" v="1823" actId="20578"/>
        <pc:sldMkLst>
          <pc:docMk/>
          <pc:sldMk cId="2966657415" sldId="275"/>
        </pc:sldMkLst>
        <pc:spChg chg="mod">
          <ac:chgData name="FI-A 22 - Zabel, Niklas" userId="771e8471-5983-4fd5-99b2-36a633a5836d" providerId="ADAL" clId="{E8BBE1B2-2BC5-B941-AF6F-14F8C4A0C980}" dt="2022-11-04T09:15:52.323" v="1729"/>
          <ac:spMkLst>
            <pc:docMk/>
            <pc:sldMk cId="2966657415" sldId="275"/>
            <ac:spMk id="2" creationId="{90A8C5AB-9B4E-9B77-D278-CE8EC51CFDF5}"/>
          </ac:spMkLst>
        </pc:spChg>
        <pc:spChg chg="mod">
          <ac:chgData name="FI-A 22 - Zabel, Niklas" userId="771e8471-5983-4fd5-99b2-36a633a5836d" providerId="ADAL" clId="{E8BBE1B2-2BC5-B941-AF6F-14F8C4A0C980}" dt="2022-11-04T09:16:15.477" v="1822" actId="20577"/>
          <ac:spMkLst>
            <pc:docMk/>
            <pc:sldMk cId="2966657415" sldId="275"/>
            <ac:spMk id="3" creationId="{98C48E01-97F2-F6D5-F07D-0CA6F0EDD9C2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388100508" sldId="276"/>
        </pc:sldMkLst>
      </pc:sldChg>
      <pc:sldChg chg="modSp new mod">
        <pc:chgData name="FI-A 22 - Zabel, Niklas" userId="771e8471-5983-4fd5-99b2-36a633a5836d" providerId="ADAL" clId="{E8BBE1B2-2BC5-B941-AF6F-14F8C4A0C980}" dt="2022-11-04T09:16:54.292" v="1906" actId="20577"/>
        <pc:sldMkLst>
          <pc:docMk/>
          <pc:sldMk cId="3411699611" sldId="276"/>
        </pc:sldMkLst>
        <pc:spChg chg="mod">
          <ac:chgData name="FI-A 22 - Zabel, Niklas" userId="771e8471-5983-4fd5-99b2-36a633a5836d" providerId="ADAL" clId="{E8BBE1B2-2BC5-B941-AF6F-14F8C4A0C980}" dt="2022-11-04T09:16:45.361" v="1870"/>
          <ac:spMkLst>
            <pc:docMk/>
            <pc:sldMk cId="3411699611" sldId="276"/>
            <ac:spMk id="2" creationId="{843A0C89-27F3-C5E9-5C07-8C02069E14BE}"/>
          </ac:spMkLst>
        </pc:spChg>
        <pc:spChg chg="mod">
          <ac:chgData name="FI-A 22 - Zabel, Niklas" userId="771e8471-5983-4fd5-99b2-36a633a5836d" providerId="ADAL" clId="{E8BBE1B2-2BC5-B941-AF6F-14F8C4A0C980}" dt="2022-11-04T09:16:54.292" v="1906" actId="20577"/>
          <ac:spMkLst>
            <pc:docMk/>
            <pc:sldMk cId="3411699611" sldId="276"/>
            <ac:spMk id="3" creationId="{05273D7D-2A3B-90D2-678C-4A117541FD21}"/>
          </ac:spMkLst>
        </pc:spChg>
      </pc:sldChg>
      <pc:sldChg chg="modSp new mod">
        <pc:chgData name="FI-A 22 - Zabel, Niklas" userId="771e8471-5983-4fd5-99b2-36a633a5836d" providerId="ADAL" clId="{E8BBE1B2-2BC5-B941-AF6F-14F8C4A0C980}" dt="2022-11-04T09:17:37.181" v="2021" actId="313"/>
        <pc:sldMkLst>
          <pc:docMk/>
          <pc:sldMk cId="360920905" sldId="277"/>
        </pc:sldMkLst>
        <pc:spChg chg="mod">
          <ac:chgData name="FI-A 22 - Zabel, Niklas" userId="771e8471-5983-4fd5-99b2-36a633a5836d" providerId="ADAL" clId="{E8BBE1B2-2BC5-B941-AF6F-14F8C4A0C980}" dt="2022-11-04T09:17:05.993" v="1908"/>
          <ac:spMkLst>
            <pc:docMk/>
            <pc:sldMk cId="360920905" sldId="277"/>
            <ac:spMk id="2" creationId="{F0A3D70F-68B4-86A3-4CBB-54926D0162C1}"/>
          </ac:spMkLst>
        </pc:spChg>
        <pc:spChg chg="mod">
          <ac:chgData name="FI-A 22 - Zabel, Niklas" userId="771e8471-5983-4fd5-99b2-36a633a5836d" providerId="ADAL" clId="{E8BBE1B2-2BC5-B941-AF6F-14F8C4A0C980}" dt="2022-11-04T09:17:37.181" v="2021" actId="313"/>
          <ac:spMkLst>
            <pc:docMk/>
            <pc:sldMk cId="360920905" sldId="277"/>
            <ac:spMk id="3" creationId="{C1BD8C12-42B3-690E-00C6-C0C94862ED4E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668486508" sldId="277"/>
        </pc:sldMkLst>
      </pc:sldChg>
      <pc:sldChg chg="modSp new mod">
        <pc:chgData name="FI-A 22 - Zabel, Niklas" userId="771e8471-5983-4fd5-99b2-36a633a5836d" providerId="ADAL" clId="{E8BBE1B2-2BC5-B941-AF6F-14F8C4A0C980}" dt="2022-11-04T09:19:25.058" v="2035"/>
        <pc:sldMkLst>
          <pc:docMk/>
          <pc:sldMk cId="1217060158" sldId="278"/>
        </pc:sldMkLst>
        <pc:spChg chg="mod">
          <ac:chgData name="FI-A 22 - Zabel, Niklas" userId="771e8471-5983-4fd5-99b2-36a633a5836d" providerId="ADAL" clId="{E8BBE1B2-2BC5-B941-AF6F-14F8C4A0C980}" dt="2022-11-04T09:19:19.071" v="2034"/>
          <ac:spMkLst>
            <pc:docMk/>
            <pc:sldMk cId="1217060158" sldId="278"/>
            <ac:spMk id="2" creationId="{0E2C2FEC-12B8-C863-B467-DB3C9FA9336C}"/>
          </ac:spMkLst>
        </pc:spChg>
        <pc:spChg chg="mod">
          <ac:chgData name="FI-A 22 - Zabel, Niklas" userId="771e8471-5983-4fd5-99b2-36a633a5836d" providerId="ADAL" clId="{E8BBE1B2-2BC5-B941-AF6F-14F8C4A0C980}" dt="2022-11-04T09:19:25.058" v="2035"/>
          <ac:spMkLst>
            <pc:docMk/>
            <pc:sldMk cId="1217060158" sldId="278"/>
            <ac:spMk id="3" creationId="{D825018D-69BB-1EB9-E0EE-767A70C3D0BA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211581277" sldId="278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121390286" sldId="279"/>
        </pc:sldMkLst>
      </pc:sldChg>
      <pc:sldChg chg="modSp new mod">
        <pc:chgData name="FI-A 22 - Zabel, Niklas" userId="771e8471-5983-4fd5-99b2-36a633a5836d" providerId="ADAL" clId="{E8BBE1B2-2BC5-B941-AF6F-14F8C4A0C980}" dt="2022-11-04T09:18:18.458" v="2030" actId="20577"/>
        <pc:sldMkLst>
          <pc:docMk/>
          <pc:sldMk cId="2923482744" sldId="279"/>
        </pc:sldMkLst>
        <pc:spChg chg="mod">
          <ac:chgData name="FI-A 22 - Zabel, Niklas" userId="771e8471-5983-4fd5-99b2-36a633a5836d" providerId="ADAL" clId="{E8BBE1B2-2BC5-B941-AF6F-14F8C4A0C980}" dt="2022-11-04T09:17:57.807" v="2024"/>
          <ac:spMkLst>
            <pc:docMk/>
            <pc:sldMk cId="2923482744" sldId="279"/>
            <ac:spMk id="2" creationId="{A4DF67A7-C664-013D-418B-1449C59F8B2C}"/>
          </ac:spMkLst>
        </pc:spChg>
        <pc:spChg chg="mod">
          <ac:chgData name="FI-A 22 - Zabel, Niklas" userId="771e8471-5983-4fd5-99b2-36a633a5836d" providerId="ADAL" clId="{E8BBE1B2-2BC5-B941-AF6F-14F8C4A0C980}" dt="2022-11-04T09:18:18.458" v="2030" actId="20577"/>
          <ac:spMkLst>
            <pc:docMk/>
            <pc:sldMk cId="2923482744" sldId="279"/>
            <ac:spMk id="3" creationId="{629FE2C6-944E-4FEC-4128-7A0931856713}"/>
          </ac:spMkLst>
        </pc:spChg>
      </pc:sldChg>
      <pc:sldChg chg="new del">
        <pc:chgData name="FI-A 22 - Zabel, Niklas" userId="771e8471-5983-4fd5-99b2-36a633a5836d" providerId="ADAL" clId="{E8BBE1B2-2BC5-B941-AF6F-14F8C4A0C980}" dt="2022-11-04T09:18:39.678" v="2032" actId="2696"/>
        <pc:sldMkLst>
          <pc:docMk/>
          <pc:sldMk cId="230558843" sldId="280"/>
        </pc:sldMkLst>
      </pc:sldChg>
      <pc:sldChg chg="modSp new mod">
        <pc:chgData name="FI-A 22 - Zabel, Niklas" userId="771e8471-5983-4fd5-99b2-36a633a5836d" providerId="ADAL" clId="{E8BBE1B2-2BC5-B941-AF6F-14F8C4A0C980}" dt="2022-11-04T09:19:39.244" v="2039" actId="20577"/>
        <pc:sldMkLst>
          <pc:docMk/>
          <pc:sldMk cId="1086299920" sldId="280"/>
        </pc:sldMkLst>
        <pc:spChg chg="mod">
          <ac:chgData name="FI-A 22 - Zabel, Niklas" userId="771e8471-5983-4fd5-99b2-36a633a5836d" providerId="ADAL" clId="{E8BBE1B2-2BC5-B941-AF6F-14F8C4A0C980}" dt="2022-11-04T09:19:39.244" v="2039" actId="20577"/>
          <ac:spMkLst>
            <pc:docMk/>
            <pc:sldMk cId="1086299920" sldId="280"/>
            <ac:spMk id="2" creationId="{616600C7-A2A8-B71B-348D-7D353A439F9C}"/>
          </ac:spMkLst>
        </pc:spChg>
        <pc:spChg chg="mod">
          <ac:chgData name="FI-A 22 - Zabel, Niklas" userId="771e8471-5983-4fd5-99b2-36a633a5836d" providerId="ADAL" clId="{E8BBE1B2-2BC5-B941-AF6F-14F8C4A0C980}" dt="2022-11-04T09:19:37.429" v="2038"/>
          <ac:spMkLst>
            <pc:docMk/>
            <pc:sldMk cId="1086299920" sldId="280"/>
            <ac:spMk id="3" creationId="{4442A8C8-AE05-999E-CBD2-2ACBA5B36788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457068255" sldId="280"/>
        </pc:sldMkLst>
      </pc:sldChg>
      <pc:sldChg chg="addSp delSp modSp new mod setBg">
        <pc:chgData name="FI-A 22 - Zabel, Niklas" userId="771e8471-5983-4fd5-99b2-36a633a5836d" providerId="ADAL" clId="{E8BBE1B2-2BC5-B941-AF6F-14F8C4A0C980}" dt="2022-11-04T09:24:02.239" v="2171" actId="255"/>
        <pc:sldMkLst>
          <pc:docMk/>
          <pc:sldMk cId="652511026" sldId="281"/>
        </pc:sldMkLst>
        <pc:spChg chg="mod">
          <ac:chgData name="FI-A 22 - Zabel, Niklas" userId="771e8471-5983-4fd5-99b2-36a633a5836d" providerId="ADAL" clId="{E8BBE1B2-2BC5-B941-AF6F-14F8C4A0C980}" dt="2022-11-04T09:23:38.289" v="2167" actId="26606"/>
          <ac:spMkLst>
            <pc:docMk/>
            <pc:sldMk cId="652511026" sldId="281"/>
            <ac:spMk id="2" creationId="{8DFF8CE6-64B5-50A9-CF2B-91CBC336E054}"/>
          </ac:spMkLst>
        </pc:spChg>
        <pc:spChg chg="add del mod">
          <ac:chgData name="FI-A 22 - Zabel, Niklas" userId="771e8471-5983-4fd5-99b2-36a633a5836d" providerId="ADAL" clId="{E8BBE1B2-2BC5-B941-AF6F-14F8C4A0C980}" dt="2022-11-04T09:21:54.956" v="2150" actId="26606"/>
          <ac:spMkLst>
            <pc:docMk/>
            <pc:sldMk cId="652511026" sldId="281"/>
            <ac:spMk id="3" creationId="{3A2EEE40-4CA5-2897-3A8B-B85E1E20E648}"/>
          </ac:spMkLst>
        </pc:spChg>
        <pc:spChg chg="add del">
          <ac:chgData name="FI-A 22 - Zabel, Niklas" userId="771e8471-5983-4fd5-99b2-36a633a5836d" providerId="ADAL" clId="{E8BBE1B2-2BC5-B941-AF6F-14F8C4A0C980}" dt="2022-11-04T09:21:20.678" v="2131" actId="26606"/>
          <ac:spMkLst>
            <pc:docMk/>
            <pc:sldMk cId="652511026" sldId="281"/>
            <ac:spMk id="9" creationId="{16AC3602-3348-4F31-9E43-076B03514ECB}"/>
          </ac:spMkLst>
        </pc:spChg>
        <pc:spChg chg="add del">
          <ac:chgData name="FI-A 22 - Zabel, Niklas" userId="771e8471-5983-4fd5-99b2-36a633a5836d" providerId="ADAL" clId="{E8BBE1B2-2BC5-B941-AF6F-14F8C4A0C980}" dt="2022-11-04T09:21:20.678" v="2131" actId="26606"/>
          <ac:spMkLst>
            <pc:docMk/>
            <pc:sldMk cId="652511026" sldId="281"/>
            <ac:spMk id="13" creationId="{394094B0-A6C9-44BE-9042-66EF0612F625}"/>
          </ac:spMkLst>
        </pc:spChg>
        <pc:spChg chg="add del">
          <ac:chgData name="FI-A 22 - Zabel, Niklas" userId="771e8471-5983-4fd5-99b2-36a633a5836d" providerId="ADAL" clId="{E8BBE1B2-2BC5-B941-AF6F-14F8C4A0C980}" dt="2022-11-04T09:21:20.678" v="2131" actId="26606"/>
          <ac:spMkLst>
            <pc:docMk/>
            <pc:sldMk cId="652511026" sldId="281"/>
            <ac:spMk id="15" creationId="{64C2CA96-0B16-4AA7-B340-33044D238597}"/>
          </ac:spMkLst>
        </pc:spChg>
        <pc:spChg chg="add del">
          <ac:chgData name="FI-A 22 - Zabel, Niklas" userId="771e8471-5983-4fd5-99b2-36a633a5836d" providerId="ADAL" clId="{E8BBE1B2-2BC5-B941-AF6F-14F8C4A0C980}" dt="2022-11-04T09:21:20.678" v="2131" actId="26606"/>
          <ac:spMkLst>
            <pc:docMk/>
            <pc:sldMk cId="652511026" sldId="281"/>
            <ac:spMk id="17" creationId="{1D50D7A8-F1D5-4306-8A9B-DD7A73EB8BCE}"/>
          </ac:spMkLst>
        </pc:spChg>
        <pc:spChg chg="add del">
          <ac:chgData name="FI-A 22 - Zabel, Niklas" userId="771e8471-5983-4fd5-99b2-36a633a5836d" providerId="ADAL" clId="{E8BBE1B2-2BC5-B941-AF6F-14F8C4A0C980}" dt="2022-11-04T09:21:27.110" v="2133" actId="26606"/>
          <ac:spMkLst>
            <pc:docMk/>
            <pc:sldMk cId="652511026" sldId="281"/>
            <ac:spMk id="19" creationId="{16AC3602-3348-4F31-9E43-076B03514ECB}"/>
          </ac:spMkLst>
        </pc:spChg>
        <pc:spChg chg="add del">
          <ac:chgData name="FI-A 22 - Zabel, Niklas" userId="771e8471-5983-4fd5-99b2-36a633a5836d" providerId="ADAL" clId="{E8BBE1B2-2BC5-B941-AF6F-14F8C4A0C980}" dt="2022-11-04T09:21:27.110" v="2133" actId="26606"/>
          <ac:spMkLst>
            <pc:docMk/>
            <pc:sldMk cId="652511026" sldId="281"/>
            <ac:spMk id="21" creationId="{394094B0-A6C9-44BE-9042-66EF0612F625}"/>
          </ac:spMkLst>
        </pc:spChg>
        <pc:spChg chg="add del">
          <ac:chgData name="FI-A 22 - Zabel, Niklas" userId="771e8471-5983-4fd5-99b2-36a633a5836d" providerId="ADAL" clId="{E8BBE1B2-2BC5-B941-AF6F-14F8C4A0C980}" dt="2022-11-04T09:21:27.110" v="2133" actId="26606"/>
          <ac:spMkLst>
            <pc:docMk/>
            <pc:sldMk cId="652511026" sldId="281"/>
            <ac:spMk id="22" creationId="{64C2CA96-0B16-4AA7-B340-33044D238597}"/>
          </ac:spMkLst>
        </pc:spChg>
        <pc:spChg chg="add del">
          <ac:chgData name="FI-A 22 - Zabel, Niklas" userId="771e8471-5983-4fd5-99b2-36a633a5836d" providerId="ADAL" clId="{E8BBE1B2-2BC5-B941-AF6F-14F8C4A0C980}" dt="2022-11-04T09:21:27.110" v="2133" actId="26606"/>
          <ac:spMkLst>
            <pc:docMk/>
            <pc:sldMk cId="652511026" sldId="281"/>
            <ac:spMk id="23" creationId="{1D50D7A8-F1D5-4306-8A9B-DD7A73EB8BCE}"/>
          </ac:spMkLst>
        </pc:spChg>
        <pc:spChg chg="add del">
          <ac:chgData name="FI-A 22 - Zabel, Niklas" userId="771e8471-5983-4fd5-99b2-36a633a5836d" providerId="ADAL" clId="{E8BBE1B2-2BC5-B941-AF6F-14F8C4A0C980}" dt="2022-11-04T09:21:30.480" v="2135" actId="26606"/>
          <ac:spMkLst>
            <pc:docMk/>
            <pc:sldMk cId="652511026" sldId="281"/>
            <ac:spMk id="26" creationId="{16AC3602-3348-4F31-9E43-076B03514ECB}"/>
          </ac:spMkLst>
        </pc:spChg>
        <pc:spChg chg="add del">
          <ac:chgData name="FI-A 22 - Zabel, Niklas" userId="771e8471-5983-4fd5-99b2-36a633a5836d" providerId="ADAL" clId="{E8BBE1B2-2BC5-B941-AF6F-14F8C4A0C980}" dt="2022-11-04T09:21:30.480" v="2135" actId="26606"/>
          <ac:spMkLst>
            <pc:docMk/>
            <pc:sldMk cId="652511026" sldId="281"/>
            <ac:spMk id="28" creationId="{394094B0-A6C9-44BE-9042-66EF0612F625}"/>
          </ac:spMkLst>
        </pc:spChg>
        <pc:spChg chg="add del">
          <ac:chgData name="FI-A 22 - Zabel, Niklas" userId="771e8471-5983-4fd5-99b2-36a633a5836d" providerId="ADAL" clId="{E8BBE1B2-2BC5-B941-AF6F-14F8C4A0C980}" dt="2022-11-04T09:21:30.480" v="2135" actId="26606"/>
          <ac:spMkLst>
            <pc:docMk/>
            <pc:sldMk cId="652511026" sldId="281"/>
            <ac:spMk id="29" creationId="{64C2CA96-0B16-4AA7-B340-33044D238597}"/>
          </ac:spMkLst>
        </pc:spChg>
        <pc:spChg chg="add del">
          <ac:chgData name="FI-A 22 - Zabel, Niklas" userId="771e8471-5983-4fd5-99b2-36a633a5836d" providerId="ADAL" clId="{E8BBE1B2-2BC5-B941-AF6F-14F8C4A0C980}" dt="2022-11-04T09:21:30.480" v="2135" actId="26606"/>
          <ac:spMkLst>
            <pc:docMk/>
            <pc:sldMk cId="652511026" sldId="281"/>
            <ac:spMk id="30" creationId="{1D50D7A8-F1D5-4306-8A9B-DD7A73EB8BCE}"/>
          </ac:spMkLst>
        </pc:spChg>
        <pc:spChg chg="add del">
          <ac:chgData name="FI-A 22 - Zabel, Niklas" userId="771e8471-5983-4fd5-99b2-36a633a5836d" providerId="ADAL" clId="{E8BBE1B2-2BC5-B941-AF6F-14F8C4A0C980}" dt="2022-11-04T09:21:32.254" v="2137" actId="26606"/>
          <ac:spMkLst>
            <pc:docMk/>
            <pc:sldMk cId="652511026" sldId="281"/>
            <ac:spMk id="33" creationId="{16AC3602-3348-4F31-9E43-076B03514ECB}"/>
          </ac:spMkLst>
        </pc:spChg>
        <pc:spChg chg="add del">
          <ac:chgData name="FI-A 22 - Zabel, Niklas" userId="771e8471-5983-4fd5-99b2-36a633a5836d" providerId="ADAL" clId="{E8BBE1B2-2BC5-B941-AF6F-14F8C4A0C980}" dt="2022-11-04T09:21:32.254" v="2137" actId="26606"/>
          <ac:spMkLst>
            <pc:docMk/>
            <pc:sldMk cId="652511026" sldId="281"/>
            <ac:spMk id="35" creationId="{394094B0-A6C9-44BE-9042-66EF0612F625}"/>
          </ac:spMkLst>
        </pc:spChg>
        <pc:spChg chg="add del">
          <ac:chgData name="FI-A 22 - Zabel, Niklas" userId="771e8471-5983-4fd5-99b2-36a633a5836d" providerId="ADAL" clId="{E8BBE1B2-2BC5-B941-AF6F-14F8C4A0C980}" dt="2022-11-04T09:21:32.254" v="2137" actId="26606"/>
          <ac:spMkLst>
            <pc:docMk/>
            <pc:sldMk cId="652511026" sldId="281"/>
            <ac:spMk id="36" creationId="{64C2CA96-0B16-4AA7-B340-33044D238597}"/>
          </ac:spMkLst>
        </pc:spChg>
        <pc:spChg chg="add del">
          <ac:chgData name="FI-A 22 - Zabel, Niklas" userId="771e8471-5983-4fd5-99b2-36a633a5836d" providerId="ADAL" clId="{E8BBE1B2-2BC5-B941-AF6F-14F8C4A0C980}" dt="2022-11-04T09:21:32.254" v="2137" actId="26606"/>
          <ac:spMkLst>
            <pc:docMk/>
            <pc:sldMk cId="652511026" sldId="281"/>
            <ac:spMk id="37" creationId="{1D50D7A8-F1D5-4306-8A9B-DD7A73EB8BCE}"/>
          </ac:spMkLst>
        </pc:spChg>
        <pc:spChg chg="add del">
          <ac:chgData name="FI-A 22 - Zabel, Niklas" userId="771e8471-5983-4fd5-99b2-36a633a5836d" providerId="ADAL" clId="{E8BBE1B2-2BC5-B941-AF6F-14F8C4A0C980}" dt="2022-11-04T09:21:34.976" v="2139" actId="26606"/>
          <ac:spMkLst>
            <pc:docMk/>
            <pc:sldMk cId="652511026" sldId="281"/>
            <ac:spMk id="40" creationId="{16AC3602-3348-4F31-9E43-076B03514ECB}"/>
          </ac:spMkLst>
        </pc:spChg>
        <pc:spChg chg="add del">
          <ac:chgData name="FI-A 22 - Zabel, Niklas" userId="771e8471-5983-4fd5-99b2-36a633a5836d" providerId="ADAL" clId="{E8BBE1B2-2BC5-B941-AF6F-14F8C4A0C980}" dt="2022-11-04T09:21:34.976" v="2139" actId="26606"/>
          <ac:spMkLst>
            <pc:docMk/>
            <pc:sldMk cId="652511026" sldId="281"/>
            <ac:spMk id="42" creationId="{394094B0-A6C9-44BE-9042-66EF0612F625}"/>
          </ac:spMkLst>
        </pc:spChg>
        <pc:spChg chg="add del">
          <ac:chgData name="FI-A 22 - Zabel, Niklas" userId="771e8471-5983-4fd5-99b2-36a633a5836d" providerId="ADAL" clId="{E8BBE1B2-2BC5-B941-AF6F-14F8C4A0C980}" dt="2022-11-04T09:21:34.976" v="2139" actId="26606"/>
          <ac:spMkLst>
            <pc:docMk/>
            <pc:sldMk cId="652511026" sldId="281"/>
            <ac:spMk id="43" creationId="{64C2CA96-0B16-4AA7-B340-33044D238597}"/>
          </ac:spMkLst>
        </pc:spChg>
        <pc:spChg chg="add del">
          <ac:chgData name="FI-A 22 - Zabel, Niklas" userId="771e8471-5983-4fd5-99b2-36a633a5836d" providerId="ADAL" clId="{E8BBE1B2-2BC5-B941-AF6F-14F8C4A0C980}" dt="2022-11-04T09:21:34.976" v="2139" actId="26606"/>
          <ac:spMkLst>
            <pc:docMk/>
            <pc:sldMk cId="652511026" sldId="281"/>
            <ac:spMk id="44" creationId="{1D50D7A8-F1D5-4306-8A9B-DD7A73EB8BCE}"/>
          </ac:spMkLst>
        </pc:spChg>
        <pc:spChg chg="add del">
          <ac:chgData name="FI-A 22 - Zabel, Niklas" userId="771e8471-5983-4fd5-99b2-36a633a5836d" providerId="ADAL" clId="{E8BBE1B2-2BC5-B941-AF6F-14F8C4A0C980}" dt="2022-11-04T09:21:42.478" v="2141" actId="26606"/>
          <ac:spMkLst>
            <pc:docMk/>
            <pc:sldMk cId="652511026" sldId="281"/>
            <ac:spMk id="47" creationId="{16AC3602-3348-4F31-9E43-076B03514ECB}"/>
          </ac:spMkLst>
        </pc:spChg>
        <pc:spChg chg="add del">
          <ac:chgData name="FI-A 22 - Zabel, Niklas" userId="771e8471-5983-4fd5-99b2-36a633a5836d" providerId="ADAL" clId="{E8BBE1B2-2BC5-B941-AF6F-14F8C4A0C980}" dt="2022-11-04T09:21:42.478" v="2141" actId="26606"/>
          <ac:spMkLst>
            <pc:docMk/>
            <pc:sldMk cId="652511026" sldId="281"/>
            <ac:spMk id="49" creationId="{394094B0-A6C9-44BE-9042-66EF0612F625}"/>
          </ac:spMkLst>
        </pc:spChg>
        <pc:spChg chg="add del">
          <ac:chgData name="FI-A 22 - Zabel, Niklas" userId="771e8471-5983-4fd5-99b2-36a633a5836d" providerId="ADAL" clId="{E8BBE1B2-2BC5-B941-AF6F-14F8C4A0C980}" dt="2022-11-04T09:21:42.478" v="2141" actId="26606"/>
          <ac:spMkLst>
            <pc:docMk/>
            <pc:sldMk cId="652511026" sldId="281"/>
            <ac:spMk id="50" creationId="{64C2CA96-0B16-4AA7-B340-33044D238597}"/>
          </ac:spMkLst>
        </pc:spChg>
        <pc:spChg chg="add del">
          <ac:chgData name="FI-A 22 - Zabel, Niklas" userId="771e8471-5983-4fd5-99b2-36a633a5836d" providerId="ADAL" clId="{E8BBE1B2-2BC5-B941-AF6F-14F8C4A0C980}" dt="2022-11-04T09:21:42.478" v="2141" actId="26606"/>
          <ac:spMkLst>
            <pc:docMk/>
            <pc:sldMk cId="652511026" sldId="281"/>
            <ac:spMk id="51" creationId="{1D50D7A8-F1D5-4306-8A9B-DD7A73EB8BCE}"/>
          </ac:spMkLst>
        </pc:spChg>
        <pc:spChg chg="add del">
          <ac:chgData name="FI-A 22 - Zabel, Niklas" userId="771e8471-5983-4fd5-99b2-36a633a5836d" providerId="ADAL" clId="{E8BBE1B2-2BC5-B941-AF6F-14F8C4A0C980}" dt="2022-11-04T09:21:46.290" v="2143" actId="26606"/>
          <ac:spMkLst>
            <pc:docMk/>
            <pc:sldMk cId="652511026" sldId="281"/>
            <ac:spMk id="54" creationId="{2659FDB4-FCBE-4A89-B46D-43D4FA54464D}"/>
          </ac:spMkLst>
        </pc:spChg>
        <pc:spChg chg="add">
          <ac:chgData name="FI-A 22 - Zabel, Niklas" userId="771e8471-5983-4fd5-99b2-36a633a5836d" providerId="ADAL" clId="{E8BBE1B2-2BC5-B941-AF6F-14F8C4A0C980}" dt="2022-11-04T09:23:38.289" v="2167" actId="26606"/>
          <ac:spMkLst>
            <pc:docMk/>
            <pc:sldMk cId="652511026" sldId="281"/>
            <ac:spMk id="69" creationId="{16AC3602-3348-4F31-9E43-076B03514ECB}"/>
          </ac:spMkLst>
        </pc:spChg>
        <pc:spChg chg="add">
          <ac:chgData name="FI-A 22 - Zabel, Niklas" userId="771e8471-5983-4fd5-99b2-36a633a5836d" providerId="ADAL" clId="{E8BBE1B2-2BC5-B941-AF6F-14F8C4A0C980}" dt="2022-11-04T09:23:38.289" v="2167" actId="26606"/>
          <ac:spMkLst>
            <pc:docMk/>
            <pc:sldMk cId="652511026" sldId="281"/>
            <ac:spMk id="73" creationId="{394094B0-A6C9-44BE-9042-66EF0612F625}"/>
          </ac:spMkLst>
        </pc:spChg>
        <pc:spChg chg="add">
          <ac:chgData name="FI-A 22 - Zabel, Niklas" userId="771e8471-5983-4fd5-99b2-36a633a5836d" providerId="ADAL" clId="{E8BBE1B2-2BC5-B941-AF6F-14F8C4A0C980}" dt="2022-11-04T09:23:38.289" v="2167" actId="26606"/>
          <ac:spMkLst>
            <pc:docMk/>
            <pc:sldMk cId="652511026" sldId="281"/>
            <ac:spMk id="75" creationId="{64C2CA96-0B16-4AA7-B340-33044D238597}"/>
          </ac:spMkLst>
        </pc:spChg>
        <pc:spChg chg="add">
          <ac:chgData name="FI-A 22 - Zabel, Niklas" userId="771e8471-5983-4fd5-99b2-36a633a5836d" providerId="ADAL" clId="{E8BBE1B2-2BC5-B941-AF6F-14F8C4A0C980}" dt="2022-11-04T09:23:38.289" v="2167" actId="26606"/>
          <ac:spMkLst>
            <pc:docMk/>
            <pc:sldMk cId="652511026" sldId="281"/>
            <ac:spMk id="77" creationId="{1D50D7A8-F1D5-4306-8A9B-DD7A73EB8BCE}"/>
          </ac:spMkLst>
        </pc:spChg>
        <pc:graphicFrameChg chg="add del">
          <ac:chgData name="FI-A 22 - Zabel, Niklas" userId="771e8471-5983-4fd5-99b2-36a633a5836d" providerId="ADAL" clId="{E8BBE1B2-2BC5-B941-AF6F-14F8C4A0C980}" dt="2022-11-04T09:20:45.260" v="2116" actId="26606"/>
          <ac:graphicFrameMkLst>
            <pc:docMk/>
            <pc:sldMk cId="652511026" sldId="281"/>
            <ac:graphicFrameMk id="5" creationId="{E106790D-BE6D-FAC7-4A60-B16254FD3955}"/>
          </ac:graphicFrameMkLst>
        </pc:graphicFrameChg>
        <pc:graphicFrameChg chg="add del">
          <ac:chgData name="FI-A 22 - Zabel, Niklas" userId="771e8471-5983-4fd5-99b2-36a633a5836d" providerId="ADAL" clId="{E8BBE1B2-2BC5-B941-AF6F-14F8C4A0C980}" dt="2022-11-04T09:21:20.678" v="2131" actId="26606"/>
          <ac:graphicFrameMkLst>
            <pc:docMk/>
            <pc:sldMk cId="652511026" sldId="281"/>
            <ac:graphicFrameMk id="6" creationId="{76514826-64B9-B076-E9A8-47326B543F53}"/>
          </ac:graphicFrameMkLst>
        </pc:graphicFrameChg>
        <pc:graphicFrameChg chg="add del">
          <ac:chgData name="FI-A 22 - Zabel, Niklas" userId="771e8471-5983-4fd5-99b2-36a633a5836d" providerId="ADAL" clId="{E8BBE1B2-2BC5-B941-AF6F-14F8C4A0C980}" dt="2022-11-04T09:20:53.047" v="2118" actId="26606"/>
          <ac:graphicFrameMkLst>
            <pc:docMk/>
            <pc:sldMk cId="652511026" sldId="281"/>
            <ac:graphicFrameMk id="7" creationId="{56584675-F86F-FB3D-996A-81C91769A24B}"/>
          </ac:graphicFrameMkLst>
        </pc:graphicFrameChg>
        <pc:graphicFrameChg chg="add del">
          <ac:chgData name="FI-A 22 - Zabel, Niklas" userId="771e8471-5983-4fd5-99b2-36a633a5836d" providerId="ADAL" clId="{E8BBE1B2-2BC5-B941-AF6F-14F8C4A0C980}" dt="2022-11-04T09:21:27.110" v="2133" actId="26606"/>
          <ac:graphicFrameMkLst>
            <pc:docMk/>
            <pc:sldMk cId="652511026" sldId="281"/>
            <ac:graphicFrameMk id="24" creationId="{AC1B92EF-39C5-BF4E-BB5D-CB6A5C98C7BE}"/>
          </ac:graphicFrameMkLst>
        </pc:graphicFrameChg>
        <pc:graphicFrameChg chg="add del">
          <ac:chgData name="FI-A 22 - Zabel, Niklas" userId="771e8471-5983-4fd5-99b2-36a633a5836d" providerId="ADAL" clId="{E8BBE1B2-2BC5-B941-AF6F-14F8C4A0C980}" dt="2022-11-04T09:21:30.480" v="2135" actId="26606"/>
          <ac:graphicFrameMkLst>
            <pc:docMk/>
            <pc:sldMk cId="652511026" sldId="281"/>
            <ac:graphicFrameMk id="31" creationId="{76514826-64B9-B076-E9A8-47326B543F53}"/>
          </ac:graphicFrameMkLst>
        </pc:graphicFrameChg>
        <pc:graphicFrameChg chg="add del">
          <ac:chgData name="FI-A 22 - Zabel, Niklas" userId="771e8471-5983-4fd5-99b2-36a633a5836d" providerId="ADAL" clId="{E8BBE1B2-2BC5-B941-AF6F-14F8C4A0C980}" dt="2022-11-04T09:21:32.254" v="2137" actId="26606"/>
          <ac:graphicFrameMkLst>
            <pc:docMk/>
            <pc:sldMk cId="652511026" sldId="281"/>
            <ac:graphicFrameMk id="38" creationId="{AC1B92EF-39C5-BF4E-BB5D-CB6A5C98C7BE}"/>
          </ac:graphicFrameMkLst>
        </pc:graphicFrameChg>
        <pc:graphicFrameChg chg="add del">
          <ac:chgData name="FI-A 22 - Zabel, Niklas" userId="771e8471-5983-4fd5-99b2-36a633a5836d" providerId="ADAL" clId="{E8BBE1B2-2BC5-B941-AF6F-14F8C4A0C980}" dt="2022-11-04T09:21:34.976" v="2139" actId="26606"/>
          <ac:graphicFrameMkLst>
            <pc:docMk/>
            <pc:sldMk cId="652511026" sldId="281"/>
            <ac:graphicFrameMk id="45" creationId="{76514826-64B9-B076-E9A8-47326B543F53}"/>
          </ac:graphicFrameMkLst>
        </pc:graphicFrameChg>
        <pc:graphicFrameChg chg="add del">
          <ac:chgData name="FI-A 22 - Zabel, Niklas" userId="771e8471-5983-4fd5-99b2-36a633a5836d" providerId="ADAL" clId="{E8BBE1B2-2BC5-B941-AF6F-14F8C4A0C980}" dt="2022-11-04T09:21:42.478" v="2141" actId="26606"/>
          <ac:graphicFrameMkLst>
            <pc:docMk/>
            <pc:sldMk cId="652511026" sldId="281"/>
            <ac:graphicFrameMk id="52" creationId="{AC1B92EF-39C5-BF4E-BB5D-CB6A5C98C7BE}"/>
          </ac:graphicFrameMkLst>
        </pc:graphicFrameChg>
        <pc:graphicFrameChg chg="add del">
          <ac:chgData name="FI-A 22 - Zabel, Niklas" userId="771e8471-5983-4fd5-99b2-36a633a5836d" providerId="ADAL" clId="{E8BBE1B2-2BC5-B941-AF6F-14F8C4A0C980}" dt="2022-11-04T09:21:46.290" v="2143" actId="26606"/>
          <ac:graphicFrameMkLst>
            <pc:docMk/>
            <pc:sldMk cId="652511026" sldId="281"/>
            <ac:graphicFrameMk id="56" creationId="{ED32C24B-18B0-D8E4-8FFC-357EE62A4C64}"/>
          </ac:graphicFrameMkLst>
        </pc:graphicFrameChg>
        <pc:graphicFrameChg chg="add del">
          <ac:chgData name="FI-A 22 - Zabel, Niklas" userId="771e8471-5983-4fd5-99b2-36a633a5836d" providerId="ADAL" clId="{E8BBE1B2-2BC5-B941-AF6F-14F8C4A0C980}" dt="2022-11-04T09:21:48.064" v="2145" actId="26606"/>
          <ac:graphicFrameMkLst>
            <pc:docMk/>
            <pc:sldMk cId="652511026" sldId="281"/>
            <ac:graphicFrameMk id="58" creationId="{C1106BAD-3843-B1C0-3859-4729D332C193}"/>
          </ac:graphicFrameMkLst>
        </pc:graphicFrameChg>
        <pc:graphicFrameChg chg="add del">
          <ac:chgData name="FI-A 22 - Zabel, Niklas" userId="771e8471-5983-4fd5-99b2-36a633a5836d" providerId="ADAL" clId="{E8BBE1B2-2BC5-B941-AF6F-14F8C4A0C980}" dt="2022-11-04T09:21:50.721" v="2147" actId="26606"/>
          <ac:graphicFrameMkLst>
            <pc:docMk/>
            <pc:sldMk cId="652511026" sldId="281"/>
            <ac:graphicFrameMk id="60" creationId="{BED48D13-BBD5-B96C-3B83-D2178FEABA42}"/>
          </ac:graphicFrameMkLst>
        </pc:graphicFrameChg>
        <pc:graphicFrameChg chg="add del">
          <ac:chgData name="FI-A 22 - Zabel, Niklas" userId="771e8471-5983-4fd5-99b2-36a633a5836d" providerId="ADAL" clId="{E8BBE1B2-2BC5-B941-AF6F-14F8C4A0C980}" dt="2022-11-04T09:21:54.893" v="2149" actId="26606"/>
          <ac:graphicFrameMkLst>
            <pc:docMk/>
            <pc:sldMk cId="652511026" sldId="281"/>
            <ac:graphicFrameMk id="62" creationId="{59F5F019-C84D-DE73-99AA-09005A40D623}"/>
          </ac:graphicFrameMkLst>
        </pc:graphicFrameChg>
        <pc:graphicFrameChg chg="add mod modGraphic">
          <ac:chgData name="FI-A 22 - Zabel, Niklas" userId="771e8471-5983-4fd5-99b2-36a633a5836d" providerId="ADAL" clId="{E8BBE1B2-2BC5-B941-AF6F-14F8C4A0C980}" dt="2022-11-04T09:24:02.239" v="2171" actId="255"/>
          <ac:graphicFrameMkLst>
            <pc:docMk/>
            <pc:sldMk cId="652511026" sldId="281"/>
            <ac:graphicFrameMk id="64" creationId="{BED48D13-BBD5-B96C-3B83-D2178FEABA42}"/>
          </ac:graphicFrameMkLst>
        </pc:graphicFrameChg>
        <pc:cxnChg chg="add del">
          <ac:chgData name="FI-A 22 - Zabel, Niklas" userId="771e8471-5983-4fd5-99b2-36a633a5836d" providerId="ADAL" clId="{E8BBE1B2-2BC5-B941-AF6F-14F8C4A0C980}" dt="2022-11-04T09:21:20.678" v="2131" actId="26606"/>
          <ac:cxnSpMkLst>
            <pc:docMk/>
            <pc:sldMk cId="652511026" sldId="281"/>
            <ac:cxnSpMk id="11" creationId="{94169334-264D-4176-8BDE-037249A61B4E}"/>
          </ac:cxnSpMkLst>
        </pc:cxnChg>
        <pc:cxnChg chg="add del">
          <ac:chgData name="FI-A 22 - Zabel, Niklas" userId="771e8471-5983-4fd5-99b2-36a633a5836d" providerId="ADAL" clId="{E8BBE1B2-2BC5-B941-AF6F-14F8C4A0C980}" dt="2022-11-04T09:21:27.110" v="2133" actId="26606"/>
          <ac:cxnSpMkLst>
            <pc:docMk/>
            <pc:sldMk cId="652511026" sldId="281"/>
            <ac:cxnSpMk id="20" creationId="{94169334-264D-4176-8BDE-037249A61B4E}"/>
          </ac:cxnSpMkLst>
        </pc:cxnChg>
        <pc:cxnChg chg="add del">
          <ac:chgData name="FI-A 22 - Zabel, Niklas" userId="771e8471-5983-4fd5-99b2-36a633a5836d" providerId="ADAL" clId="{E8BBE1B2-2BC5-B941-AF6F-14F8C4A0C980}" dt="2022-11-04T09:21:30.480" v="2135" actId="26606"/>
          <ac:cxnSpMkLst>
            <pc:docMk/>
            <pc:sldMk cId="652511026" sldId="281"/>
            <ac:cxnSpMk id="27" creationId="{94169334-264D-4176-8BDE-037249A61B4E}"/>
          </ac:cxnSpMkLst>
        </pc:cxnChg>
        <pc:cxnChg chg="add del">
          <ac:chgData name="FI-A 22 - Zabel, Niklas" userId="771e8471-5983-4fd5-99b2-36a633a5836d" providerId="ADAL" clId="{E8BBE1B2-2BC5-B941-AF6F-14F8C4A0C980}" dt="2022-11-04T09:21:32.254" v="2137" actId="26606"/>
          <ac:cxnSpMkLst>
            <pc:docMk/>
            <pc:sldMk cId="652511026" sldId="281"/>
            <ac:cxnSpMk id="34" creationId="{94169334-264D-4176-8BDE-037249A61B4E}"/>
          </ac:cxnSpMkLst>
        </pc:cxnChg>
        <pc:cxnChg chg="add del">
          <ac:chgData name="FI-A 22 - Zabel, Niklas" userId="771e8471-5983-4fd5-99b2-36a633a5836d" providerId="ADAL" clId="{E8BBE1B2-2BC5-B941-AF6F-14F8C4A0C980}" dt="2022-11-04T09:21:34.976" v="2139" actId="26606"/>
          <ac:cxnSpMkLst>
            <pc:docMk/>
            <pc:sldMk cId="652511026" sldId="281"/>
            <ac:cxnSpMk id="41" creationId="{94169334-264D-4176-8BDE-037249A61B4E}"/>
          </ac:cxnSpMkLst>
        </pc:cxnChg>
        <pc:cxnChg chg="add del">
          <ac:chgData name="FI-A 22 - Zabel, Niklas" userId="771e8471-5983-4fd5-99b2-36a633a5836d" providerId="ADAL" clId="{E8BBE1B2-2BC5-B941-AF6F-14F8C4A0C980}" dt="2022-11-04T09:21:42.478" v="2141" actId="26606"/>
          <ac:cxnSpMkLst>
            <pc:docMk/>
            <pc:sldMk cId="652511026" sldId="281"/>
            <ac:cxnSpMk id="48" creationId="{94169334-264D-4176-8BDE-037249A61B4E}"/>
          </ac:cxnSpMkLst>
        </pc:cxnChg>
        <pc:cxnChg chg="add del">
          <ac:chgData name="FI-A 22 - Zabel, Niklas" userId="771e8471-5983-4fd5-99b2-36a633a5836d" providerId="ADAL" clId="{E8BBE1B2-2BC5-B941-AF6F-14F8C4A0C980}" dt="2022-11-04T09:21:46.290" v="2143" actId="26606"/>
          <ac:cxnSpMkLst>
            <pc:docMk/>
            <pc:sldMk cId="652511026" sldId="281"/>
            <ac:cxnSpMk id="55" creationId="{C8F51B3F-8331-4E4A-AE96-D47B1006EEAD}"/>
          </ac:cxnSpMkLst>
        </pc:cxnChg>
        <pc:cxnChg chg="add">
          <ac:chgData name="FI-A 22 - Zabel, Niklas" userId="771e8471-5983-4fd5-99b2-36a633a5836d" providerId="ADAL" clId="{E8BBE1B2-2BC5-B941-AF6F-14F8C4A0C980}" dt="2022-11-04T09:23:38.289" v="2167" actId="26606"/>
          <ac:cxnSpMkLst>
            <pc:docMk/>
            <pc:sldMk cId="652511026" sldId="281"/>
            <ac:cxnSpMk id="71" creationId="{94169334-264D-4176-8BDE-037249A61B4E}"/>
          </ac:cxnSpMkLst>
        </pc:cxn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846442637" sldId="281"/>
        </pc:sldMkLst>
      </pc:sldChg>
      <pc:sldChg chg="modSp new mod">
        <pc:chgData name="FI-A 22 - Zabel, Niklas" userId="771e8471-5983-4fd5-99b2-36a633a5836d" providerId="ADAL" clId="{E8BBE1B2-2BC5-B941-AF6F-14F8C4A0C980}" dt="2022-11-04T09:25:18.926" v="2217" actId="20577"/>
        <pc:sldMkLst>
          <pc:docMk/>
          <pc:sldMk cId="1322890262" sldId="282"/>
        </pc:sldMkLst>
        <pc:spChg chg="mod">
          <ac:chgData name="FI-A 22 - Zabel, Niklas" userId="771e8471-5983-4fd5-99b2-36a633a5836d" providerId="ADAL" clId="{E8BBE1B2-2BC5-B941-AF6F-14F8C4A0C980}" dt="2022-11-04T09:24:41.444" v="2191" actId="20577"/>
          <ac:spMkLst>
            <pc:docMk/>
            <pc:sldMk cId="1322890262" sldId="282"/>
            <ac:spMk id="2" creationId="{507AFEC6-09BA-1D42-41B1-D039CDF01B1C}"/>
          </ac:spMkLst>
        </pc:spChg>
        <pc:spChg chg="mod">
          <ac:chgData name="FI-A 22 - Zabel, Niklas" userId="771e8471-5983-4fd5-99b2-36a633a5836d" providerId="ADAL" clId="{E8BBE1B2-2BC5-B941-AF6F-14F8C4A0C980}" dt="2022-11-04T09:25:18.926" v="2217" actId="20577"/>
          <ac:spMkLst>
            <pc:docMk/>
            <pc:sldMk cId="1322890262" sldId="282"/>
            <ac:spMk id="3" creationId="{43B0E0E7-7AE2-4D77-B7F6-7F57E3B19D4C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804521803" sldId="282"/>
        </pc:sldMkLst>
      </pc:sldChg>
      <pc:sldChg chg="modSp new mod">
        <pc:chgData name="FI-A 22 - Zabel, Niklas" userId="771e8471-5983-4fd5-99b2-36a633a5836d" providerId="ADAL" clId="{E8BBE1B2-2BC5-B941-AF6F-14F8C4A0C980}" dt="2022-11-04T09:26:29.780" v="2237" actId="20577"/>
        <pc:sldMkLst>
          <pc:docMk/>
          <pc:sldMk cId="675054275" sldId="283"/>
        </pc:sldMkLst>
        <pc:spChg chg="mod">
          <ac:chgData name="FI-A 22 - Zabel, Niklas" userId="771e8471-5983-4fd5-99b2-36a633a5836d" providerId="ADAL" clId="{E8BBE1B2-2BC5-B941-AF6F-14F8C4A0C980}" dt="2022-11-04T09:25:42.452" v="2218"/>
          <ac:spMkLst>
            <pc:docMk/>
            <pc:sldMk cId="675054275" sldId="283"/>
            <ac:spMk id="2" creationId="{7E716258-D035-AE28-6402-DA6F3CC9B7FD}"/>
          </ac:spMkLst>
        </pc:spChg>
        <pc:spChg chg="mod">
          <ac:chgData name="FI-A 22 - Zabel, Niklas" userId="771e8471-5983-4fd5-99b2-36a633a5836d" providerId="ADAL" clId="{E8BBE1B2-2BC5-B941-AF6F-14F8C4A0C980}" dt="2022-11-04T09:26:29.780" v="2237" actId="20577"/>
          <ac:spMkLst>
            <pc:docMk/>
            <pc:sldMk cId="675054275" sldId="283"/>
            <ac:spMk id="3" creationId="{BC80F408-6E95-D79C-F312-9E052055421A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442559341" sldId="283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220327643" sldId="284"/>
        </pc:sldMkLst>
      </pc:sldChg>
      <pc:sldChg chg="delSp modSp add del mod ord setBg modAnim delDesignElem">
        <pc:chgData name="FI-A 22 - Zabel, Niklas" userId="771e8471-5983-4fd5-99b2-36a633a5836d" providerId="ADAL" clId="{E8BBE1B2-2BC5-B941-AF6F-14F8C4A0C980}" dt="2022-11-04T09:36:14.813" v="2504" actId="2696"/>
        <pc:sldMkLst>
          <pc:docMk/>
          <pc:sldMk cId="3287520470" sldId="284"/>
        </pc:sldMkLst>
        <pc:spChg chg="mod">
          <ac:chgData name="FI-A 22 - Zabel, Niklas" userId="771e8471-5983-4fd5-99b2-36a633a5836d" providerId="ADAL" clId="{E8BBE1B2-2BC5-B941-AF6F-14F8C4A0C980}" dt="2022-11-04T09:29:03.623" v="2327" actId="5793"/>
          <ac:spMkLst>
            <pc:docMk/>
            <pc:sldMk cId="3287520470" sldId="284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E8BBE1B2-2BC5-B941-AF6F-14F8C4A0C980}" dt="2022-11-04T09:29:27.321" v="2393" actId="20577"/>
          <ac:spMkLst>
            <pc:docMk/>
            <pc:sldMk cId="3287520470" sldId="284"/>
            <ac:spMk id="3" creationId="{00000000-0000-0000-0000-000000000000}"/>
          </ac:spMkLst>
        </pc:spChg>
        <pc:spChg chg="del">
          <ac:chgData name="FI-A 22 - Zabel, Niklas" userId="771e8471-5983-4fd5-99b2-36a633a5836d" providerId="ADAL" clId="{E8BBE1B2-2BC5-B941-AF6F-14F8C4A0C980}" dt="2022-11-04T09:28:54.777" v="2323"/>
          <ac:spMkLst>
            <pc:docMk/>
            <pc:sldMk cId="3287520470" sldId="284"/>
            <ac:spMk id="231" creationId="{C17278C5-34E8-4293-BE47-73B18483AF7B}"/>
          </ac:spMkLst>
        </pc:spChg>
        <pc:spChg chg="del">
          <ac:chgData name="FI-A 22 - Zabel, Niklas" userId="771e8471-5983-4fd5-99b2-36a633a5836d" providerId="ADAL" clId="{E8BBE1B2-2BC5-B941-AF6F-14F8C4A0C980}" dt="2022-11-04T09:28:54.777" v="2323"/>
          <ac:spMkLst>
            <pc:docMk/>
            <pc:sldMk cId="3287520470" sldId="284"/>
            <ac:spMk id="233" creationId="{9A3F5928-D955-456A-97B5-AA390B8CE9D5}"/>
          </ac:spMkLst>
        </pc:spChg>
        <pc:spChg chg="del">
          <ac:chgData name="FI-A 22 - Zabel, Niklas" userId="771e8471-5983-4fd5-99b2-36a633a5836d" providerId="ADAL" clId="{E8BBE1B2-2BC5-B941-AF6F-14F8C4A0C980}" dt="2022-11-04T09:28:54.777" v="2323"/>
          <ac:spMkLst>
            <pc:docMk/>
            <pc:sldMk cId="3287520470" sldId="284"/>
            <ac:spMk id="237" creationId="{C5CB530E-515E-412C-9DF1-5F8FFBD6F383}"/>
          </ac:spMkLst>
        </pc:spChg>
        <pc:spChg chg="del">
          <ac:chgData name="FI-A 22 - Zabel, Niklas" userId="771e8471-5983-4fd5-99b2-36a633a5836d" providerId="ADAL" clId="{E8BBE1B2-2BC5-B941-AF6F-14F8C4A0C980}" dt="2022-11-04T09:28:54.777" v="2323"/>
          <ac:spMkLst>
            <pc:docMk/>
            <pc:sldMk cId="3287520470" sldId="284"/>
            <ac:spMk id="239" creationId="{712D4376-A578-4FF1-94FC-245E7A6A489F}"/>
          </ac:spMkLst>
        </pc:spChg>
        <pc:spChg chg="del">
          <ac:chgData name="FI-A 22 - Zabel, Niklas" userId="771e8471-5983-4fd5-99b2-36a633a5836d" providerId="ADAL" clId="{E8BBE1B2-2BC5-B941-AF6F-14F8C4A0C980}" dt="2022-11-04T09:28:54.777" v="2323"/>
          <ac:spMkLst>
            <pc:docMk/>
            <pc:sldMk cId="3287520470" sldId="284"/>
            <ac:spMk id="241" creationId="{AEA7509D-F04F-40CB-A0B3-EEF16499CC9F}"/>
          </ac:spMkLst>
        </pc:spChg>
        <pc:cxnChg chg="del">
          <ac:chgData name="FI-A 22 - Zabel, Niklas" userId="771e8471-5983-4fd5-99b2-36a633a5836d" providerId="ADAL" clId="{E8BBE1B2-2BC5-B941-AF6F-14F8C4A0C980}" dt="2022-11-04T09:28:54.777" v="2323"/>
          <ac:cxnSpMkLst>
            <pc:docMk/>
            <pc:sldMk cId="3287520470" sldId="284"/>
            <ac:cxnSpMk id="235" creationId="{56020367-4FD5-4596-8E10-C5F095CD8DBF}"/>
          </ac:cxnSpMkLst>
        </pc:cxnChg>
      </pc:sldChg>
      <pc:sldChg chg="modSp add del mod">
        <pc:chgData name="FI-A 22 - Zabel, Niklas" userId="771e8471-5983-4fd5-99b2-36a633a5836d" providerId="ADAL" clId="{E8BBE1B2-2BC5-B941-AF6F-14F8C4A0C980}" dt="2022-11-04T09:36:45.952" v="2522" actId="2696"/>
        <pc:sldMkLst>
          <pc:docMk/>
          <pc:sldMk cId="478942151" sldId="285"/>
        </pc:sldMkLst>
        <pc:spChg chg="mod">
          <ac:chgData name="FI-A 22 - Zabel, Niklas" userId="771e8471-5983-4fd5-99b2-36a633a5836d" providerId="ADAL" clId="{E8BBE1B2-2BC5-B941-AF6F-14F8C4A0C980}" dt="2022-11-04T09:36:27.464" v="2512" actId="20577"/>
          <ac:spMkLst>
            <pc:docMk/>
            <pc:sldMk cId="478942151" sldId="285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E8BBE1B2-2BC5-B941-AF6F-14F8C4A0C980}" dt="2022-11-04T09:30:02.633" v="2434" actId="20577"/>
          <ac:spMkLst>
            <pc:docMk/>
            <pc:sldMk cId="478942151" sldId="285"/>
            <ac:spMk id="3" creationId="{00000000-0000-0000-0000-000000000000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921993181" sldId="286"/>
        </pc:sldMkLst>
      </pc:sldChg>
      <pc:sldChg chg="modSp add del">
        <pc:chgData name="FI-A 22 - Zabel, Niklas" userId="771e8471-5983-4fd5-99b2-36a633a5836d" providerId="ADAL" clId="{E8BBE1B2-2BC5-B941-AF6F-14F8C4A0C980}" dt="2022-11-04T09:37:06.008" v="2531" actId="2696"/>
        <pc:sldMkLst>
          <pc:docMk/>
          <pc:sldMk cId="3270791617" sldId="286"/>
        </pc:sldMkLst>
        <pc:spChg chg="mod">
          <ac:chgData name="FI-A 22 - Zabel, Niklas" userId="771e8471-5983-4fd5-99b2-36a633a5836d" providerId="ADAL" clId="{E8BBE1B2-2BC5-B941-AF6F-14F8C4A0C980}" dt="2022-11-04T09:30:11.912" v="2450" actId="20577"/>
          <ac:spMkLst>
            <pc:docMk/>
            <pc:sldMk cId="3270791617" sldId="286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E8BBE1B2-2BC5-B941-AF6F-14F8C4A0C980}" dt="2022-11-04T09:30:23.473" v="2496" actId="20577"/>
          <ac:spMkLst>
            <pc:docMk/>
            <pc:sldMk cId="3270791617" sldId="286"/>
            <ac:spMk id="3" creationId="{00000000-0000-0000-0000-000000000000}"/>
          </ac:spMkLst>
        </pc:spChg>
      </pc:sldChg>
      <pc:sldChg chg="modSp add del mod ord modAnim">
        <pc:chgData name="FI-A 22 - Zabel, Niklas" userId="771e8471-5983-4fd5-99b2-36a633a5836d" providerId="ADAL" clId="{E8BBE1B2-2BC5-B941-AF6F-14F8C4A0C980}" dt="2022-11-04T09:38:14.003" v="2536" actId="2696"/>
        <pc:sldMkLst>
          <pc:docMk/>
          <pc:sldMk cId="351828474" sldId="287"/>
        </pc:sldMkLst>
        <pc:spChg chg="mod">
          <ac:chgData name="FI-A 22 - Zabel, Niklas" userId="771e8471-5983-4fd5-99b2-36a633a5836d" providerId="ADAL" clId="{E8BBE1B2-2BC5-B941-AF6F-14F8C4A0C980}" dt="2022-11-04T09:36:10.159" v="2502" actId="27636"/>
          <ac:spMkLst>
            <pc:docMk/>
            <pc:sldMk cId="351828474" sldId="287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E8BBE1B2-2BC5-B941-AF6F-14F8C4A0C980}" dt="2022-11-04T09:36:13.140" v="2503"/>
          <ac:spMkLst>
            <pc:docMk/>
            <pc:sldMk cId="351828474" sldId="287"/>
            <ac:spMk id="3" creationId="{00000000-0000-0000-0000-000000000000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188709355" sldId="287"/>
        </pc:sldMkLst>
      </pc:sldChg>
      <pc:sldChg chg="modSp add del mod ord modAnim">
        <pc:chgData name="FI-A 22 - Zabel, Niklas" userId="771e8471-5983-4fd5-99b2-36a633a5836d" providerId="ADAL" clId="{E8BBE1B2-2BC5-B941-AF6F-14F8C4A0C980}" dt="2022-11-04T09:38:17.774" v="2539" actId="2696"/>
        <pc:sldMkLst>
          <pc:docMk/>
          <pc:sldMk cId="107749390" sldId="288"/>
        </pc:sldMkLst>
        <pc:spChg chg="mod">
          <ac:chgData name="FI-A 22 - Zabel, Niklas" userId="771e8471-5983-4fd5-99b2-36a633a5836d" providerId="ADAL" clId="{E8BBE1B2-2BC5-B941-AF6F-14F8C4A0C980}" dt="2022-11-04T09:36:44.298" v="2521" actId="27636"/>
          <ac:spMkLst>
            <pc:docMk/>
            <pc:sldMk cId="107749390" sldId="288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E8BBE1B2-2BC5-B941-AF6F-14F8C4A0C980}" dt="2022-11-04T09:36:41.705" v="2519"/>
          <ac:spMkLst>
            <pc:docMk/>
            <pc:sldMk cId="107749390" sldId="288"/>
            <ac:spMk id="3" creationId="{00000000-0000-0000-0000-000000000000}"/>
          </ac:spMkLst>
        </pc:sp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757982248" sldId="288"/>
        </pc:sldMkLst>
      </pc:sldChg>
      <pc:sldChg chg="modSp add del mod ord modAnim">
        <pc:chgData name="FI-A 22 - Zabel, Niklas" userId="771e8471-5983-4fd5-99b2-36a633a5836d" providerId="ADAL" clId="{E8BBE1B2-2BC5-B941-AF6F-14F8C4A0C980}" dt="2022-11-04T09:38:23.189" v="2542" actId="2696"/>
        <pc:sldMkLst>
          <pc:docMk/>
          <pc:sldMk cId="418500955" sldId="289"/>
        </pc:sldMkLst>
        <pc:spChg chg="mod">
          <ac:chgData name="FI-A 22 - Zabel, Niklas" userId="771e8471-5983-4fd5-99b2-36a633a5836d" providerId="ADAL" clId="{E8BBE1B2-2BC5-B941-AF6F-14F8C4A0C980}" dt="2022-11-04T09:36:59.675" v="2527"/>
          <ac:spMkLst>
            <pc:docMk/>
            <pc:sldMk cId="418500955" sldId="289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E8BBE1B2-2BC5-B941-AF6F-14F8C4A0C980}" dt="2022-11-04T09:37:04.381" v="2530"/>
          <ac:spMkLst>
            <pc:docMk/>
            <pc:sldMk cId="418500955" sldId="289"/>
            <ac:spMk id="3" creationId="{00000000-0000-0000-0000-000000000000}"/>
          </ac:spMkLst>
        </pc:spChg>
        <pc:picChg chg="mod">
          <ac:chgData name="FI-A 22 - Zabel, Niklas" userId="771e8471-5983-4fd5-99b2-36a633a5836d" providerId="ADAL" clId="{E8BBE1B2-2BC5-B941-AF6F-14F8C4A0C980}" dt="2022-11-04T09:37:03.162" v="2529" actId="1076"/>
          <ac:picMkLst>
            <pc:docMk/>
            <pc:sldMk cId="418500955" sldId="289"/>
            <ac:picMk id="139" creationId="{35A44B16-9613-601C-DD65-0E3CA01C714D}"/>
          </ac:picMkLst>
        </pc:pic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151556298" sldId="289"/>
        </pc:sldMkLst>
      </pc:sldChg>
      <pc:sldChg chg="add del">
        <pc:chgData name="FI-A 22 - Zabel, Niklas" userId="771e8471-5983-4fd5-99b2-36a633a5836d" providerId="ADAL" clId="{E8BBE1B2-2BC5-B941-AF6F-14F8C4A0C980}" dt="2022-11-04T09:37:10.686" v="2533" actId="2696"/>
        <pc:sldMkLst>
          <pc:docMk/>
          <pc:sldMk cId="1545570783" sldId="290"/>
        </pc:sldMkLst>
      </pc:sldChg>
      <pc:sldChg chg="delSp add setBg delDesignElem">
        <pc:chgData name="FI-A 22 - Zabel, Niklas" userId="771e8471-5983-4fd5-99b2-36a633a5836d" providerId="ADAL" clId="{E8BBE1B2-2BC5-B941-AF6F-14F8C4A0C980}" dt="2022-11-04T09:38:12.265" v="2535"/>
        <pc:sldMkLst>
          <pc:docMk/>
          <pc:sldMk cId="2465259023" sldId="290"/>
        </pc:sldMkLst>
        <pc:spChg chg="del">
          <ac:chgData name="FI-A 22 - Zabel, Niklas" userId="771e8471-5983-4fd5-99b2-36a633a5836d" providerId="ADAL" clId="{E8BBE1B2-2BC5-B941-AF6F-14F8C4A0C980}" dt="2022-11-04T09:38:12.265" v="2535"/>
          <ac:spMkLst>
            <pc:docMk/>
            <pc:sldMk cId="2465259023" sldId="290"/>
            <ac:spMk id="231" creationId="{C17278C5-34E8-4293-BE47-73B18483AF7B}"/>
          </ac:spMkLst>
        </pc:spChg>
        <pc:spChg chg="del">
          <ac:chgData name="FI-A 22 - Zabel, Niklas" userId="771e8471-5983-4fd5-99b2-36a633a5836d" providerId="ADAL" clId="{E8BBE1B2-2BC5-B941-AF6F-14F8C4A0C980}" dt="2022-11-04T09:38:12.265" v="2535"/>
          <ac:spMkLst>
            <pc:docMk/>
            <pc:sldMk cId="2465259023" sldId="290"/>
            <ac:spMk id="233" creationId="{9A3F5928-D955-456A-97B5-AA390B8CE9D5}"/>
          </ac:spMkLst>
        </pc:spChg>
        <pc:spChg chg="del">
          <ac:chgData name="FI-A 22 - Zabel, Niklas" userId="771e8471-5983-4fd5-99b2-36a633a5836d" providerId="ADAL" clId="{E8BBE1B2-2BC5-B941-AF6F-14F8C4A0C980}" dt="2022-11-04T09:38:12.265" v="2535"/>
          <ac:spMkLst>
            <pc:docMk/>
            <pc:sldMk cId="2465259023" sldId="290"/>
            <ac:spMk id="237" creationId="{C5CB530E-515E-412C-9DF1-5F8FFBD6F383}"/>
          </ac:spMkLst>
        </pc:spChg>
        <pc:spChg chg="del">
          <ac:chgData name="FI-A 22 - Zabel, Niklas" userId="771e8471-5983-4fd5-99b2-36a633a5836d" providerId="ADAL" clId="{E8BBE1B2-2BC5-B941-AF6F-14F8C4A0C980}" dt="2022-11-04T09:38:12.265" v="2535"/>
          <ac:spMkLst>
            <pc:docMk/>
            <pc:sldMk cId="2465259023" sldId="290"/>
            <ac:spMk id="239" creationId="{712D4376-A578-4FF1-94FC-245E7A6A489F}"/>
          </ac:spMkLst>
        </pc:spChg>
        <pc:spChg chg="del">
          <ac:chgData name="FI-A 22 - Zabel, Niklas" userId="771e8471-5983-4fd5-99b2-36a633a5836d" providerId="ADAL" clId="{E8BBE1B2-2BC5-B941-AF6F-14F8C4A0C980}" dt="2022-11-04T09:38:12.265" v="2535"/>
          <ac:spMkLst>
            <pc:docMk/>
            <pc:sldMk cId="2465259023" sldId="290"/>
            <ac:spMk id="241" creationId="{AEA7509D-F04F-40CB-A0B3-EEF16499CC9F}"/>
          </ac:spMkLst>
        </pc:spChg>
        <pc:cxnChg chg="del">
          <ac:chgData name="FI-A 22 - Zabel, Niklas" userId="771e8471-5983-4fd5-99b2-36a633a5836d" providerId="ADAL" clId="{E8BBE1B2-2BC5-B941-AF6F-14F8C4A0C980}" dt="2022-11-04T09:38:12.265" v="2535"/>
          <ac:cxnSpMkLst>
            <pc:docMk/>
            <pc:sldMk cId="2465259023" sldId="290"/>
            <ac:cxnSpMk id="235" creationId="{56020367-4FD5-4596-8E10-C5F095CD8DBF}"/>
          </ac:cxnSpMkLst>
        </pc:cxn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294482045" sldId="290"/>
        </pc:sldMkLst>
      </pc:sldChg>
      <pc:sldChg chg="delSp add setBg delDesignElem">
        <pc:chgData name="FI-A 22 - Zabel, Niklas" userId="771e8471-5983-4fd5-99b2-36a633a5836d" providerId="ADAL" clId="{E8BBE1B2-2BC5-B941-AF6F-14F8C4A0C980}" dt="2022-11-04T09:38:16.654" v="2538"/>
        <pc:sldMkLst>
          <pc:docMk/>
          <pc:sldMk cId="863483446" sldId="291"/>
        </pc:sldMkLst>
        <pc:spChg chg="del">
          <ac:chgData name="FI-A 22 - Zabel, Niklas" userId="771e8471-5983-4fd5-99b2-36a633a5836d" providerId="ADAL" clId="{E8BBE1B2-2BC5-B941-AF6F-14F8C4A0C980}" dt="2022-11-04T09:38:16.654" v="2538"/>
          <ac:spMkLst>
            <pc:docMk/>
            <pc:sldMk cId="863483446" sldId="291"/>
            <ac:spMk id="231" creationId="{C17278C5-34E8-4293-BE47-73B18483AF7B}"/>
          </ac:spMkLst>
        </pc:spChg>
        <pc:spChg chg="del">
          <ac:chgData name="FI-A 22 - Zabel, Niklas" userId="771e8471-5983-4fd5-99b2-36a633a5836d" providerId="ADAL" clId="{E8BBE1B2-2BC5-B941-AF6F-14F8C4A0C980}" dt="2022-11-04T09:38:16.654" v="2538"/>
          <ac:spMkLst>
            <pc:docMk/>
            <pc:sldMk cId="863483446" sldId="291"/>
            <ac:spMk id="233" creationId="{9A3F5928-D955-456A-97B5-AA390B8CE9D5}"/>
          </ac:spMkLst>
        </pc:spChg>
        <pc:spChg chg="del">
          <ac:chgData name="FI-A 22 - Zabel, Niklas" userId="771e8471-5983-4fd5-99b2-36a633a5836d" providerId="ADAL" clId="{E8BBE1B2-2BC5-B941-AF6F-14F8C4A0C980}" dt="2022-11-04T09:38:16.654" v="2538"/>
          <ac:spMkLst>
            <pc:docMk/>
            <pc:sldMk cId="863483446" sldId="291"/>
            <ac:spMk id="237" creationId="{C5CB530E-515E-412C-9DF1-5F8FFBD6F383}"/>
          </ac:spMkLst>
        </pc:spChg>
        <pc:spChg chg="del">
          <ac:chgData name="FI-A 22 - Zabel, Niklas" userId="771e8471-5983-4fd5-99b2-36a633a5836d" providerId="ADAL" clId="{E8BBE1B2-2BC5-B941-AF6F-14F8C4A0C980}" dt="2022-11-04T09:38:16.654" v="2538"/>
          <ac:spMkLst>
            <pc:docMk/>
            <pc:sldMk cId="863483446" sldId="291"/>
            <ac:spMk id="239" creationId="{712D4376-A578-4FF1-94FC-245E7A6A489F}"/>
          </ac:spMkLst>
        </pc:spChg>
        <pc:spChg chg="del">
          <ac:chgData name="FI-A 22 - Zabel, Niklas" userId="771e8471-5983-4fd5-99b2-36a633a5836d" providerId="ADAL" clId="{E8BBE1B2-2BC5-B941-AF6F-14F8C4A0C980}" dt="2022-11-04T09:38:16.654" v="2538"/>
          <ac:spMkLst>
            <pc:docMk/>
            <pc:sldMk cId="863483446" sldId="291"/>
            <ac:spMk id="241" creationId="{AEA7509D-F04F-40CB-A0B3-EEF16499CC9F}"/>
          </ac:spMkLst>
        </pc:spChg>
        <pc:cxnChg chg="del">
          <ac:chgData name="FI-A 22 - Zabel, Niklas" userId="771e8471-5983-4fd5-99b2-36a633a5836d" providerId="ADAL" clId="{E8BBE1B2-2BC5-B941-AF6F-14F8C4A0C980}" dt="2022-11-04T09:38:16.654" v="2538"/>
          <ac:cxnSpMkLst>
            <pc:docMk/>
            <pc:sldMk cId="863483446" sldId="291"/>
            <ac:cxnSpMk id="235" creationId="{56020367-4FD5-4596-8E10-C5F095CD8DBF}"/>
          </ac:cxnSpMkLst>
        </pc:cxn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984826292" sldId="291"/>
        </pc:sldMkLst>
      </pc:sldChg>
      <pc:sldChg chg="delSp add setBg delDesignElem">
        <pc:chgData name="FI-A 22 - Zabel, Niklas" userId="771e8471-5983-4fd5-99b2-36a633a5836d" providerId="ADAL" clId="{E8BBE1B2-2BC5-B941-AF6F-14F8C4A0C980}" dt="2022-11-04T09:38:22.062" v="2541"/>
        <pc:sldMkLst>
          <pc:docMk/>
          <pc:sldMk cId="1528364017" sldId="292"/>
        </pc:sldMkLst>
        <pc:spChg chg="del">
          <ac:chgData name="FI-A 22 - Zabel, Niklas" userId="771e8471-5983-4fd5-99b2-36a633a5836d" providerId="ADAL" clId="{E8BBE1B2-2BC5-B941-AF6F-14F8C4A0C980}" dt="2022-11-04T09:38:22.062" v="2541"/>
          <ac:spMkLst>
            <pc:docMk/>
            <pc:sldMk cId="1528364017" sldId="292"/>
            <ac:spMk id="231" creationId="{C17278C5-34E8-4293-BE47-73B18483AF7B}"/>
          </ac:spMkLst>
        </pc:spChg>
        <pc:spChg chg="del">
          <ac:chgData name="FI-A 22 - Zabel, Niklas" userId="771e8471-5983-4fd5-99b2-36a633a5836d" providerId="ADAL" clId="{E8BBE1B2-2BC5-B941-AF6F-14F8C4A0C980}" dt="2022-11-04T09:38:22.062" v="2541"/>
          <ac:spMkLst>
            <pc:docMk/>
            <pc:sldMk cId="1528364017" sldId="292"/>
            <ac:spMk id="233" creationId="{9A3F5928-D955-456A-97B5-AA390B8CE9D5}"/>
          </ac:spMkLst>
        </pc:spChg>
        <pc:spChg chg="del">
          <ac:chgData name="FI-A 22 - Zabel, Niklas" userId="771e8471-5983-4fd5-99b2-36a633a5836d" providerId="ADAL" clId="{E8BBE1B2-2BC5-B941-AF6F-14F8C4A0C980}" dt="2022-11-04T09:38:22.062" v="2541"/>
          <ac:spMkLst>
            <pc:docMk/>
            <pc:sldMk cId="1528364017" sldId="292"/>
            <ac:spMk id="237" creationId="{C5CB530E-515E-412C-9DF1-5F8FFBD6F383}"/>
          </ac:spMkLst>
        </pc:spChg>
        <pc:spChg chg="del">
          <ac:chgData name="FI-A 22 - Zabel, Niklas" userId="771e8471-5983-4fd5-99b2-36a633a5836d" providerId="ADAL" clId="{E8BBE1B2-2BC5-B941-AF6F-14F8C4A0C980}" dt="2022-11-04T09:38:22.062" v="2541"/>
          <ac:spMkLst>
            <pc:docMk/>
            <pc:sldMk cId="1528364017" sldId="292"/>
            <ac:spMk id="239" creationId="{712D4376-A578-4FF1-94FC-245E7A6A489F}"/>
          </ac:spMkLst>
        </pc:spChg>
        <pc:spChg chg="del">
          <ac:chgData name="FI-A 22 - Zabel, Niklas" userId="771e8471-5983-4fd5-99b2-36a633a5836d" providerId="ADAL" clId="{E8BBE1B2-2BC5-B941-AF6F-14F8C4A0C980}" dt="2022-11-04T09:38:22.062" v="2541"/>
          <ac:spMkLst>
            <pc:docMk/>
            <pc:sldMk cId="1528364017" sldId="292"/>
            <ac:spMk id="241" creationId="{AEA7509D-F04F-40CB-A0B3-EEF16499CC9F}"/>
          </ac:spMkLst>
        </pc:spChg>
        <pc:cxnChg chg="del">
          <ac:chgData name="FI-A 22 - Zabel, Niklas" userId="771e8471-5983-4fd5-99b2-36a633a5836d" providerId="ADAL" clId="{E8BBE1B2-2BC5-B941-AF6F-14F8C4A0C980}" dt="2022-11-04T09:38:22.062" v="2541"/>
          <ac:cxnSpMkLst>
            <pc:docMk/>
            <pc:sldMk cId="1528364017" sldId="292"/>
            <ac:cxnSpMk id="235" creationId="{56020367-4FD5-4596-8E10-C5F095CD8DBF}"/>
          </ac:cxnSpMkLst>
        </pc:cxnChg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815519289" sldId="292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323165420" sldId="293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933193933" sldId="294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148158035" sldId="295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62071560" sldId="296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972134244" sldId="297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757677418" sldId="298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4229964492" sldId="299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878901120" sldId="300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4215883277" sldId="301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163099623" sldId="302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133823412" sldId="303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205072457" sldId="304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297116765" sldId="305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94467856" sldId="306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413621466" sldId="308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711859290" sldId="309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983433391" sldId="310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2756860853" sldId="311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1958412442" sldId="312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408873638" sldId="313"/>
        </pc:sldMkLst>
      </pc:sldChg>
      <pc:sldChg chg="del">
        <pc:chgData name="FI-A 22 - Zabel, Niklas" userId="771e8471-5983-4fd5-99b2-36a633a5836d" providerId="ADAL" clId="{E8BBE1B2-2BC5-B941-AF6F-14F8C4A0C980}" dt="2022-11-04T08:52:00.276" v="0" actId="2696"/>
        <pc:sldMkLst>
          <pc:docMk/>
          <pc:sldMk cId="3353481338" sldId="31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F4E7A-22F4-4D29-A5E5-74C00186E82B}" type="doc">
      <dgm:prSet loTypeId="urn:microsoft.com/office/officeart/2005/8/layout/process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02E3B4-B2EF-4311-9868-B0B96455A074}">
      <dgm:prSet/>
      <dgm:spPr/>
      <dgm:t>
        <a:bodyPr/>
        <a:lstStyle/>
        <a:p>
          <a:r>
            <a:rPr lang="de-DE" dirty="0"/>
            <a:t>Vorbereitung</a:t>
          </a:r>
          <a:endParaRPr lang="en-US" dirty="0"/>
        </a:p>
      </dgm:t>
    </dgm:pt>
    <dgm:pt modelId="{DBCCD2C0-9C08-4753-BF99-3530FB3A6952}" type="parTrans" cxnId="{078B1F86-3228-42F8-888F-C78371815CD7}">
      <dgm:prSet/>
      <dgm:spPr/>
      <dgm:t>
        <a:bodyPr/>
        <a:lstStyle/>
        <a:p>
          <a:endParaRPr lang="en-US"/>
        </a:p>
      </dgm:t>
    </dgm:pt>
    <dgm:pt modelId="{C46E8595-8468-4D23-B695-876097E46211}" type="sibTrans" cxnId="{078B1F86-3228-42F8-888F-C78371815CD7}">
      <dgm:prSet/>
      <dgm:spPr/>
      <dgm:t>
        <a:bodyPr/>
        <a:lstStyle/>
        <a:p>
          <a:endParaRPr lang="en-US"/>
        </a:p>
      </dgm:t>
    </dgm:pt>
    <dgm:pt modelId="{5DE4D663-81F2-4FC8-A246-908D13CFB20F}">
      <dgm:prSet/>
      <dgm:spPr/>
      <dgm:t>
        <a:bodyPr/>
        <a:lstStyle/>
        <a:p>
          <a:r>
            <a:rPr lang="de-DE" dirty="0"/>
            <a:t>Eröffnung</a:t>
          </a:r>
          <a:endParaRPr lang="en-US" dirty="0"/>
        </a:p>
      </dgm:t>
    </dgm:pt>
    <dgm:pt modelId="{ACCA6F91-FBBE-4A37-999D-48235B66457A}" type="parTrans" cxnId="{D8C4BB24-2219-48EA-A18D-C256BDF0A40A}">
      <dgm:prSet/>
      <dgm:spPr/>
      <dgm:t>
        <a:bodyPr/>
        <a:lstStyle/>
        <a:p>
          <a:endParaRPr lang="en-US"/>
        </a:p>
      </dgm:t>
    </dgm:pt>
    <dgm:pt modelId="{6313F4C0-EA18-4CD9-A7FC-7D0768E43AE4}" type="sibTrans" cxnId="{D8C4BB24-2219-48EA-A18D-C256BDF0A40A}">
      <dgm:prSet/>
      <dgm:spPr/>
      <dgm:t>
        <a:bodyPr/>
        <a:lstStyle/>
        <a:p>
          <a:endParaRPr lang="en-US"/>
        </a:p>
      </dgm:t>
    </dgm:pt>
    <dgm:pt modelId="{C243DA56-1FFC-4C1D-89FA-72B3DC9B827B}">
      <dgm:prSet/>
      <dgm:spPr/>
      <dgm:t>
        <a:bodyPr/>
        <a:lstStyle/>
        <a:p>
          <a:r>
            <a:rPr lang="de-DE" dirty="0"/>
            <a:t>Bedarfsanalyse</a:t>
          </a:r>
          <a:endParaRPr lang="en-US" dirty="0"/>
        </a:p>
      </dgm:t>
    </dgm:pt>
    <dgm:pt modelId="{2381F94E-1B23-4CE6-BFB3-6093D34FABDD}" type="parTrans" cxnId="{A2D8C6B7-2E76-4821-921F-148C0384DFE6}">
      <dgm:prSet/>
      <dgm:spPr/>
      <dgm:t>
        <a:bodyPr/>
        <a:lstStyle/>
        <a:p>
          <a:endParaRPr lang="en-US"/>
        </a:p>
      </dgm:t>
    </dgm:pt>
    <dgm:pt modelId="{D9A908A9-AE00-40FB-8A68-953AD4F18CC5}" type="sibTrans" cxnId="{A2D8C6B7-2E76-4821-921F-148C0384DFE6}">
      <dgm:prSet/>
      <dgm:spPr/>
      <dgm:t>
        <a:bodyPr/>
        <a:lstStyle/>
        <a:p>
          <a:endParaRPr lang="en-US"/>
        </a:p>
      </dgm:t>
    </dgm:pt>
    <dgm:pt modelId="{4C3B397A-EE73-4B03-A354-BE2C2D1980ED}">
      <dgm:prSet/>
      <dgm:spPr/>
      <dgm:t>
        <a:bodyPr/>
        <a:lstStyle/>
        <a:p>
          <a:r>
            <a:rPr lang="de-DE" dirty="0"/>
            <a:t>Produktpräsentation</a:t>
          </a:r>
          <a:endParaRPr lang="en-US" dirty="0"/>
        </a:p>
      </dgm:t>
    </dgm:pt>
    <dgm:pt modelId="{FD24C80C-6178-43FE-81DB-CBAD537A4B53}" type="parTrans" cxnId="{24D12940-17D4-4E79-9563-9FB6B7B36A01}">
      <dgm:prSet/>
      <dgm:spPr/>
      <dgm:t>
        <a:bodyPr/>
        <a:lstStyle/>
        <a:p>
          <a:endParaRPr lang="en-US"/>
        </a:p>
      </dgm:t>
    </dgm:pt>
    <dgm:pt modelId="{0B8EB9C5-EDBB-48E5-8842-AF7951AEA1B4}" type="sibTrans" cxnId="{24D12940-17D4-4E79-9563-9FB6B7B36A01}">
      <dgm:prSet/>
      <dgm:spPr/>
      <dgm:t>
        <a:bodyPr/>
        <a:lstStyle/>
        <a:p>
          <a:endParaRPr lang="en-US"/>
        </a:p>
      </dgm:t>
    </dgm:pt>
    <dgm:pt modelId="{91B3881E-FF9F-4735-9B15-0E515B9399B3}">
      <dgm:prSet/>
      <dgm:spPr/>
      <dgm:t>
        <a:bodyPr/>
        <a:lstStyle/>
        <a:p>
          <a:r>
            <a:rPr lang="de-DE" dirty="0"/>
            <a:t>Abschluss</a:t>
          </a:r>
          <a:endParaRPr lang="en-US" dirty="0"/>
        </a:p>
      </dgm:t>
    </dgm:pt>
    <dgm:pt modelId="{B81B4FC3-6745-447A-9A5C-8252D2F7214A}" type="parTrans" cxnId="{43EA43BB-1A0F-443B-9C32-2FFC702A8ADA}">
      <dgm:prSet/>
      <dgm:spPr/>
      <dgm:t>
        <a:bodyPr/>
        <a:lstStyle/>
        <a:p>
          <a:endParaRPr lang="en-US"/>
        </a:p>
      </dgm:t>
    </dgm:pt>
    <dgm:pt modelId="{FA9EEE7A-FAB9-4A00-BD52-600BBF48E32A}" type="sibTrans" cxnId="{43EA43BB-1A0F-443B-9C32-2FFC702A8ADA}">
      <dgm:prSet/>
      <dgm:spPr/>
      <dgm:t>
        <a:bodyPr/>
        <a:lstStyle/>
        <a:p>
          <a:endParaRPr lang="en-US"/>
        </a:p>
      </dgm:t>
    </dgm:pt>
    <dgm:pt modelId="{EF20D00B-5D91-4982-89A5-892FBD78F151}">
      <dgm:prSet/>
      <dgm:spPr/>
      <dgm:t>
        <a:bodyPr/>
        <a:lstStyle/>
        <a:p>
          <a:r>
            <a:rPr lang="de-DE" dirty="0"/>
            <a:t>Nachbereitung</a:t>
          </a:r>
          <a:endParaRPr lang="en-US" dirty="0"/>
        </a:p>
      </dgm:t>
    </dgm:pt>
    <dgm:pt modelId="{512FF892-7486-48B1-9759-94F1781AAAE3}" type="parTrans" cxnId="{FD2A831D-99DD-4236-B391-FA722FE08E75}">
      <dgm:prSet/>
      <dgm:spPr/>
      <dgm:t>
        <a:bodyPr/>
        <a:lstStyle/>
        <a:p>
          <a:endParaRPr lang="en-US"/>
        </a:p>
      </dgm:t>
    </dgm:pt>
    <dgm:pt modelId="{62D0F500-B210-49FC-899B-DE3E277DC3BD}" type="sibTrans" cxnId="{FD2A831D-99DD-4236-B391-FA722FE08E75}">
      <dgm:prSet/>
      <dgm:spPr/>
      <dgm:t>
        <a:bodyPr/>
        <a:lstStyle/>
        <a:p>
          <a:endParaRPr lang="en-US"/>
        </a:p>
      </dgm:t>
    </dgm:pt>
    <dgm:pt modelId="{793CD5BB-1F8E-D946-A8B0-89F4EB480CF7}" type="pres">
      <dgm:prSet presAssocID="{353F4E7A-22F4-4D29-A5E5-74C00186E82B}" presName="diagram" presStyleCnt="0">
        <dgm:presLayoutVars>
          <dgm:dir/>
          <dgm:resizeHandles val="exact"/>
        </dgm:presLayoutVars>
      </dgm:prSet>
      <dgm:spPr/>
    </dgm:pt>
    <dgm:pt modelId="{AB19D66D-FC2B-F24C-8328-9D1A9D0D8FBF}" type="pres">
      <dgm:prSet presAssocID="{8002E3B4-B2EF-4311-9868-B0B96455A074}" presName="node" presStyleLbl="node1" presStyleIdx="0" presStyleCnt="6">
        <dgm:presLayoutVars>
          <dgm:bulletEnabled val="1"/>
        </dgm:presLayoutVars>
      </dgm:prSet>
      <dgm:spPr/>
    </dgm:pt>
    <dgm:pt modelId="{BE0A63E6-656E-D845-B775-ACEF1B9C6FE0}" type="pres">
      <dgm:prSet presAssocID="{C46E8595-8468-4D23-B695-876097E46211}" presName="sibTrans" presStyleLbl="sibTrans2D1" presStyleIdx="0" presStyleCnt="5"/>
      <dgm:spPr/>
    </dgm:pt>
    <dgm:pt modelId="{54F52A81-C1B3-EB43-94EC-1B036A47053D}" type="pres">
      <dgm:prSet presAssocID="{C46E8595-8468-4D23-B695-876097E46211}" presName="connectorText" presStyleLbl="sibTrans2D1" presStyleIdx="0" presStyleCnt="5"/>
      <dgm:spPr/>
    </dgm:pt>
    <dgm:pt modelId="{49114616-1BEF-1143-8F5F-C36C67F711D5}" type="pres">
      <dgm:prSet presAssocID="{5DE4D663-81F2-4FC8-A246-908D13CFB20F}" presName="node" presStyleLbl="node1" presStyleIdx="1" presStyleCnt="6">
        <dgm:presLayoutVars>
          <dgm:bulletEnabled val="1"/>
        </dgm:presLayoutVars>
      </dgm:prSet>
      <dgm:spPr/>
    </dgm:pt>
    <dgm:pt modelId="{079EBE4D-9D17-684D-B818-AEF61EBC0ECF}" type="pres">
      <dgm:prSet presAssocID="{6313F4C0-EA18-4CD9-A7FC-7D0768E43AE4}" presName="sibTrans" presStyleLbl="sibTrans2D1" presStyleIdx="1" presStyleCnt="5"/>
      <dgm:spPr/>
    </dgm:pt>
    <dgm:pt modelId="{21A559E7-0F7E-E041-BBE1-45EA4662C8F6}" type="pres">
      <dgm:prSet presAssocID="{6313F4C0-EA18-4CD9-A7FC-7D0768E43AE4}" presName="connectorText" presStyleLbl="sibTrans2D1" presStyleIdx="1" presStyleCnt="5"/>
      <dgm:spPr/>
    </dgm:pt>
    <dgm:pt modelId="{52B4EFB8-73F8-A44C-BBB1-4EB8705DD3C9}" type="pres">
      <dgm:prSet presAssocID="{C243DA56-1FFC-4C1D-89FA-72B3DC9B827B}" presName="node" presStyleLbl="node1" presStyleIdx="2" presStyleCnt="6">
        <dgm:presLayoutVars>
          <dgm:bulletEnabled val="1"/>
        </dgm:presLayoutVars>
      </dgm:prSet>
      <dgm:spPr/>
    </dgm:pt>
    <dgm:pt modelId="{64D23AEE-F293-4742-80EF-6C2E48567826}" type="pres">
      <dgm:prSet presAssocID="{D9A908A9-AE00-40FB-8A68-953AD4F18CC5}" presName="sibTrans" presStyleLbl="sibTrans2D1" presStyleIdx="2" presStyleCnt="5"/>
      <dgm:spPr/>
    </dgm:pt>
    <dgm:pt modelId="{34D3635B-CFC0-B847-B550-8C1E5226BF76}" type="pres">
      <dgm:prSet presAssocID="{D9A908A9-AE00-40FB-8A68-953AD4F18CC5}" presName="connectorText" presStyleLbl="sibTrans2D1" presStyleIdx="2" presStyleCnt="5"/>
      <dgm:spPr/>
    </dgm:pt>
    <dgm:pt modelId="{613AFD90-BC1A-C145-A3E0-19B12B7B46BC}" type="pres">
      <dgm:prSet presAssocID="{4C3B397A-EE73-4B03-A354-BE2C2D1980ED}" presName="node" presStyleLbl="node1" presStyleIdx="3" presStyleCnt="6">
        <dgm:presLayoutVars>
          <dgm:bulletEnabled val="1"/>
        </dgm:presLayoutVars>
      </dgm:prSet>
      <dgm:spPr/>
    </dgm:pt>
    <dgm:pt modelId="{67292F11-D42E-B248-9C6D-ED814C3D6778}" type="pres">
      <dgm:prSet presAssocID="{0B8EB9C5-EDBB-48E5-8842-AF7951AEA1B4}" presName="sibTrans" presStyleLbl="sibTrans2D1" presStyleIdx="3" presStyleCnt="5"/>
      <dgm:spPr/>
    </dgm:pt>
    <dgm:pt modelId="{670EE3C6-CB53-4D48-BBE3-D402F9A2DED6}" type="pres">
      <dgm:prSet presAssocID="{0B8EB9C5-EDBB-48E5-8842-AF7951AEA1B4}" presName="connectorText" presStyleLbl="sibTrans2D1" presStyleIdx="3" presStyleCnt="5"/>
      <dgm:spPr/>
    </dgm:pt>
    <dgm:pt modelId="{E9651B7A-B65A-0146-93D3-0977D1B2B12B}" type="pres">
      <dgm:prSet presAssocID="{91B3881E-FF9F-4735-9B15-0E515B9399B3}" presName="node" presStyleLbl="node1" presStyleIdx="4" presStyleCnt="6">
        <dgm:presLayoutVars>
          <dgm:bulletEnabled val="1"/>
        </dgm:presLayoutVars>
      </dgm:prSet>
      <dgm:spPr/>
    </dgm:pt>
    <dgm:pt modelId="{935F02CE-371A-8F43-BC74-7D82D1DBFAD3}" type="pres">
      <dgm:prSet presAssocID="{FA9EEE7A-FAB9-4A00-BD52-600BBF48E32A}" presName="sibTrans" presStyleLbl="sibTrans2D1" presStyleIdx="4" presStyleCnt="5"/>
      <dgm:spPr/>
    </dgm:pt>
    <dgm:pt modelId="{B8FAAA69-DE3E-174A-AC58-320B57F70842}" type="pres">
      <dgm:prSet presAssocID="{FA9EEE7A-FAB9-4A00-BD52-600BBF48E32A}" presName="connectorText" presStyleLbl="sibTrans2D1" presStyleIdx="4" presStyleCnt="5"/>
      <dgm:spPr/>
    </dgm:pt>
    <dgm:pt modelId="{49453929-2ED4-7843-92CF-EBFB1EDA7E24}" type="pres">
      <dgm:prSet presAssocID="{EF20D00B-5D91-4982-89A5-892FBD78F151}" presName="node" presStyleLbl="node1" presStyleIdx="5" presStyleCnt="6">
        <dgm:presLayoutVars>
          <dgm:bulletEnabled val="1"/>
        </dgm:presLayoutVars>
      </dgm:prSet>
      <dgm:spPr/>
    </dgm:pt>
  </dgm:ptLst>
  <dgm:cxnLst>
    <dgm:cxn modelId="{4A046211-C913-674D-8E78-0AAB1BD6B7A1}" type="presOf" srcId="{D9A908A9-AE00-40FB-8A68-953AD4F18CC5}" destId="{34D3635B-CFC0-B847-B550-8C1E5226BF76}" srcOrd="1" destOrd="0" presId="urn:microsoft.com/office/officeart/2005/8/layout/process5"/>
    <dgm:cxn modelId="{66813E18-7020-C442-B18D-11DF3CAF5C2E}" type="presOf" srcId="{353F4E7A-22F4-4D29-A5E5-74C00186E82B}" destId="{793CD5BB-1F8E-D946-A8B0-89F4EB480CF7}" srcOrd="0" destOrd="0" presId="urn:microsoft.com/office/officeart/2005/8/layout/process5"/>
    <dgm:cxn modelId="{FD2A831D-99DD-4236-B391-FA722FE08E75}" srcId="{353F4E7A-22F4-4D29-A5E5-74C00186E82B}" destId="{EF20D00B-5D91-4982-89A5-892FBD78F151}" srcOrd="5" destOrd="0" parTransId="{512FF892-7486-48B1-9759-94F1781AAAE3}" sibTransId="{62D0F500-B210-49FC-899B-DE3E277DC3BD}"/>
    <dgm:cxn modelId="{BE26541F-EA54-3142-84DD-64964964A322}" type="presOf" srcId="{6313F4C0-EA18-4CD9-A7FC-7D0768E43AE4}" destId="{079EBE4D-9D17-684D-B818-AEF61EBC0ECF}" srcOrd="0" destOrd="0" presId="urn:microsoft.com/office/officeart/2005/8/layout/process5"/>
    <dgm:cxn modelId="{D8C4BB24-2219-48EA-A18D-C256BDF0A40A}" srcId="{353F4E7A-22F4-4D29-A5E5-74C00186E82B}" destId="{5DE4D663-81F2-4FC8-A246-908D13CFB20F}" srcOrd="1" destOrd="0" parTransId="{ACCA6F91-FBBE-4A37-999D-48235B66457A}" sibTransId="{6313F4C0-EA18-4CD9-A7FC-7D0768E43AE4}"/>
    <dgm:cxn modelId="{FA3BB525-2BBE-7948-AC00-44D4B1C2EC93}" type="presOf" srcId="{8002E3B4-B2EF-4311-9868-B0B96455A074}" destId="{AB19D66D-FC2B-F24C-8328-9D1A9D0D8FBF}" srcOrd="0" destOrd="0" presId="urn:microsoft.com/office/officeart/2005/8/layout/process5"/>
    <dgm:cxn modelId="{525B6B2C-CD51-8E40-8F68-21D1F9AB2280}" type="presOf" srcId="{C46E8595-8468-4D23-B695-876097E46211}" destId="{BE0A63E6-656E-D845-B775-ACEF1B9C6FE0}" srcOrd="0" destOrd="0" presId="urn:microsoft.com/office/officeart/2005/8/layout/process5"/>
    <dgm:cxn modelId="{00F9DC31-1234-4E41-9B3B-96927AFF7FCE}" type="presOf" srcId="{0B8EB9C5-EDBB-48E5-8842-AF7951AEA1B4}" destId="{67292F11-D42E-B248-9C6D-ED814C3D6778}" srcOrd="0" destOrd="0" presId="urn:microsoft.com/office/officeart/2005/8/layout/process5"/>
    <dgm:cxn modelId="{BCB70633-732B-C047-8158-923273870454}" type="presOf" srcId="{D9A908A9-AE00-40FB-8A68-953AD4F18CC5}" destId="{64D23AEE-F293-4742-80EF-6C2E48567826}" srcOrd="0" destOrd="0" presId="urn:microsoft.com/office/officeart/2005/8/layout/process5"/>
    <dgm:cxn modelId="{24D12940-17D4-4E79-9563-9FB6B7B36A01}" srcId="{353F4E7A-22F4-4D29-A5E5-74C00186E82B}" destId="{4C3B397A-EE73-4B03-A354-BE2C2D1980ED}" srcOrd="3" destOrd="0" parTransId="{FD24C80C-6178-43FE-81DB-CBAD537A4B53}" sibTransId="{0B8EB9C5-EDBB-48E5-8842-AF7951AEA1B4}"/>
    <dgm:cxn modelId="{F7EEF044-D2D0-7344-9A15-7935B23D9743}" type="presOf" srcId="{0B8EB9C5-EDBB-48E5-8842-AF7951AEA1B4}" destId="{670EE3C6-CB53-4D48-BBE3-D402F9A2DED6}" srcOrd="1" destOrd="0" presId="urn:microsoft.com/office/officeart/2005/8/layout/process5"/>
    <dgm:cxn modelId="{47EEA648-8171-224B-9822-E5DE9CF7AD10}" type="presOf" srcId="{5DE4D663-81F2-4FC8-A246-908D13CFB20F}" destId="{49114616-1BEF-1143-8F5F-C36C67F711D5}" srcOrd="0" destOrd="0" presId="urn:microsoft.com/office/officeart/2005/8/layout/process5"/>
    <dgm:cxn modelId="{2EDC0F66-B746-C54E-B42A-1A6119BB433E}" type="presOf" srcId="{FA9EEE7A-FAB9-4A00-BD52-600BBF48E32A}" destId="{935F02CE-371A-8F43-BC74-7D82D1DBFAD3}" srcOrd="0" destOrd="0" presId="urn:microsoft.com/office/officeart/2005/8/layout/process5"/>
    <dgm:cxn modelId="{8770CC71-8960-7C42-B506-0C6D9B93FC00}" type="presOf" srcId="{91B3881E-FF9F-4735-9B15-0E515B9399B3}" destId="{E9651B7A-B65A-0146-93D3-0977D1B2B12B}" srcOrd="0" destOrd="0" presId="urn:microsoft.com/office/officeart/2005/8/layout/process5"/>
    <dgm:cxn modelId="{078B1F86-3228-42F8-888F-C78371815CD7}" srcId="{353F4E7A-22F4-4D29-A5E5-74C00186E82B}" destId="{8002E3B4-B2EF-4311-9868-B0B96455A074}" srcOrd="0" destOrd="0" parTransId="{DBCCD2C0-9C08-4753-BF99-3530FB3A6952}" sibTransId="{C46E8595-8468-4D23-B695-876097E46211}"/>
    <dgm:cxn modelId="{5DCA839F-2986-D547-B588-B5132284756F}" type="presOf" srcId="{EF20D00B-5D91-4982-89A5-892FBD78F151}" destId="{49453929-2ED4-7843-92CF-EBFB1EDA7E24}" srcOrd="0" destOrd="0" presId="urn:microsoft.com/office/officeart/2005/8/layout/process5"/>
    <dgm:cxn modelId="{6ED47EAA-D20C-3F44-A5E9-6AD6DB7F2CBB}" type="presOf" srcId="{6313F4C0-EA18-4CD9-A7FC-7D0768E43AE4}" destId="{21A559E7-0F7E-E041-BBE1-45EA4662C8F6}" srcOrd="1" destOrd="0" presId="urn:microsoft.com/office/officeart/2005/8/layout/process5"/>
    <dgm:cxn modelId="{4ABDB7B1-6ACE-F24C-9134-D5753BF3D6BF}" type="presOf" srcId="{FA9EEE7A-FAB9-4A00-BD52-600BBF48E32A}" destId="{B8FAAA69-DE3E-174A-AC58-320B57F70842}" srcOrd="1" destOrd="0" presId="urn:microsoft.com/office/officeart/2005/8/layout/process5"/>
    <dgm:cxn modelId="{56AAAAB5-0BB2-8043-8F78-377218320F95}" type="presOf" srcId="{C46E8595-8468-4D23-B695-876097E46211}" destId="{54F52A81-C1B3-EB43-94EC-1B036A47053D}" srcOrd="1" destOrd="0" presId="urn:microsoft.com/office/officeart/2005/8/layout/process5"/>
    <dgm:cxn modelId="{A2D8C6B7-2E76-4821-921F-148C0384DFE6}" srcId="{353F4E7A-22F4-4D29-A5E5-74C00186E82B}" destId="{C243DA56-1FFC-4C1D-89FA-72B3DC9B827B}" srcOrd="2" destOrd="0" parTransId="{2381F94E-1B23-4CE6-BFB3-6093D34FABDD}" sibTransId="{D9A908A9-AE00-40FB-8A68-953AD4F18CC5}"/>
    <dgm:cxn modelId="{C00F76B8-BB12-3940-A320-29E273B0EAFB}" type="presOf" srcId="{4C3B397A-EE73-4B03-A354-BE2C2D1980ED}" destId="{613AFD90-BC1A-C145-A3E0-19B12B7B46BC}" srcOrd="0" destOrd="0" presId="urn:microsoft.com/office/officeart/2005/8/layout/process5"/>
    <dgm:cxn modelId="{43EA43BB-1A0F-443B-9C32-2FFC702A8ADA}" srcId="{353F4E7A-22F4-4D29-A5E5-74C00186E82B}" destId="{91B3881E-FF9F-4735-9B15-0E515B9399B3}" srcOrd="4" destOrd="0" parTransId="{B81B4FC3-6745-447A-9A5C-8252D2F7214A}" sibTransId="{FA9EEE7A-FAB9-4A00-BD52-600BBF48E32A}"/>
    <dgm:cxn modelId="{621C28E0-FFB3-9C44-A5C0-017F416C37AF}" type="presOf" srcId="{C243DA56-1FFC-4C1D-89FA-72B3DC9B827B}" destId="{52B4EFB8-73F8-A44C-BBB1-4EB8705DD3C9}" srcOrd="0" destOrd="0" presId="urn:microsoft.com/office/officeart/2005/8/layout/process5"/>
    <dgm:cxn modelId="{509262A4-1C84-1E4F-8C70-CD14B6E80C6B}" type="presParOf" srcId="{793CD5BB-1F8E-D946-A8B0-89F4EB480CF7}" destId="{AB19D66D-FC2B-F24C-8328-9D1A9D0D8FBF}" srcOrd="0" destOrd="0" presId="urn:microsoft.com/office/officeart/2005/8/layout/process5"/>
    <dgm:cxn modelId="{FDA7BBDD-C820-3846-A458-1C53E16F4746}" type="presParOf" srcId="{793CD5BB-1F8E-D946-A8B0-89F4EB480CF7}" destId="{BE0A63E6-656E-D845-B775-ACEF1B9C6FE0}" srcOrd="1" destOrd="0" presId="urn:microsoft.com/office/officeart/2005/8/layout/process5"/>
    <dgm:cxn modelId="{61F8E946-5520-2840-A3BF-F58830FC3210}" type="presParOf" srcId="{BE0A63E6-656E-D845-B775-ACEF1B9C6FE0}" destId="{54F52A81-C1B3-EB43-94EC-1B036A47053D}" srcOrd="0" destOrd="0" presId="urn:microsoft.com/office/officeart/2005/8/layout/process5"/>
    <dgm:cxn modelId="{4A3B9F6C-AAC4-484D-9386-E1462345B48F}" type="presParOf" srcId="{793CD5BB-1F8E-D946-A8B0-89F4EB480CF7}" destId="{49114616-1BEF-1143-8F5F-C36C67F711D5}" srcOrd="2" destOrd="0" presId="urn:microsoft.com/office/officeart/2005/8/layout/process5"/>
    <dgm:cxn modelId="{DFDCA8DB-4FD4-DB43-807D-6C2B6073BFE5}" type="presParOf" srcId="{793CD5BB-1F8E-D946-A8B0-89F4EB480CF7}" destId="{079EBE4D-9D17-684D-B818-AEF61EBC0ECF}" srcOrd="3" destOrd="0" presId="urn:microsoft.com/office/officeart/2005/8/layout/process5"/>
    <dgm:cxn modelId="{4844119C-77C4-EC4F-A211-71EF6AAC5D7C}" type="presParOf" srcId="{079EBE4D-9D17-684D-B818-AEF61EBC0ECF}" destId="{21A559E7-0F7E-E041-BBE1-45EA4662C8F6}" srcOrd="0" destOrd="0" presId="urn:microsoft.com/office/officeart/2005/8/layout/process5"/>
    <dgm:cxn modelId="{B4B74DF0-AEAC-214A-9D79-CE3A5A43177F}" type="presParOf" srcId="{793CD5BB-1F8E-D946-A8B0-89F4EB480CF7}" destId="{52B4EFB8-73F8-A44C-BBB1-4EB8705DD3C9}" srcOrd="4" destOrd="0" presId="urn:microsoft.com/office/officeart/2005/8/layout/process5"/>
    <dgm:cxn modelId="{6689D5DF-20FD-4C48-9D30-6CB159AF65EF}" type="presParOf" srcId="{793CD5BB-1F8E-D946-A8B0-89F4EB480CF7}" destId="{64D23AEE-F293-4742-80EF-6C2E48567826}" srcOrd="5" destOrd="0" presId="urn:microsoft.com/office/officeart/2005/8/layout/process5"/>
    <dgm:cxn modelId="{7F3C8516-F0DB-6047-AF50-D42738E7A1F8}" type="presParOf" srcId="{64D23AEE-F293-4742-80EF-6C2E48567826}" destId="{34D3635B-CFC0-B847-B550-8C1E5226BF76}" srcOrd="0" destOrd="0" presId="urn:microsoft.com/office/officeart/2005/8/layout/process5"/>
    <dgm:cxn modelId="{AC3EA5A5-FFF4-A442-96D3-97B527D30A55}" type="presParOf" srcId="{793CD5BB-1F8E-D946-A8B0-89F4EB480CF7}" destId="{613AFD90-BC1A-C145-A3E0-19B12B7B46BC}" srcOrd="6" destOrd="0" presId="urn:microsoft.com/office/officeart/2005/8/layout/process5"/>
    <dgm:cxn modelId="{7409A9AA-4916-A349-8A0A-8BC574F5A9EC}" type="presParOf" srcId="{793CD5BB-1F8E-D946-A8B0-89F4EB480CF7}" destId="{67292F11-D42E-B248-9C6D-ED814C3D6778}" srcOrd="7" destOrd="0" presId="urn:microsoft.com/office/officeart/2005/8/layout/process5"/>
    <dgm:cxn modelId="{41BE80D3-B9D9-EC44-851F-504EDCCD305D}" type="presParOf" srcId="{67292F11-D42E-B248-9C6D-ED814C3D6778}" destId="{670EE3C6-CB53-4D48-BBE3-D402F9A2DED6}" srcOrd="0" destOrd="0" presId="urn:microsoft.com/office/officeart/2005/8/layout/process5"/>
    <dgm:cxn modelId="{D9B799E2-CB3C-4047-92E3-93762D2A5C98}" type="presParOf" srcId="{793CD5BB-1F8E-D946-A8B0-89F4EB480CF7}" destId="{E9651B7A-B65A-0146-93D3-0977D1B2B12B}" srcOrd="8" destOrd="0" presId="urn:microsoft.com/office/officeart/2005/8/layout/process5"/>
    <dgm:cxn modelId="{0B9DB99F-54DA-EC4B-A8AB-59C171A3F610}" type="presParOf" srcId="{793CD5BB-1F8E-D946-A8B0-89F4EB480CF7}" destId="{935F02CE-371A-8F43-BC74-7D82D1DBFAD3}" srcOrd="9" destOrd="0" presId="urn:microsoft.com/office/officeart/2005/8/layout/process5"/>
    <dgm:cxn modelId="{FABC87DB-3D6B-3945-9F7D-D8019511C50F}" type="presParOf" srcId="{935F02CE-371A-8F43-BC74-7D82D1DBFAD3}" destId="{B8FAAA69-DE3E-174A-AC58-320B57F70842}" srcOrd="0" destOrd="0" presId="urn:microsoft.com/office/officeart/2005/8/layout/process5"/>
    <dgm:cxn modelId="{5E19AA0A-0CF6-2D4B-9C3C-71B7F9D7C717}" type="presParOf" srcId="{793CD5BB-1F8E-D946-A8B0-89F4EB480CF7}" destId="{49453929-2ED4-7843-92CF-EBFB1EDA7E2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250C5-2485-4660-BC5E-EEC238B662F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CF15F8-D171-482C-87E8-3D6D46E657AC}">
      <dgm:prSet/>
      <dgm:spPr/>
      <dgm:t>
        <a:bodyPr/>
        <a:lstStyle/>
        <a:p>
          <a:r>
            <a:rPr lang="de-DE" dirty="0"/>
            <a:t>Wortprotokoll</a:t>
          </a:r>
          <a:endParaRPr lang="en-US" dirty="0"/>
        </a:p>
      </dgm:t>
    </dgm:pt>
    <dgm:pt modelId="{A6BEF4BA-F287-48FF-AA50-473205135984}" type="parTrans" cxnId="{3CFE04B1-3FF0-4238-B552-9D1AE9BA0E3B}">
      <dgm:prSet/>
      <dgm:spPr/>
      <dgm:t>
        <a:bodyPr/>
        <a:lstStyle/>
        <a:p>
          <a:endParaRPr lang="en-US"/>
        </a:p>
      </dgm:t>
    </dgm:pt>
    <dgm:pt modelId="{1A6C5509-D0ED-4EA1-BC2F-2ABA8FC430D1}" type="sibTrans" cxnId="{3CFE04B1-3FF0-4238-B552-9D1AE9BA0E3B}">
      <dgm:prSet/>
      <dgm:spPr/>
      <dgm:t>
        <a:bodyPr/>
        <a:lstStyle/>
        <a:p>
          <a:endParaRPr lang="en-US"/>
        </a:p>
      </dgm:t>
    </dgm:pt>
    <dgm:pt modelId="{00A424F6-4929-45D5-9578-3B9362D7DBC0}">
      <dgm:prSet/>
      <dgm:spPr/>
      <dgm:t>
        <a:bodyPr/>
        <a:lstStyle/>
        <a:p>
          <a:r>
            <a:rPr lang="de-DE" dirty="0"/>
            <a:t>höchste Beweiskraft</a:t>
          </a:r>
          <a:endParaRPr lang="en-US" dirty="0"/>
        </a:p>
      </dgm:t>
    </dgm:pt>
    <dgm:pt modelId="{46046B86-C834-43A9-B101-C8FA155EFE3D}" type="parTrans" cxnId="{B37F8F83-19ED-4E16-A1A3-A788CC8425C7}">
      <dgm:prSet/>
      <dgm:spPr/>
      <dgm:t>
        <a:bodyPr/>
        <a:lstStyle/>
        <a:p>
          <a:endParaRPr lang="en-US"/>
        </a:p>
      </dgm:t>
    </dgm:pt>
    <dgm:pt modelId="{9E55D0BB-93FA-46B4-8053-E5A3DFAB4B3F}" type="sibTrans" cxnId="{B37F8F83-19ED-4E16-A1A3-A788CC8425C7}">
      <dgm:prSet/>
      <dgm:spPr/>
      <dgm:t>
        <a:bodyPr/>
        <a:lstStyle/>
        <a:p>
          <a:endParaRPr lang="en-US"/>
        </a:p>
      </dgm:t>
    </dgm:pt>
    <dgm:pt modelId="{C7DB7620-7051-4E5D-8967-519CC8AF253C}">
      <dgm:prSet/>
      <dgm:spPr/>
      <dgm:t>
        <a:bodyPr/>
        <a:lstStyle/>
        <a:p>
          <a:r>
            <a:rPr lang="de-DE" dirty="0"/>
            <a:t>Verlaufsprotokoll </a:t>
          </a:r>
          <a:endParaRPr lang="en-US" dirty="0"/>
        </a:p>
      </dgm:t>
    </dgm:pt>
    <dgm:pt modelId="{228F9845-F761-4FB6-BA68-1D71C7E91682}" type="parTrans" cxnId="{92DCFEE6-844F-440A-B0CC-D33044EEC00D}">
      <dgm:prSet/>
      <dgm:spPr/>
      <dgm:t>
        <a:bodyPr/>
        <a:lstStyle/>
        <a:p>
          <a:endParaRPr lang="en-US"/>
        </a:p>
      </dgm:t>
    </dgm:pt>
    <dgm:pt modelId="{0BEBB09D-1B76-4D9D-B908-5E3ABDFAFA97}" type="sibTrans" cxnId="{92DCFEE6-844F-440A-B0CC-D33044EEC00D}">
      <dgm:prSet/>
      <dgm:spPr/>
      <dgm:t>
        <a:bodyPr/>
        <a:lstStyle/>
        <a:p>
          <a:endParaRPr lang="en-US"/>
        </a:p>
      </dgm:t>
    </dgm:pt>
    <dgm:pt modelId="{127E4D09-D952-4078-8955-B2DC6674E00F}">
      <dgm:prSet/>
      <dgm:spPr/>
      <dgm:t>
        <a:bodyPr/>
        <a:lstStyle/>
        <a:p>
          <a:r>
            <a:rPr lang="de-DE" dirty="0"/>
            <a:t>personenbezogene, gekürzte Beiträge, chronologischer Verlauf</a:t>
          </a:r>
          <a:endParaRPr lang="en-US" dirty="0"/>
        </a:p>
      </dgm:t>
    </dgm:pt>
    <dgm:pt modelId="{6AB6CFD0-0C71-432D-932E-3550609AD27E}" type="parTrans" cxnId="{DDEA5F12-9536-4B69-A4C1-2AE3207ACF60}">
      <dgm:prSet/>
      <dgm:spPr/>
      <dgm:t>
        <a:bodyPr/>
        <a:lstStyle/>
        <a:p>
          <a:endParaRPr lang="en-US"/>
        </a:p>
      </dgm:t>
    </dgm:pt>
    <dgm:pt modelId="{F3BFCD5C-8B98-47B3-8ED2-322B9FE00071}" type="sibTrans" cxnId="{DDEA5F12-9536-4B69-A4C1-2AE3207ACF60}">
      <dgm:prSet/>
      <dgm:spPr/>
      <dgm:t>
        <a:bodyPr/>
        <a:lstStyle/>
        <a:p>
          <a:endParaRPr lang="en-US"/>
        </a:p>
      </dgm:t>
    </dgm:pt>
    <dgm:pt modelId="{9BC00E0A-2512-4E92-950D-577015C25D88}">
      <dgm:prSet/>
      <dgm:spPr/>
      <dgm:t>
        <a:bodyPr/>
        <a:lstStyle/>
        <a:p>
          <a:r>
            <a:rPr lang="de-DE" dirty="0"/>
            <a:t>hohe Beweiskraft, übersichtlicher als Wortprotokoll</a:t>
          </a:r>
          <a:endParaRPr lang="en-US" dirty="0"/>
        </a:p>
      </dgm:t>
    </dgm:pt>
    <dgm:pt modelId="{CF860C0D-9A5D-4C0A-B22B-E8275A04833E}" type="parTrans" cxnId="{EA02F7C2-4FDA-4F7C-8465-6894EC31B5A7}">
      <dgm:prSet/>
      <dgm:spPr/>
      <dgm:t>
        <a:bodyPr/>
        <a:lstStyle/>
        <a:p>
          <a:endParaRPr lang="en-US"/>
        </a:p>
      </dgm:t>
    </dgm:pt>
    <dgm:pt modelId="{58B2039F-A3E5-47C3-9B68-1C4C85FA5824}" type="sibTrans" cxnId="{EA02F7C2-4FDA-4F7C-8465-6894EC31B5A7}">
      <dgm:prSet/>
      <dgm:spPr/>
      <dgm:t>
        <a:bodyPr/>
        <a:lstStyle/>
        <a:p>
          <a:endParaRPr lang="en-US"/>
        </a:p>
      </dgm:t>
    </dgm:pt>
    <dgm:pt modelId="{6E42951A-D1C4-4C46-938E-216D99C0E53D}">
      <dgm:prSet/>
      <dgm:spPr/>
      <dgm:t>
        <a:bodyPr/>
        <a:lstStyle/>
        <a:p>
          <a:r>
            <a:rPr lang="de-DE" dirty="0"/>
            <a:t>Kurzprotokoll</a:t>
          </a:r>
          <a:endParaRPr lang="en-US" dirty="0"/>
        </a:p>
      </dgm:t>
    </dgm:pt>
    <dgm:pt modelId="{ED36D7FC-24C5-4824-95CD-643784C98D47}" type="parTrans" cxnId="{6E2756E6-F575-44DA-B0B5-F2EC8A9A003B}">
      <dgm:prSet/>
      <dgm:spPr/>
      <dgm:t>
        <a:bodyPr/>
        <a:lstStyle/>
        <a:p>
          <a:endParaRPr lang="en-US"/>
        </a:p>
      </dgm:t>
    </dgm:pt>
    <dgm:pt modelId="{C956A5FB-C3B3-4368-A24A-17C48F408F50}" type="sibTrans" cxnId="{6E2756E6-F575-44DA-B0B5-F2EC8A9A003B}">
      <dgm:prSet/>
      <dgm:spPr/>
      <dgm:t>
        <a:bodyPr/>
        <a:lstStyle/>
        <a:p>
          <a:endParaRPr lang="en-US"/>
        </a:p>
      </dgm:t>
    </dgm:pt>
    <dgm:pt modelId="{39BB46CA-C78F-437A-835F-3F31DC1AB338}">
      <dgm:prSet/>
      <dgm:spPr/>
      <dgm:t>
        <a:bodyPr/>
        <a:lstStyle/>
        <a:p>
          <a:r>
            <a:rPr lang="de-DE" dirty="0"/>
            <a:t>enthält Ergebnisse, Aufträge und Gründe für das Zustandekommen von Ergebnissen</a:t>
          </a:r>
          <a:endParaRPr lang="en-US" dirty="0"/>
        </a:p>
      </dgm:t>
    </dgm:pt>
    <dgm:pt modelId="{D599A642-171C-4819-AEC8-210354C36961}" type="parTrans" cxnId="{5FD1A497-07ED-4B88-BC2E-5641D86C3F24}">
      <dgm:prSet/>
      <dgm:spPr/>
      <dgm:t>
        <a:bodyPr/>
        <a:lstStyle/>
        <a:p>
          <a:endParaRPr lang="en-US"/>
        </a:p>
      </dgm:t>
    </dgm:pt>
    <dgm:pt modelId="{ABB060D0-9D5A-4764-9E78-D45E21D13CB4}" type="sibTrans" cxnId="{5FD1A497-07ED-4B88-BC2E-5641D86C3F24}">
      <dgm:prSet/>
      <dgm:spPr/>
      <dgm:t>
        <a:bodyPr/>
        <a:lstStyle/>
        <a:p>
          <a:endParaRPr lang="en-US"/>
        </a:p>
      </dgm:t>
    </dgm:pt>
    <dgm:pt modelId="{C9119281-0025-4D91-8A64-1ADD985EE0C1}">
      <dgm:prSet/>
      <dgm:spPr/>
      <dgm:t>
        <a:bodyPr/>
        <a:lstStyle/>
        <a:p>
          <a:r>
            <a:rPr lang="de-DE" dirty="0"/>
            <a:t>In der Regel ausreichende Beweiskraft, wenig Zeitaufwand, schnelle Information</a:t>
          </a:r>
          <a:endParaRPr lang="en-US" dirty="0"/>
        </a:p>
      </dgm:t>
    </dgm:pt>
    <dgm:pt modelId="{50DD5E74-0C37-4943-B560-863126F045BD}" type="parTrans" cxnId="{8CDD455C-A47F-4D34-8187-BEF1337EAF04}">
      <dgm:prSet/>
      <dgm:spPr/>
      <dgm:t>
        <a:bodyPr/>
        <a:lstStyle/>
        <a:p>
          <a:endParaRPr lang="en-US"/>
        </a:p>
      </dgm:t>
    </dgm:pt>
    <dgm:pt modelId="{FEC69DCA-D5BA-4DB5-B33D-DB9D2D399F00}" type="sibTrans" cxnId="{8CDD455C-A47F-4D34-8187-BEF1337EAF04}">
      <dgm:prSet/>
      <dgm:spPr/>
      <dgm:t>
        <a:bodyPr/>
        <a:lstStyle/>
        <a:p>
          <a:endParaRPr lang="en-US"/>
        </a:p>
      </dgm:t>
    </dgm:pt>
    <dgm:pt modelId="{F584E9CA-4582-49F5-AE00-F3A91D445D6B}">
      <dgm:prSet/>
      <dgm:spPr/>
      <dgm:t>
        <a:bodyPr/>
        <a:lstStyle/>
        <a:p>
          <a:r>
            <a:rPr lang="de-DE" dirty="0"/>
            <a:t>Ergebnisprotokoll</a:t>
          </a:r>
          <a:endParaRPr lang="en-US" dirty="0"/>
        </a:p>
      </dgm:t>
    </dgm:pt>
    <dgm:pt modelId="{1426B62B-78B9-4DD5-9AAB-DBF592BA792A}" type="parTrans" cxnId="{48336F74-1924-492A-9710-D820F3D6C8EF}">
      <dgm:prSet/>
      <dgm:spPr/>
      <dgm:t>
        <a:bodyPr/>
        <a:lstStyle/>
        <a:p>
          <a:endParaRPr lang="en-US"/>
        </a:p>
      </dgm:t>
    </dgm:pt>
    <dgm:pt modelId="{83F1097C-76A6-4534-8C5A-6A45705A0547}" type="sibTrans" cxnId="{48336F74-1924-492A-9710-D820F3D6C8EF}">
      <dgm:prSet/>
      <dgm:spPr/>
      <dgm:t>
        <a:bodyPr/>
        <a:lstStyle/>
        <a:p>
          <a:endParaRPr lang="en-US"/>
        </a:p>
      </dgm:t>
    </dgm:pt>
    <dgm:pt modelId="{BA93ED6A-248A-472F-B854-5DD084004A29}">
      <dgm:prSet/>
      <dgm:spPr/>
      <dgm:t>
        <a:bodyPr/>
        <a:lstStyle/>
        <a:p>
          <a:r>
            <a:rPr lang="de-DE"/>
            <a:t>enthält Ergebnisse, Aufträge</a:t>
          </a:r>
          <a:endParaRPr lang="en-US"/>
        </a:p>
      </dgm:t>
    </dgm:pt>
    <dgm:pt modelId="{28C65BF5-A83A-468A-87D3-A0EF8DDA0B17}" type="parTrans" cxnId="{74B2A9E7-E844-423E-B5AE-807861F7886D}">
      <dgm:prSet/>
      <dgm:spPr/>
      <dgm:t>
        <a:bodyPr/>
        <a:lstStyle/>
        <a:p>
          <a:endParaRPr lang="en-US"/>
        </a:p>
      </dgm:t>
    </dgm:pt>
    <dgm:pt modelId="{83D994B8-AF9F-4AA1-908D-487A3D442E36}" type="sibTrans" cxnId="{74B2A9E7-E844-423E-B5AE-807861F7886D}">
      <dgm:prSet/>
      <dgm:spPr/>
      <dgm:t>
        <a:bodyPr/>
        <a:lstStyle/>
        <a:p>
          <a:endParaRPr lang="en-US"/>
        </a:p>
      </dgm:t>
    </dgm:pt>
    <dgm:pt modelId="{2CEA4E4D-1330-45AF-BEC6-F48E06BFBD98}">
      <dgm:prSet/>
      <dgm:spPr/>
      <dgm:t>
        <a:bodyPr/>
        <a:lstStyle/>
        <a:p>
          <a:r>
            <a:rPr lang="de-DE" dirty="0"/>
            <a:t>Wenig Zeitaufwand, schnelle Information</a:t>
          </a:r>
          <a:endParaRPr lang="en-US" dirty="0"/>
        </a:p>
      </dgm:t>
    </dgm:pt>
    <dgm:pt modelId="{FD4C92E2-20AE-43E2-BED2-9575D4B9309F}" type="parTrans" cxnId="{7F91545C-9E86-4A5E-955A-A61C9E1DE8AB}">
      <dgm:prSet/>
      <dgm:spPr/>
      <dgm:t>
        <a:bodyPr/>
        <a:lstStyle/>
        <a:p>
          <a:endParaRPr lang="en-US"/>
        </a:p>
      </dgm:t>
    </dgm:pt>
    <dgm:pt modelId="{CEC7A819-9D47-4D51-8E2C-BAE6009C2315}" type="sibTrans" cxnId="{7F91545C-9E86-4A5E-955A-A61C9E1DE8AB}">
      <dgm:prSet/>
      <dgm:spPr/>
      <dgm:t>
        <a:bodyPr/>
        <a:lstStyle/>
        <a:p>
          <a:endParaRPr lang="en-US"/>
        </a:p>
      </dgm:t>
    </dgm:pt>
    <dgm:pt modelId="{189C7312-27C5-4C67-BF75-85835EC6EB11}">
      <dgm:prSet/>
      <dgm:spPr/>
      <dgm:t>
        <a:bodyPr/>
        <a:lstStyle/>
        <a:p>
          <a:r>
            <a:rPr lang="de-DE" dirty="0"/>
            <a:t>Bietet keine Informationen über das Zustandekommen von Ergebnissen</a:t>
          </a:r>
          <a:endParaRPr lang="en-US" dirty="0"/>
        </a:p>
      </dgm:t>
    </dgm:pt>
    <dgm:pt modelId="{64EEFFD0-D6D3-416A-AFFE-E948BB4F876E}" type="parTrans" cxnId="{5041F3BD-2A55-4968-A1A7-0ACC811F1DBA}">
      <dgm:prSet/>
      <dgm:spPr/>
      <dgm:t>
        <a:bodyPr/>
        <a:lstStyle/>
        <a:p>
          <a:endParaRPr lang="en-US"/>
        </a:p>
      </dgm:t>
    </dgm:pt>
    <dgm:pt modelId="{F0068C2B-D9B8-4F59-99EB-2416EF051109}" type="sibTrans" cxnId="{5041F3BD-2A55-4968-A1A7-0ACC811F1DBA}">
      <dgm:prSet/>
      <dgm:spPr/>
      <dgm:t>
        <a:bodyPr/>
        <a:lstStyle/>
        <a:p>
          <a:endParaRPr lang="en-US"/>
        </a:p>
      </dgm:t>
    </dgm:pt>
    <dgm:pt modelId="{0A2E5788-632C-48A6-A34B-652E07C88770}">
      <dgm:prSet/>
      <dgm:spPr/>
      <dgm:t>
        <a:bodyPr/>
        <a:lstStyle/>
        <a:p>
          <a:r>
            <a:rPr lang="de-DE" dirty="0"/>
            <a:t>Gedächtnisprotokoll</a:t>
          </a:r>
          <a:endParaRPr lang="en-US" dirty="0"/>
        </a:p>
      </dgm:t>
    </dgm:pt>
    <dgm:pt modelId="{9934B726-1659-4DBE-B8D0-FBC2B3E9EFBD}" type="parTrans" cxnId="{438E9428-4BBD-43A6-A9EA-E6479E980EE8}">
      <dgm:prSet/>
      <dgm:spPr/>
      <dgm:t>
        <a:bodyPr/>
        <a:lstStyle/>
        <a:p>
          <a:endParaRPr lang="en-US"/>
        </a:p>
      </dgm:t>
    </dgm:pt>
    <dgm:pt modelId="{F413EF5C-2FA1-4465-B8C9-0EA74F454C8E}" type="sibTrans" cxnId="{438E9428-4BBD-43A6-A9EA-E6479E980EE8}">
      <dgm:prSet/>
      <dgm:spPr/>
      <dgm:t>
        <a:bodyPr/>
        <a:lstStyle/>
        <a:p>
          <a:endParaRPr lang="en-US"/>
        </a:p>
      </dgm:t>
    </dgm:pt>
    <dgm:pt modelId="{EE15C356-82FE-4EEF-B03C-E69A02C65C20}">
      <dgm:prSet/>
      <dgm:spPr/>
      <dgm:t>
        <a:bodyPr/>
        <a:lstStyle/>
        <a:p>
          <a:r>
            <a:rPr lang="de-DE" dirty="0"/>
            <a:t>Kann nachträglich erstellt werden</a:t>
          </a:r>
          <a:endParaRPr lang="en-US" dirty="0"/>
        </a:p>
      </dgm:t>
    </dgm:pt>
    <dgm:pt modelId="{9AE53548-0705-4B41-8F7A-566B781A379F}" type="parTrans" cxnId="{090FE83C-E146-4000-9EB4-D418C4B3CCF5}">
      <dgm:prSet/>
      <dgm:spPr/>
      <dgm:t>
        <a:bodyPr/>
        <a:lstStyle/>
        <a:p>
          <a:endParaRPr lang="en-US"/>
        </a:p>
      </dgm:t>
    </dgm:pt>
    <dgm:pt modelId="{11910F77-7A64-4E3E-9517-2AB08D46886B}" type="sibTrans" cxnId="{090FE83C-E146-4000-9EB4-D418C4B3CCF5}">
      <dgm:prSet/>
      <dgm:spPr/>
      <dgm:t>
        <a:bodyPr/>
        <a:lstStyle/>
        <a:p>
          <a:endParaRPr lang="en-US"/>
        </a:p>
      </dgm:t>
    </dgm:pt>
    <dgm:pt modelId="{6D25A123-3445-45F8-B33F-C9CE0310E3D4}">
      <dgm:prSet/>
      <dgm:spPr/>
      <dgm:t>
        <a:bodyPr/>
        <a:lstStyle/>
        <a:p>
          <a:r>
            <a:rPr lang="de-DE" dirty="0"/>
            <a:t>Die Genauigkeit hängt von der Erinnerungsfähigkeit des Protokollanten ab</a:t>
          </a:r>
          <a:endParaRPr lang="en-US" dirty="0"/>
        </a:p>
      </dgm:t>
    </dgm:pt>
    <dgm:pt modelId="{02FFD516-6699-40AD-8DA2-024479D8FA0C}" type="parTrans" cxnId="{0BB1EDFE-5DFA-4728-8DBB-DCE16CCC9481}">
      <dgm:prSet/>
      <dgm:spPr/>
      <dgm:t>
        <a:bodyPr/>
        <a:lstStyle/>
        <a:p>
          <a:endParaRPr lang="en-US"/>
        </a:p>
      </dgm:t>
    </dgm:pt>
    <dgm:pt modelId="{CB4FC2E0-1BA9-40C0-AA27-54F3D6C17374}" type="sibTrans" cxnId="{0BB1EDFE-5DFA-4728-8DBB-DCE16CCC9481}">
      <dgm:prSet/>
      <dgm:spPr/>
      <dgm:t>
        <a:bodyPr/>
        <a:lstStyle/>
        <a:p>
          <a:endParaRPr lang="en-US"/>
        </a:p>
      </dgm:t>
    </dgm:pt>
    <dgm:pt modelId="{5B7027A7-980C-4AE4-A855-4E01BE31A013}">
      <dgm:prSet/>
      <dgm:spPr/>
      <dgm:t>
        <a:bodyPr/>
        <a:lstStyle/>
        <a:p>
          <a:r>
            <a:rPr lang="de-DE" dirty="0"/>
            <a:t>Simultanprotokoll</a:t>
          </a:r>
          <a:endParaRPr lang="en-US" dirty="0"/>
        </a:p>
      </dgm:t>
    </dgm:pt>
    <dgm:pt modelId="{3266BD5E-748D-414C-940A-1D649D4A8F65}" type="parTrans" cxnId="{79BFA51B-A3A0-4852-AFE7-5C8C24F2A4AA}">
      <dgm:prSet/>
      <dgm:spPr/>
      <dgm:t>
        <a:bodyPr/>
        <a:lstStyle/>
        <a:p>
          <a:endParaRPr lang="en-US"/>
        </a:p>
      </dgm:t>
    </dgm:pt>
    <dgm:pt modelId="{9A1F567D-AC14-449B-8048-101A5DFE19F9}" type="sibTrans" cxnId="{79BFA51B-A3A0-4852-AFE7-5C8C24F2A4AA}">
      <dgm:prSet/>
      <dgm:spPr/>
      <dgm:t>
        <a:bodyPr/>
        <a:lstStyle/>
        <a:p>
          <a:endParaRPr lang="en-US"/>
        </a:p>
      </dgm:t>
    </dgm:pt>
    <dgm:pt modelId="{C72246B8-E0E2-4D42-949D-A74CA2D395D5}">
      <dgm:prSet/>
      <dgm:spPr/>
      <dgm:t>
        <a:bodyPr/>
        <a:lstStyle/>
        <a:p>
          <a:r>
            <a:rPr lang="de-DE" dirty="0"/>
            <a:t>Am Ende der Besprechung liegt das Protokoll vor</a:t>
          </a:r>
          <a:endParaRPr lang="en-US" dirty="0"/>
        </a:p>
      </dgm:t>
    </dgm:pt>
    <dgm:pt modelId="{8F5CB5EC-6FE4-4F70-AE0C-D9C000A62E32}" type="parTrans" cxnId="{1749ED92-27DA-4B04-847E-9534685FCC3B}">
      <dgm:prSet/>
      <dgm:spPr/>
      <dgm:t>
        <a:bodyPr/>
        <a:lstStyle/>
        <a:p>
          <a:endParaRPr lang="en-US"/>
        </a:p>
      </dgm:t>
    </dgm:pt>
    <dgm:pt modelId="{E7D32245-77DF-4D5A-B6B4-BCFF5561A6DA}" type="sibTrans" cxnId="{1749ED92-27DA-4B04-847E-9534685FCC3B}">
      <dgm:prSet/>
      <dgm:spPr/>
      <dgm:t>
        <a:bodyPr/>
        <a:lstStyle/>
        <a:p>
          <a:endParaRPr lang="en-US"/>
        </a:p>
      </dgm:t>
    </dgm:pt>
    <dgm:pt modelId="{FBC6C628-BB7A-4305-9109-04B544B97591}">
      <dgm:prSet/>
      <dgm:spPr/>
      <dgm:t>
        <a:bodyPr/>
        <a:lstStyle/>
        <a:p>
          <a:r>
            <a:rPr lang="de-DE" dirty="0"/>
            <a:t>Bereitstellung von entsprechender Technik erforderlich </a:t>
          </a:r>
          <a:endParaRPr lang="en-US" dirty="0"/>
        </a:p>
      </dgm:t>
    </dgm:pt>
    <dgm:pt modelId="{119F1F73-0307-44DD-8DB3-1B710CC23775}" type="parTrans" cxnId="{55421100-75DA-4401-A495-07A10B3B5A20}">
      <dgm:prSet/>
      <dgm:spPr/>
      <dgm:t>
        <a:bodyPr/>
        <a:lstStyle/>
        <a:p>
          <a:endParaRPr lang="en-US"/>
        </a:p>
      </dgm:t>
    </dgm:pt>
    <dgm:pt modelId="{5834C383-29B3-4A1F-9BEB-109ADFA803D9}" type="sibTrans" cxnId="{55421100-75DA-4401-A495-07A10B3B5A20}">
      <dgm:prSet/>
      <dgm:spPr/>
      <dgm:t>
        <a:bodyPr/>
        <a:lstStyle/>
        <a:p>
          <a:endParaRPr lang="en-US"/>
        </a:p>
      </dgm:t>
    </dgm:pt>
    <dgm:pt modelId="{A8E88AFD-8FB9-6945-BBFD-F8AE08623CAB}" type="pres">
      <dgm:prSet presAssocID="{F84250C5-2485-4660-BC5E-EEC238B662F6}" presName="Name0" presStyleCnt="0">
        <dgm:presLayoutVars>
          <dgm:dir/>
          <dgm:animLvl val="lvl"/>
          <dgm:resizeHandles val="exact"/>
        </dgm:presLayoutVars>
      </dgm:prSet>
      <dgm:spPr/>
    </dgm:pt>
    <dgm:pt modelId="{F3B4BF19-4F76-D44C-A807-5789BFC4DEAB}" type="pres">
      <dgm:prSet presAssocID="{5ECF15F8-D171-482C-87E8-3D6D46E657AC}" presName="composite" presStyleCnt="0"/>
      <dgm:spPr/>
    </dgm:pt>
    <dgm:pt modelId="{B3FAC3A5-2C74-E64B-9901-D7266414D67B}" type="pres">
      <dgm:prSet presAssocID="{5ECF15F8-D171-482C-87E8-3D6D46E657AC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50BD79C7-01B5-F448-9E43-430F762DCA47}" type="pres">
      <dgm:prSet presAssocID="{5ECF15F8-D171-482C-87E8-3D6D46E657AC}" presName="desTx" presStyleLbl="alignAccFollowNode1" presStyleIdx="0" presStyleCnt="6">
        <dgm:presLayoutVars>
          <dgm:bulletEnabled val="1"/>
        </dgm:presLayoutVars>
      </dgm:prSet>
      <dgm:spPr/>
    </dgm:pt>
    <dgm:pt modelId="{ADFFC035-F1D7-8C42-832E-D2D4C2961923}" type="pres">
      <dgm:prSet presAssocID="{1A6C5509-D0ED-4EA1-BC2F-2ABA8FC430D1}" presName="space" presStyleCnt="0"/>
      <dgm:spPr/>
    </dgm:pt>
    <dgm:pt modelId="{572FAFA6-4202-DD4E-900C-7720471A414E}" type="pres">
      <dgm:prSet presAssocID="{C7DB7620-7051-4E5D-8967-519CC8AF253C}" presName="composite" presStyleCnt="0"/>
      <dgm:spPr/>
    </dgm:pt>
    <dgm:pt modelId="{2A9274E9-A81E-F74A-BD92-9CBF2321BB60}" type="pres">
      <dgm:prSet presAssocID="{C7DB7620-7051-4E5D-8967-519CC8AF253C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B51A1EE-BD02-AC46-8104-A035492D9283}" type="pres">
      <dgm:prSet presAssocID="{C7DB7620-7051-4E5D-8967-519CC8AF253C}" presName="desTx" presStyleLbl="alignAccFollowNode1" presStyleIdx="1" presStyleCnt="6">
        <dgm:presLayoutVars>
          <dgm:bulletEnabled val="1"/>
        </dgm:presLayoutVars>
      </dgm:prSet>
      <dgm:spPr/>
    </dgm:pt>
    <dgm:pt modelId="{7C443DF4-29E5-4541-B4B7-8D731E38E667}" type="pres">
      <dgm:prSet presAssocID="{0BEBB09D-1B76-4D9D-B908-5E3ABDFAFA97}" presName="space" presStyleCnt="0"/>
      <dgm:spPr/>
    </dgm:pt>
    <dgm:pt modelId="{3A1AD902-BBDF-2C44-B291-66844A5694F6}" type="pres">
      <dgm:prSet presAssocID="{6E42951A-D1C4-4C46-938E-216D99C0E53D}" presName="composite" presStyleCnt="0"/>
      <dgm:spPr/>
    </dgm:pt>
    <dgm:pt modelId="{996E74BD-0AC4-6B4E-A8EA-9A3FB8172E9B}" type="pres">
      <dgm:prSet presAssocID="{6E42951A-D1C4-4C46-938E-216D99C0E53D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1BE349FD-76A6-CA4E-B8F2-A81AA743C1A7}" type="pres">
      <dgm:prSet presAssocID="{6E42951A-D1C4-4C46-938E-216D99C0E53D}" presName="desTx" presStyleLbl="alignAccFollowNode1" presStyleIdx="2" presStyleCnt="6">
        <dgm:presLayoutVars>
          <dgm:bulletEnabled val="1"/>
        </dgm:presLayoutVars>
      </dgm:prSet>
      <dgm:spPr/>
    </dgm:pt>
    <dgm:pt modelId="{AFE753CD-AA9C-AE49-A495-71B7F993301F}" type="pres">
      <dgm:prSet presAssocID="{C956A5FB-C3B3-4368-A24A-17C48F408F50}" presName="space" presStyleCnt="0"/>
      <dgm:spPr/>
    </dgm:pt>
    <dgm:pt modelId="{C6F00D64-FE86-3C44-B7C2-60566A475D9F}" type="pres">
      <dgm:prSet presAssocID="{F584E9CA-4582-49F5-AE00-F3A91D445D6B}" presName="composite" presStyleCnt="0"/>
      <dgm:spPr/>
    </dgm:pt>
    <dgm:pt modelId="{449F578E-3BD9-9145-8F66-F52A58C7D275}" type="pres">
      <dgm:prSet presAssocID="{F584E9CA-4582-49F5-AE00-F3A91D445D6B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C193E837-5A6B-2D41-B8AD-CDBA1A118CAB}" type="pres">
      <dgm:prSet presAssocID="{F584E9CA-4582-49F5-AE00-F3A91D445D6B}" presName="desTx" presStyleLbl="alignAccFollowNode1" presStyleIdx="3" presStyleCnt="6">
        <dgm:presLayoutVars>
          <dgm:bulletEnabled val="1"/>
        </dgm:presLayoutVars>
      </dgm:prSet>
      <dgm:spPr/>
    </dgm:pt>
    <dgm:pt modelId="{489A887D-6F44-E74B-802A-D21B0E64971F}" type="pres">
      <dgm:prSet presAssocID="{83F1097C-76A6-4534-8C5A-6A45705A0547}" presName="space" presStyleCnt="0"/>
      <dgm:spPr/>
    </dgm:pt>
    <dgm:pt modelId="{0BEA6B4E-73A1-B44D-ABC4-404D01B9A798}" type="pres">
      <dgm:prSet presAssocID="{0A2E5788-632C-48A6-A34B-652E07C88770}" presName="composite" presStyleCnt="0"/>
      <dgm:spPr/>
    </dgm:pt>
    <dgm:pt modelId="{0458018B-8029-1C48-AD1F-068866804190}" type="pres">
      <dgm:prSet presAssocID="{0A2E5788-632C-48A6-A34B-652E07C88770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9EF0A40C-06C2-E646-9CA7-E7D3B04F7F5D}" type="pres">
      <dgm:prSet presAssocID="{0A2E5788-632C-48A6-A34B-652E07C88770}" presName="desTx" presStyleLbl="alignAccFollowNode1" presStyleIdx="4" presStyleCnt="6">
        <dgm:presLayoutVars>
          <dgm:bulletEnabled val="1"/>
        </dgm:presLayoutVars>
      </dgm:prSet>
      <dgm:spPr/>
    </dgm:pt>
    <dgm:pt modelId="{28677CE2-0DFC-9646-A390-7B99565A9FFF}" type="pres">
      <dgm:prSet presAssocID="{F413EF5C-2FA1-4465-B8C9-0EA74F454C8E}" presName="space" presStyleCnt="0"/>
      <dgm:spPr/>
    </dgm:pt>
    <dgm:pt modelId="{A5FA56C6-3CB1-7344-84DF-5F8198762CC8}" type="pres">
      <dgm:prSet presAssocID="{5B7027A7-980C-4AE4-A855-4E01BE31A013}" presName="composite" presStyleCnt="0"/>
      <dgm:spPr/>
    </dgm:pt>
    <dgm:pt modelId="{6D8578BA-626C-EA4B-8043-8D809174730E}" type="pres">
      <dgm:prSet presAssocID="{5B7027A7-980C-4AE4-A855-4E01BE31A013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B80CD019-4270-B745-9093-DE54FA61D6B0}" type="pres">
      <dgm:prSet presAssocID="{5B7027A7-980C-4AE4-A855-4E01BE31A013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55421100-75DA-4401-A495-07A10B3B5A20}" srcId="{5B7027A7-980C-4AE4-A855-4E01BE31A013}" destId="{FBC6C628-BB7A-4305-9109-04B544B97591}" srcOrd="1" destOrd="0" parTransId="{119F1F73-0307-44DD-8DB3-1B710CC23775}" sibTransId="{5834C383-29B3-4A1F-9BEB-109ADFA803D9}"/>
    <dgm:cxn modelId="{9AD9FD06-71F1-C044-8FEA-2672FCAED91F}" type="presOf" srcId="{BA93ED6A-248A-472F-B854-5DD084004A29}" destId="{C193E837-5A6B-2D41-B8AD-CDBA1A118CAB}" srcOrd="0" destOrd="0" presId="urn:microsoft.com/office/officeart/2005/8/layout/hList1"/>
    <dgm:cxn modelId="{DDEA5F12-9536-4B69-A4C1-2AE3207ACF60}" srcId="{C7DB7620-7051-4E5D-8967-519CC8AF253C}" destId="{127E4D09-D952-4078-8955-B2DC6674E00F}" srcOrd="0" destOrd="0" parTransId="{6AB6CFD0-0C71-432D-932E-3550609AD27E}" sibTransId="{F3BFCD5C-8B98-47B3-8ED2-322B9FE00071}"/>
    <dgm:cxn modelId="{6DC65813-C9EF-6246-92F4-A89E26EA1A5F}" type="presOf" srcId="{EE15C356-82FE-4EEF-B03C-E69A02C65C20}" destId="{9EF0A40C-06C2-E646-9CA7-E7D3B04F7F5D}" srcOrd="0" destOrd="0" presId="urn:microsoft.com/office/officeart/2005/8/layout/hList1"/>
    <dgm:cxn modelId="{D575CF14-EC6F-B647-977F-9CE0DE95B189}" type="presOf" srcId="{F84250C5-2485-4660-BC5E-EEC238B662F6}" destId="{A8E88AFD-8FB9-6945-BBFD-F8AE08623CAB}" srcOrd="0" destOrd="0" presId="urn:microsoft.com/office/officeart/2005/8/layout/hList1"/>
    <dgm:cxn modelId="{79BFA51B-A3A0-4852-AFE7-5C8C24F2A4AA}" srcId="{F84250C5-2485-4660-BC5E-EEC238B662F6}" destId="{5B7027A7-980C-4AE4-A855-4E01BE31A013}" srcOrd="5" destOrd="0" parTransId="{3266BD5E-748D-414C-940A-1D649D4A8F65}" sibTransId="{9A1F567D-AC14-449B-8048-101A5DFE19F9}"/>
    <dgm:cxn modelId="{47B7EE1F-D75E-694E-A795-7A87AB06A10D}" type="presOf" srcId="{5B7027A7-980C-4AE4-A855-4E01BE31A013}" destId="{6D8578BA-626C-EA4B-8043-8D809174730E}" srcOrd="0" destOrd="0" presId="urn:microsoft.com/office/officeart/2005/8/layout/hList1"/>
    <dgm:cxn modelId="{438E9428-4BBD-43A6-A9EA-E6479E980EE8}" srcId="{F84250C5-2485-4660-BC5E-EEC238B662F6}" destId="{0A2E5788-632C-48A6-A34B-652E07C88770}" srcOrd="4" destOrd="0" parTransId="{9934B726-1659-4DBE-B8D0-FBC2B3E9EFBD}" sibTransId="{F413EF5C-2FA1-4465-B8C9-0EA74F454C8E}"/>
    <dgm:cxn modelId="{090FE83C-E146-4000-9EB4-D418C4B3CCF5}" srcId="{0A2E5788-632C-48A6-A34B-652E07C88770}" destId="{EE15C356-82FE-4EEF-B03C-E69A02C65C20}" srcOrd="0" destOrd="0" parTransId="{9AE53548-0705-4B41-8F7A-566B781A379F}" sibTransId="{11910F77-7A64-4E3E-9517-2AB08D46886B}"/>
    <dgm:cxn modelId="{9F799145-2424-1F44-9E1B-DA0E0A37A717}" type="presOf" srcId="{FBC6C628-BB7A-4305-9109-04B544B97591}" destId="{B80CD019-4270-B745-9093-DE54FA61D6B0}" srcOrd="0" destOrd="1" presId="urn:microsoft.com/office/officeart/2005/8/layout/hList1"/>
    <dgm:cxn modelId="{8CDD455C-A47F-4D34-8187-BEF1337EAF04}" srcId="{6E42951A-D1C4-4C46-938E-216D99C0E53D}" destId="{C9119281-0025-4D91-8A64-1ADD985EE0C1}" srcOrd="1" destOrd="0" parTransId="{50DD5E74-0C37-4943-B560-863126F045BD}" sibTransId="{FEC69DCA-D5BA-4DB5-B33D-DB9D2D399F00}"/>
    <dgm:cxn modelId="{7F91545C-9E86-4A5E-955A-A61C9E1DE8AB}" srcId="{F584E9CA-4582-49F5-AE00-F3A91D445D6B}" destId="{2CEA4E4D-1330-45AF-BEC6-F48E06BFBD98}" srcOrd="1" destOrd="0" parTransId="{FD4C92E2-20AE-43E2-BED2-9575D4B9309F}" sibTransId="{CEC7A819-9D47-4D51-8E2C-BAE6009C2315}"/>
    <dgm:cxn modelId="{957FF566-8B49-7144-A75B-3919B4E6491F}" type="presOf" srcId="{189C7312-27C5-4C67-BF75-85835EC6EB11}" destId="{C193E837-5A6B-2D41-B8AD-CDBA1A118CAB}" srcOrd="0" destOrd="2" presId="urn:microsoft.com/office/officeart/2005/8/layout/hList1"/>
    <dgm:cxn modelId="{48336F74-1924-492A-9710-D820F3D6C8EF}" srcId="{F84250C5-2485-4660-BC5E-EEC238B662F6}" destId="{F584E9CA-4582-49F5-AE00-F3A91D445D6B}" srcOrd="3" destOrd="0" parTransId="{1426B62B-78B9-4DD5-9AAB-DBF592BA792A}" sibTransId="{83F1097C-76A6-4534-8C5A-6A45705A0547}"/>
    <dgm:cxn modelId="{ADC24A79-6939-8B44-A384-475F4A0E12D8}" type="presOf" srcId="{5ECF15F8-D171-482C-87E8-3D6D46E657AC}" destId="{B3FAC3A5-2C74-E64B-9901-D7266414D67B}" srcOrd="0" destOrd="0" presId="urn:microsoft.com/office/officeart/2005/8/layout/hList1"/>
    <dgm:cxn modelId="{9196817D-6AEE-8D44-8E0C-816FEF3D2FD6}" type="presOf" srcId="{2CEA4E4D-1330-45AF-BEC6-F48E06BFBD98}" destId="{C193E837-5A6B-2D41-B8AD-CDBA1A118CAB}" srcOrd="0" destOrd="1" presId="urn:microsoft.com/office/officeart/2005/8/layout/hList1"/>
    <dgm:cxn modelId="{B37F8F83-19ED-4E16-A1A3-A788CC8425C7}" srcId="{5ECF15F8-D171-482C-87E8-3D6D46E657AC}" destId="{00A424F6-4929-45D5-9578-3B9362D7DBC0}" srcOrd="0" destOrd="0" parTransId="{46046B86-C834-43A9-B101-C8FA155EFE3D}" sibTransId="{9E55D0BB-93FA-46B4-8053-E5A3DFAB4B3F}"/>
    <dgm:cxn modelId="{2368AE92-829A-0940-B4F8-91077F51B6A9}" type="presOf" srcId="{6D25A123-3445-45F8-B33F-C9CE0310E3D4}" destId="{9EF0A40C-06C2-E646-9CA7-E7D3B04F7F5D}" srcOrd="0" destOrd="1" presId="urn:microsoft.com/office/officeart/2005/8/layout/hList1"/>
    <dgm:cxn modelId="{1749ED92-27DA-4B04-847E-9534685FCC3B}" srcId="{5B7027A7-980C-4AE4-A855-4E01BE31A013}" destId="{C72246B8-E0E2-4D42-949D-A74CA2D395D5}" srcOrd="0" destOrd="0" parTransId="{8F5CB5EC-6FE4-4F70-AE0C-D9C000A62E32}" sibTransId="{E7D32245-77DF-4D5A-B6B4-BCFF5561A6DA}"/>
    <dgm:cxn modelId="{5FD1A497-07ED-4B88-BC2E-5641D86C3F24}" srcId="{6E42951A-D1C4-4C46-938E-216D99C0E53D}" destId="{39BB46CA-C78F-437A-835F-3F31DC1AB338}" srcOrd="0" destOrd="0" parTransId="{D599A642-171C-4819-AEC8-210354C36961}" sibTransId="{ABB060D0-9D5A-4764-9E78-D45E21D13CB4}"/>
    <dgm:cxn modelId="{4E2F2FA0-F5E6-6444-B722-3C5D72D2B5D9}" type="presOf" srcId="{00A424F6-4929-45D5-9578-3B9362D7DBC0}" destId="{50BD79C7-01B5-F448-9E43-430F762DCA47}" srcOrd="0" destOrd="0" presId="urn:microsoft.com/office/officeart/2005/8/layout/hList1"/>
    <dgm:cxn modelId="{9E33EBA0-4DC9-C049-ADB8-86B99F829648}" type="presOf" srcId="{127E4D09-D952-4078-8955-B2DC6674E00F}" destId="{1B51A1EE-BD02-AC46-8104-A035492D9283}" srcOrd="0" destOrd="0" presId="urn:microsoft.com/office/officeart/2005/8/layout/hList1"/>
    <dgm:cxn modelId="{665C53A1-127C-3441-966F-F86F98822CFE}" type="presOf" srcId="{9BC00E0A-2512-4E92-950D-577015C25D88}" destId="{1B51A1EE-BD02-AC46-8104-A035492D9283}" srcOrd="0" destOrd="1" presId="urn:microsoft.com/office/officeart/2005/8/layout/hList1"/>
    <dgm:cxn modelId="{4515FFA2-4EFA-EB4E-8826-4F496EC355E2}" type="presOf" srcId="{0A2E5788-632C-48A6-A34B-652E07C88770}" destId="{0458018B-8029-1C48-AD1F-068866804190}" srcOrd="0" destOrd="0" presId="urn:microsoft.com/office/officeart/2005/8/layout/hList1"/>
    <dgm:cxn modelId="{5CEA99A8-CECE-634C-90AC-FCC6C18DED1F}" type="presOf" srcId="{39BB46CA-C78F-437A-835F-3F31DC1AB338}" destId="{1BE349FD-76A6-CA4E-B8F2-A81AA743C1A7}" srcOrd="0" destOrd="0" presId="urn:microsoft.com/office/officeart/2005/8/layout/hList1"/>
    <dgm:cxn modelId="{3CFE04B1-3FF0-4238-B552-9D1AE9BA0E3B}" srcId="{F84250C5-2485-4660-BC5E-EEC238B662F6}" destId="{5ECF15F8-D171-482C-87E8-3D6D46E657AC}" srcOrd="0" destOrd="0" parTransId="{A6BEF4BA-F287-48FF-AA50-473205135984}" sibTransId="{1A6C5509-D0ED-4EA1-BC2F-2ABA8FC430D1}"/>
    <dgm:cxn modelId="{307D16BC-40F2-8A42-B002-563965E743D5}" type="presOf" srcId="{C72246B8-E0E2-4D42-949D-A74CA2D395D5}" destId="{B80CD019-4270-B745-9093-DE54FA61D6B0}" srcOrd="0" destOrd="0" presId="urn:microsoft.com/office/officeart/2005/8/layout/hList1"/>
    <dgm:cxn modelId="{5041F3BD-2A55-4968-A1A7-0ACC811F1DBA}" srcId="{F584E9CA-4582-49F5-AE00-F3A91D445D6B}" destId="{189C7312-27C5-4C67-BF75-85835EC6EB11}" srcOrd="2" destOrd="0" parTransId="{64EEFFD0-D6D3-416A-AFFE-E948BB4F876E}" sibTransId="{F0068C2B-D9B8-4F59-99EB-2416EF051109}"/>
    <dgm:cxn modelId="{EA02F7C2-4FDA-4F7C-8465-6894EC31B5A7}" srcId="{C7DB7620-7051-4E5D-8967-519CC8AF253C}" destId="{9BC00E0A-2512-4E92-950D-577015C25D88}" srcOrd="1" destOrd="0" parTransId="{CF860C0D-9A5D-4C0A-B22B-E8275A04833E}" sibTransId="{58B2039F-A3E5-47C3-9B68-1C4C85FA5824}"/>
    <dgm:cxn modelId="{5D9CADDE-2B66-DE45-8ADF-36BF7DB65A61}" type="presOf" srcId="{C9119281-0025-4D91-8A64-1ADD985EE0C1}" destId="{1BE349FD-76A6-CA4E-B8F2-A81AA743C1A7}" srcOrd="0" destOrd="1" presId="urn:microsoft.com/office/officeart/2005/8/layout/hList1"/>
    <dgm:cxn modelId="{14AA43DF-13FE-6A4E-85CD-6B8B1AA38A3F}" type="presOf" srcId="{6E42951A-D1C4-4C46-938E-216D99C0E53D}" destId="{996E74BD-0AC4-6B4E-A8EA-9A3FB8172E9B}" srcOrd="0" destOrd="0" presId="urn:microsoft.com/office/officeart/2005/8/layout/hList1"/>
    <dgm:cxn modelId="{85D90AE1-7D9F-E144-9105-AF3F42B6923F}" type="presOf" srcId="{C7DB7620-7051-4E5D-8967-519CC8AF253C}" destId="{2A9274E9-A81E-F74A-BD92-9CBF2321BB60}" srcOrd="0" destOrd="0" presId="urn:microsoft.com/office/officeart/2005/8/layout/hList1"/>
    <dgm:cxn modelId="{6E2756E6-F575-44DA-B0B5-F2EC8A9A003B}" srcId="{F84250C5-2485-4660-BC5E-EEC238B662F6}" destId="{6E42951A-D1C4-4C46-938E-216D99C0E53D}" srcOrd="2" destOrd="0" parTransId="{ED36D7FC-24C5-4824-95CD-643784C98D47}" sibTransId="{C956A5FB-C3B3-4368-A24A-17C48F408F50}"/>
    <dgm:cxn modelId="{92DCFEE6-844F-440A-B0CC-D33044EEC00D}" srcId="{F84250C5-2485-4660-BC5E-EEC238B662F6}" destId="{C7DB7620-7051-4E5D-8967-519CC8AF253C}" srcOrd="1" destOrd="0" parTransId="{228F9845-F761-4FB6-BA68-1D71C7E91682}" sibTransId="{0BEBB09D-1B76-4D9D-B908-5E3ABDFAFA97}"/>
    <dgm:cxn modelId="{74B2A9E7-E844-423E-B5AE-807861F7886D}" srcId="{F584E9CA-4582-49F5-AE00-F3A91D445D6B}" destId="{BA93ED6A-248A-472F-B854-5DD084004A29}" srcOrd="0" destOrd="0" parTransId="{28C65BF5-A83A-468A-87D3-A0EF8DDA0B17}" sibTransId="{83D994B8-AF9F-4AA1-908D-487A3D442E36}"/>
    <dgm:cxn modelId="{56CB60ED-D18D-5743-A8D4-64F3EFA0946E}" type="presOf" srcId="{F584E9CA-4582-49F5-AE00-F3A91D445D6B}" destId="{449F578E-3BD9-9145-8F66-F52A58C7D275}" srcOrd="0" destOrd="0" presId="urn:microsoft.com/office/officeart/2005/8/layout/hList1"/>
    <dgm:cxn modelId="{0BB1EDFE-5DFA-4728-8DBB-DCE16CCC9481}" srcId="{0A2E5788-632C-48A6-A34B-652E07C88770}" destId="{6D25A123-3445-45F8-B33F-C9CE0310E3D4}" srcOrd="1" destOrd="0" parTransId="{02FFD516-6699-40AD-8DA2-024479D8FA0C}" sibTransId="{CB4FC2E0-1BA9-40C0-AA27-54F3D6C17374}"/>
    <dgm:cxn modelId="{D116A3A3-E4F4-C54C-8B83-558B95BE4322}" type="presParOf" srcId="{A8E88AFD-8FB9-6945-BBFD-F8AE08623CAB}" destId="{F3B4BF19-4F76-D44C-A807-5789BFC4DEAB}" srcOrd="0" destOrd="0" presId="urn:microsoft.com/office/officeart/2005/8/layout/hList1"/>
    <dgm:cxn modelId="{9082E817-A96C-FF42-98F4-FB643740EF05}" type="presParOf" srcId="{F3B4BF19-4F76-D44C-A807-5789BFC4DEAB}" destId="{B3FAC3A5-2C74-E64B-9901-D7266414D67B}" srcOrd="0" destOrd="0" presId="urn:microsoft.com/office/officeart/2005/8/layout/hList1"/>
    <dgm:cxn modelId="{99657F87-04D0-4243-99AD-82D9B1BE1736}" type="presParOf" srcId="{F3B4BF19-4F76-D44C-A807-5789BFC4DEAB}" destId="{50BD79C7-01B5-F448-9E43-430F762DCA47}" srcOrd="1" destOrd="0" presId="urn:microsoft.com/office/officeart/2005/8/layout/hList1"/>
    <dgm:cxn modelId="{8ECE79D5-236E-AC45-B533-58BAE9731981}" type="presParOf" srcId="{A8E88AFD-8FB9-6945-BBFD-F8AE08623CAB}" destId="{ADFFC035-F1D7-8C42-832E-D2D4C2961923}" srcOrd="1" destOrd="0" presId="urn:microsoft.com/office/officeart/2005/8/layout/hList1"/>
    <dgm:cxn modelId="{BCB31841-6F1C-0944-8682-C5F135B7FF0F}" type="presParOf" srcId="{A8E88AFD-8FB9-6945-BBFD-F8AE08623CAB}" destId="{572FAFA6-4202-DD4E-900C-7720471A414E}" srcOrd="2" destOrd="0" presId="urn:microsoft.com/office/officeart/2005/8/layout/hList1"/>
    <dgm:cxn modelId="{B05EEC42-3ABC-5148-BF58-B9D461CE95D3}" type="presParOf" srcId="{572FAFA6-4202-DD4E-900C-7720471A414E}" destId="{2A9274E9-A81E-F74A-BD92-9CBF2321BB60}" srcOrd="0" destOrd="0" presId="urn:microsoft.com/office/officeart/2005/8/layout/hList1"/>
    <dgm:cxn modelId="{F6D04CB9-6B6B-D546-A79C-36464A7439A5}" type="presParOf" srcId="{572FAFA6-4202-DD4E-900C-7720471A414E}" destId="{1B51A1EE-BD02-AC46-8104-A035492D9283}" srcOrd="1" destOrd="0" presId="urn:microsoft.com/office/officeart/2005/8/layout/hList1"/>
    <dgm:cxn modelId="{943ED898-4693-2E4B-BE54-84352CFE9A05}" type="presParOf" srcId="{A8E88AFD-8FB9-6945-BBFD-F8AE08623CAB}" destId="{7C443DF4-29E5-4541-B4B7-8D731E38E667}" srcOrd="3" destOrd="0" presId="urn:microsoft.com/office/officeart/2005/8/layout/hList1"/>
    <dgm:cxn modelId="{1A76A920-59A7-D74F-91F0-F4982CC13626}" type="presParOf" srcId="{A8E88AFD-8FB9-6945-BBFD-F8AE08623CAB}" destId="{3A1AD902-BBDF-2C44-B291-66844A5694F6}" srcOrd="4" destOrd="0" presId="urn:microsoft.com/office/officeart/2005/8/layout/hList1"/>
    <dgm:cxn modelId="{F9F52171-128A-7445-9C8A-9CABEABAF88E}" type="presParOf" srcId="{3A1AD902-BBDF-2C44-B291-66844A5694F6}" destId="{996E74BD-0AC4-6B4E-A8EA-9A3FB8172E9B}" srcOrd="0" destOrd="0" presId="urn:microsoft.com/office/officeart/2005/8/layout/hList1"/>
    <dgm:cxn modelId="{940A31FC-3915-2047-BDA1-ABFAA4584A84}" type="presParOf" srcId="{3A1AD902-BBDF-2C44-B291-66844A5694F6}" destId="{1BE349FD-76A6-CA4E-B8F2-A81AA743C1A7}" srcOrd="1" destOrd="0" presId="urn:microsoft.com/office/officeart/2005/8/layout/hList1"/>
    <dgm:cxn modelId="{01D92FFC-969D-C547-B9EA-B2149ECD1C5D}" type="presParOf" srcId="{A8E88AFD-8FB9-6945-BBFD-F8AE08623CAB}" destId="{AFE753CD-AA9C-AE49-A495-71B7F993301F}" srcOrd="5" destOrd="0" presId="urn:microsoft.com/office/officeart/2005/8/layout/hList1"/>
    <dgm:cxn modelId="{1DD89639-FD00-0B4C-A549-6B023BAAB8B9}" type="presParOf" srcId="{A8E88AFD-8FB9-6945-BBFD-F8AE08623CAB}" destId="{C6F00D64-FE86-3C44-B7C2-60566A475D9F}" srcOrd="6" destOrd="0" presId="urn:microsoft.com/office/officeart/2005/8/layout/hList1"/>
    <dgm:cxn modelId="{4F8982BB-1528-6A4D-AFB3-C81BD238B11C}" type="presParOf" srcId="{C6F00D64-FE86-3C44-B7C2-60566A475D9F}" destId="{449F578E-3BD9-9145-8F66-F52A58C7D275}" srcOrd="0" destOrd="0" presId="urn:microsoft.com/office/officeart/2005/8/layout/hList1"/>
    <dgm:cxn modelId="{960AC5AD-33C1-B547-AFDC-E9A6E0A25DE2}" type="presParOf" srcId="{C6F00D64-FE86-3C44-B7C2-60566A475D9F}" destId="{C193E837-5A6B-2D41-B8AD-CDBA1A118CAB}" srcOrd="1" destOrd="0" presId="urn:microsoft.com/office/officeart/2005/8/layout/hList1"/>
    <dgm:cxn modelId="{F86188E6-D540-3F4E-A03C-8D53092BE165}" type="presParOf" srcId="{A8E88AFD-8FB9-6945-BBFD-F8AE08623CAB}" destId="{489A887D-6F44-E74B-802A-D21B0E64971F}" srcOrd="7" destOrd="0" presId="urn:microsoft.com/office/officeart/2005/8/layout/hList1"/>
    <dgm:cxn modelId="{BA267B67-7E41-DD47-AB4B-DDB0657249E9}" type="presParOf" srcId="{A8E88AFD-8FB9-6945-BBFD-F8AE08623CAB}" destId="{0BEA6B4E-73A1-B44D-ABC4-404D01B9A798}" srcOrd="8" destOrd="0" presId="urn:microsoft.com/office/officeart/2005/8/layout/hList1"/>
    <dgm:cxn modelId="{C90A6C12-751D-124E-85C8-2F20A4783894}" type="presParOf" srcId="{0BEA6B4E-73A1-B44D-ABC4-404D01B9A798}" destId="{0458018B-8029-1C48-AD1F-068866804190}" srcOrd="0" destOrd="0" presId="urn:microsoft.com/office/officeart/2005/8/layout/hList1"/>
    <dgm:cxn modelId="{81F93451-8C22-6047-9626-FF0EC4B59A29}" type="presParOf" srcId="{0BEA6B4E-73A1-B44D-ABC4-404D01B9A798}" destId="{9EF0A40C-06C2-E646-9CA7-E7D3B04F7F5D}" srcOrd="1" destOrd="0" presId="urn:microsoft.com/office/officeart/2005/8/layout/hList1"/>
    <dgm:cxn modelId="{2E00BC70-6EE1-2740-9452-56DB6E21D189}" type="presParOf" srcId="{A8E88AFD-8FB9-6945-BBFD-F8AE08623CAB}" destId="{28677CE2-0DFC-9646-A390-7B99565A9FFF}" srcOrd="9" destOrd="0" presId="urn:microsoft.com/office/officeart/2005/8/layout/hList1"/>
    <dgm:cxn modelId="{CDA3C692-E6A5-8E48-A8F8-354FA48FCE02}" type="presParOf" srcId="{A8E88AFD-8FB9-6945-BBFD-F8AE08623CAB}" destId="{A5FA56C6-3CB1-7344-84DF-5F8198762CC8}" srcOrd="10" destOrd="0" presId="urn:microsoft.com/office/officeart/2005/8/layout/hList1"/>
    <dgm:cxn modelId="{47C8AF07-4A27-CB47-9D5D-741C049EBAC5}" type="presParOf" srcId="{A5FA56C6-3CB1-7344-84DF-5F8198762CC8}" destId="{6D8578BA-626C-EA4B-8043-8D809174730E}" srcOrd="0" destOrd="0" presId="urn:microsoft.com/office/officeart/2005/8/layout/hList1"/>
    <dgm:cxn modelId="{6C4667BC-9AD1-D544-8312-BA7DEBA5BE62}" type="presParOf" srcId="{A5FA56C6-3CB1-7344-84DF-5F8198762CC8}" destId="{B80CD019-4270-B745-9093-DE54FA61D6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9D66D-FC2B-F24C-8328-9D1A9D0D8FB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Vorbereitung</a:t>
          </a:r>
          <a:endParaRPr lang="en-US" sz="2000" kern="1200" dirty="0"/>
        </a:p>
      </dsp:txBody>
      <dsp:txXfrm>
        <a:off x="144776" y="50451"/>
        <a:ext cx="2620721" cy="1534246"/>
      </dsp:txXfrm>
    </dsp:sp>
    <dsp:sp modelId="{BE0A63E6-656E-D845-B775-ACEF1B9C6FE0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052255" y="615490"/>
        <a:ext cx="403082" cy="404168"/>
      </dsp:txXfrm>
    </dsp:sp>
    <dsp:sp modelId="{49114616-1BEF-1143-8F5F-C36C67F711D5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Eröffnung</a:t>
          </a:r>
          <a:endParaRPr lang="en-US" sz="2000" kern="1200" dirty="0"/>
        </a:p>
      </dsp:txBody>
      <dsp:txXfrm>
        <a:off x="3947439" y="50451"/>
        <a:ext cx="2620721" cy="1534246"/>
      </dsp:txXfrm>
    </dsp:sp>
    <dsp:sp modelId="{079EBE4D-9D17-684D-B818-AEF61EBC0EC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854918" y="615490"/>
        <a:ext cx="403082" cy="404168"/>
      </dsp:txXfrm>
    </dsp:sp>
    <dsp:sp modelId="{52B4EFB8-73F8-A44C-BBB1-4EB8705DD3C9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Bedarfsanalyse</a:t>
          </a:r>
          <a:endParaRPr lang="en-US" sz="2000" kern="1200" dirty="0"/>
        </a:p>
      </dsp:txBody>
      <dsp:txXfrm>
        <a:off x="7750101" y="50451"/>
        <a:ext cx="2620721" cy="1534246"/>
      </dsp:txXfrm>
    </dsp:sp>
    <dsp:sp modelId="{64D23AEE-F293-4742-80EF-6C2E48567826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8858378" y="1871456"/>
        <a:ext cx="404168" cy="403082"/>
      </dsp:txXfrm>
    </dsp:sp>
    <dsp:sp modelId="{613AFD90-BC1A-C145-A3E0-19B12B7B46BC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Produktpräsentation</a:t>
          </a:r>
          <a:endParaRPr lang="en-US" sz="2000" kern="1200" dirty="0"/>
        </a:p>
      </dsp:txBody>
      <dsp:txXfrm>
        <a:off x="7750101" y="2766639"/>
        <a:ext cx="2620721" cy="1534246"/>
      </dsp:txXfrm>
    </dsp:sp>
    <dsp:sp modelId="{67292F11-D42E-B248-9C6D-ED814C3D6778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7060261" y="3331678"/>
        <a:ext cx="403082" cy="404168"/>
      </dsp:txXfrm>
    </dsp:sp>
    <dsp:sp modelId="{E9651B7A-B65A-0146-93D3-0977D1B2B12B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Abschluss</a:t>
          </a:r>
          <a:endParaRPr lang="en-US" sz="2000" kern="1200" dirty="0"/>
        </a:p>
      </dsp:txBody>
      <dsp:txXfrm>
        <a:off x="3947439" y="2766639"/>
        <a:ext cx="2620721" cy="1534246"/>
      </dsp:txXfrm>
    </dsp:sp>
    <dsp:sp modelId="{935F02CE-371A-8F43-BC74-7D82D1DBFAD3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257598" y="3331678"/>
        <a:ext cx="403082" cy="404168"/>
      </dsp:txXfrm>
    </dsp:sp>
    <dsp:sp modelId="{49453929-2ED4-7843-92CF-EBFB1EDA7E24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Nachbereitung</a:t>
          </a:r>
          <a:endParaRPr lang="en-US" sz="20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AC3A5-2C74-E64B-9901-D7266414D67B}">
      <dsp:nvSpPr>
        <dsp:cNvPr id="0" name=""/>
        <dsp:cNvSpPr/>
      </dsp:nvSpPr>
      <dsp:spPr>
        <a:xfrm>
          <a:off x="2952" y="1145388"/>
          <a:ext cx="1568611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Wortprotokoll</a:t>
          </a:r>
          <a:endParaRPr lang="en-US" sz="1100" kern="1200" dirty="0"/>
        </a:p>
      </dsp:txBody>
      <dsp:txXfrm>
        <a:off x="2952" y="1145388"/>
        <a:ext cx="1568611" cy="316800"/>
      </dsp:txXfrm>
    </dsp:sp>
    <dsp:sp modelId="{50BD79C7-01B5-F448-9E43-430F762DCA47}">
      <dsp:nvSpPr>
        <dsp:cNvPr id="0" name=""/>
        <dsp:cNvSpPr/>
      </dsp:nvSpPr>
      <dsp:spPr>
        <a:xfrm>
          <a:off x="2952" y="1462188"/>
          <a:ext cx="1568611" cy="17437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höchste Beweiskraft</a:t>
          </a:r>
          <a:endParaRPr lang="en-US" sz="1100" kern="1200" dirty="0"/>
        </a:p>
      </dsp:txBody>
      <dsp:txXfrm>
        <a:off x="2952" y="1462188"/>
        <a:ext cx="1568611" cy="1743761"/>
      </dsp:txXfrm>
    </dsp:sp>
    <dsp:sp modelId="{2A9274E9-A81E-F74A-BD92-9CBF2321BB60}">
      <dsp:nvSpPr>
        <dsp:cNvPr id="0" name=""/>
        <dsp:cNvSpPr/>
      </dsp:nvSpPr>
      <dsp:spPr>
        <a:xfrm>
          <a:off x="1791169" y="1145388"/>
          <a:ext cx="1568611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Verlaufsprotokoll </a:t>
          </a:r>
          <a:endParaRPr lang="en-US" sz="1100" kern="1200" dirty="0"/>
        </a:p>
      </dsp:txBody>
      <dsp:txXfrm>
        <a:off x="1791169" y="1145388"/>
        <a:ext cx="1568611" cy="316800"/>
      </dsp:txXfrm>
    </dsp:sp>
    <dsp:sp modelId="{1B51A1EE-BD02-AC46-8104-A035492D9283}">
      <dsp:nvSpPr>
        <dsp:cNvPr id="0" name=""/>
        <dsp:cNvSpPr/>
      </dsp:nvSpPr>
      <dsp:spPr>
        <a:xfrm>
          <a:off x="1791169" y="1462188"/>
          <a:ext cx="1568611" cy="17437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personenbezogene, gekürzte Beiträge, chronologischer Verlauf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hohe Beweiskraft, übersichtlicher als Wortprotokoll</a:t>
          </a:r>
          <a:endParaRPr lang="en-US" sz="1100" kern="1200" dirty="0"/>
        </a:p>
      </dsp:txBody>
      <dsp:txXfrm>
        <a:off x="1791169" y="1462188"/>
        <a:ext cx="1568611" cy="1743761"/>
      </dsp:txXfrm>
    </dsp:sp>
    <dsp:sp modelId="{996E74BD-0AC4-6B4E-A8EA-9A3FB8172E9B}">
      <dsp:nvSpPr>
        <dsp:cNvPr id="0" name=""/>
        <dsp:cNvSpPr/>
      </dsp:nvSpPr>
      <dsp:spPr>
        <a:xfrm>
          <a:off x="3579385" y="1145388"/>
          <a:ext cx="1568611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Kurzprotokoll</a:t>
          </a:r>
          <a:endParaRPr lang="en-US" sz="1100" kern="1200" dirty="0"/>
        </a:p>
      </dsp:txBody>
      <dsp:txXfrm>
        <a:off x="3579385" y="1145388"/>
        <a:ext cx="1568611" cy="316800"/>
      </dsp:txXfrm>
    </dsp:sp>
    <dsp:sp modelId="{1BE349FD-76A6-CA4E-B8F2-A81AA743C1A7}">
      <dsp:nvSpPr>
        <dsp:cNvPr id="0" name=""/>
        <dsp:cNvSpPr/>
      </dsp:nvSpPr>
      <dsp:spPr>
        <a:xfrm>
          <a:off x="3579385" y="1462188"/>
          <a:ext cx="1568611" cy="17437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enthält Ergebnisse, Aufträge und Gründe für das Zustandekommen von Ergebnissen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In der Regel ausreichende Beweiskraft, wenig Zeitaufwand, schnelle Information</a:t>
          </a:r>
          <a:endParaRPr lang="en-US" sz="1100" kern="1200" dirty="0"/>
        </a:p>
      </dsp:txBody>
      <dsp:txXfrm>
        <a:off x="3579385" y="1462188"/>
        <a:ext cx="1568611" cy="1743761"/>
      </dsp:txXfrm>
    </dsp:sp>
    <dsp:sp modelId="{449F578E-3BD9-9145-8F66-F52A58C7D275}">
      <dsp:nvSpPr>
        <dsp:cNvPr id="0" name=""/>
        <dsp:cNvSpPr/>
      </dsp:nvSpPr>
      <dsp:spPr>
        <a:xfrm>
          <a:off x="5367602" y="1145388"/>
          <a:ext cx="1568611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Ergebnisprotokoll</a:t>
          </a:r>
          <a:endParaRPr lang="en-US" sz="1100" kern="1200" dirty="0"/>
        </a:p>
      </dsp:txBody>
      <dsp:txXfrm>
        <a:off x="5367602" y="1145388"/>
        <a:ext cx="1568611" cy="316800"/>
      </dsp:txXfrm>
    </dsp:sp>
    <dsp:sp modelId="{C193E837-5A6B-2D41-B8AD-CDBA1A118CAB}">
      <dsp:nvSpPr>
        <dsp:cNvPr id="0" name=""/>
        <dsp:cNvSpPr/>
      </dsp:nvSpPr>
      <dsp:spPr>
        <a:xfrm>
          <a:off x="5367602" y="1462188"/>
          <a:ext cx="1568611" cy="17437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enthält Ergebnisse, Aufträge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Wenig Zeitaufwand, schnelle Information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Bietet keine Informationen über das Zustandekommen von Ergebnissen</a:t>
          </a:r>
          <a:endParaRPr lang="en-US" sz="1100" kern="1200" dirty="0"/>
        </a:p>
      </dsp:txBody>
      <dsp:txXfrm>
        <a:off x="5367602" y="1462188"/>
        <a:ext cx="1568611" cy="1743761"/>
      </dsp:txXfrm>
    </dsp:sp>
    <dsp:sp modelId="{0458018B-8029-1C48-AD1F-068866804190}">
      <dsp:nvSpPr>
        <dsp:cNvPr id="0" name=""/>
        <dsp:cNvSpPr/>
      </dsp:nvSpPr>
      <dsp:spPr>
        <a:xfrm>
          <a:off x="7155819" y="1145388"/>
          <a:ext cx="1568611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Gedächtnisprotokoll</a:t>
          </a:r>
          <a:endParaRPr lang="en-US" sz="1100" kern="1200" dirty="0"/>
        </a:p>
      </dsp:txBody>
      <dsp:txXfrm>
        <a:off x="7155819" y="1145388"/>
        <a:ext cx="1568611" cy="316800"/>
      </dsp:txXfrm>
    </dsp:sp>
    <dsp:sp modelId="{9EF0A40C-06C2-E646-9CA7-E7D3B04F7F5D}">
      <dsp:nvSpPr>
        <dsp:cNvPr id="0" name=""/>
        <dsp:cNvSpPr/>
      </dsp:nvSpPr>
      <dsp:spPr>
        <a:xfrm>
          <a:off x="7155819" y="1462188"/>
          <a:ext cx="1568611" cy="17437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Kann nachträglich erstellt werden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Die Genauigkeit hängt von der Erinnerungsfähigkeit des Protokollanten ab</a:t>
          </a:r>
          <a:endParaRPr lang="en-US" sz="1100" kern="1200" dirty="0"/>
        </a:p>
      </dsp:txBody>
      <dsp:txXfrm>
        <a:off x="7155819" y="1462188"/>
        <a:ext cx="1568611" cy="1743761"/>
      </dsp:txXfrm>
    </dsp:sp>
    <dsp:sp modelId="{6D8578BA-626C-EA4B-8043-8D809174730E}">
      <dsp:nvSpPr>
        <dsp:cNvPr id="0" name=""/>
        <dsp:cNvSpPr/>
      </dsp:nvSpPr>
      <dsp:spPr>
        <a:xfrm>
          <a:off x="8944036" y="1145388"/>
          <a:ext cx="1568611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Simultanprotokoll</a:t>
          </a:r>
          <a:endParaRPr lang="en-US" sz="1100" kern="1200" dirty="0"/>
        </a:p>
      </dsp:txBody>
      <dsp:txXfrm>
        <a:off x="8944036" y="1145388"/>
        <a:ext cx="1568611" cy="316800"/>
      </dsp:txXfrm>
    </dsp:sp>
    <dsp:sp modelId="{B80CD019-4270-B745-9093-DE54FA61D6B0}">
      <dsp:nvSpPr>
        <dsp:cNvPr id="0" name=""/>
        <dsp:cNvSpPr/>
      </dsp:nvSpPr>
      <dsp:spPr>
        <a:xfrm>
          <a:off x="8944036" y="1462188"/>
          <a:ext cx="1568611" cy="17437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Am Ende der Besprechung liegt das Protokoll vor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Bereitstellung von entsprechender Technik erforderlich </a:t>
          </a:r>
          <a:endParaRPr lang="en-US" sz="1100" kern="1200" dirty="0"/>
        </a:p>
      </dsp:txBody>
      <dsp:txXfrm>
        <a:off x="8944036" y="1462188"/>
        <a:ext cx="1568611" cy="1743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1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4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7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4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9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2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Lernfeld 3W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Clients in Netzwerke einbinden - Wirtschaftsteil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97065-C373-6292-0CEC-1853210E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9ED60-4F1E-AD4A-73B0-E1A2B58C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Wunschermittlung passende Produkte präsentiert</a:t>
            </a:r>
          </a:p>
          <a:p>
            <a:r>
              <a:rPr lang="de-DE" dirty="0"/>
              <a:t>Angebot sollte überschaubar sein</a:t>
            </a:r>
          </a:p>
          <a:p>
            <a:r>
              <a:rPr lang="de-DE" dirty="0"/>
              <a:t>Eventuell Zusatz- oder Ergänzungsangebote</a:t>
            </a:r>
          </a:p>
          <a:p>
            <a:r>
              <a:rPr lang="de-DE" dirty="0"/>
              <a:t>Kunde sollte auf lange Sicht zu frieden sein, um Kundenbindung zu erreichen</a:t>
            </a:r>
          </a:p>
          <a:p>
            <a:r>
              <a:rPr lang="de-DE" dirty="0" err="1"/>
              <a:t>möglichkeit</a:t>
            </a:r>
            <a:r>
              <a:rPr lang="de-DE" dirty="0"/>
              <a:t> geben mit Produkt zu „erfahren / begreifen“ </a:t>
            </a:r>
          </a:p>
        </p:txBody>
      </p:sp>
    </p:spTree>
    <p:extLst>
      <p:ext uri="{BB962C8B-B14F-4D97-AF65-F5344CB8AC3E}">
        <p14:creationId xmlns:p14="http://schemas.microsoft.com/office/powerpoint/2010/main" val="344118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72380-610C-D552-80A2-9819CF11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Einwandbehandlung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51BC5-C1F4-8C80-DB99-09412B7D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Unterscheidbar zwischen</a:t>
            </a:r>
          </a:p>
          <a:p>
            <a:pPr lvl="1"/>
            <a:r>
              <a:rPr lang="de-DE" dirty="0"/>
              <a:t>Scheineinwand</a:t>
            </a:r>
          </a:p>
          <a:p>
            <a:pPr lvl="1"/>
            <a:r>
              <a:rPr lang="de-DE" dirty="0"/>
              <a:t>Echten Einwand</a:t>
            </a:r>
          </a:p>
          <a:p>
            <a:endParaRPr lang="de-DE" dirty="0"/>
          </a:p>
          <a:p>
            <a:r>
              <a:rPr lang="de-DE" dirty="0"/>
              <a:t>Bietet Gründe für Unstimmigkeit zu erkennen</a:t>
            </a:r>
          </a:p>
        </p:txBody>
      </p:sp>
    </p:spTree>
    <p:extLst>
      <p:ext uri="{BB962C8B-B14F-4D97-AF65-F5344CB8AC3E}">
        <p14:creationId xmlns:p14="http://schemas.microsoft.com/office/powerpoint/2010/main" val="114397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FC634-1FC2-4B69-EC3F-82A824DA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erfolgreiche Einwandbehandlung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3B0B8C-1F60-7BEC-57CD-9F5E07D4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Zuhören</a:t>
            </a:r>
          </a:p>
          <a:p>
            <a:r>
              <a:rPr lang="de-DE" dirty="0"/>
              <a:t>Richtige Fragen stellen</a:t>
            </a:r>
          </a:p>
          <a:p>
            <a:r>
              <a:rPr lang="de-DE" dirty="0"/>
              <a:t>Beobachten der Emotionen</a:t>
            </a:r>
          </a:p>
          <a:p>
            <a:r>
              <a:rPr lang="de-DE" dirty="0"/>
              <a:t>Beantworten der Einwände</a:t>
            </a:r>
          </a:p>
          <a:p>
            <a:r>
              <a:rPr lang="de-DE" dirty="0"/>
              <a:t>Prüfen des Ergebnis; Herausfinden ob Fragen offen sind</a:t>
            </a:r>
          </a:p>
        </p:txBody>
      </p:sp>
    </p:spTree>
    <p:extLst>
      <p:ext uri="{BB962C8B-B14F-4D97-AF65-F5344CB8AC3E}">
        <p14:creationId xmlns:p14="http://schemas.microsoft.com/office/powerpoint/2010/main" val="336371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D97D9-4AB4-33A4-49C0-4DEFD179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Gesprächsabschluss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6205A-3901-61EE-270D-E6C27CEA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Entscheidende Phase für die Kaufentscheidung</a:t>
            </a:r>
          </a:p>
          <a:p>
            <a:r>
              <a:rPr lang="de-DE" dirty="0"/>
              <a:t>Verkaufsgespräch endet erst nach der Verabschiedung</a:t>
            </a:r>
          </a:p>
          <a:p>
            <a:r>
              <a:rPr lang="de-DE" dirty="0"/>
              <a:t>Ergebnisse sind festzuhalten und zu dokumentieren</a:t>
            </a:r>
          </a:p>
        </p:txBody>
      </p:sp>
    </p:spTree>
    <p:extLst>
      <p:ext uri="{BB962C8B-B14F-4D97-AF65-F5344CB8AC3E}">
        <p14:creationId xmlns:p14="http://schemas.microsoft.com/office/powerpoint/2010/main" val="352939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ED66D-B8A2-3474-D5AC-32FE78DE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C3E3B-2477-0764-4134-8DCC3A47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Wesentliche Gesprächsinhalte sowie </a:t>
            </a:r>
            <a:r>
              <a:rPr lang="de-DE" dirty="0" err="1"/>
              <a:t>Kaufsergebnis</a:t>
            </a:r>
            <a:r>
              <a:rPr lang="de-DE" dirty="0"/>
              <a:t> werde in der Kundendatei festgehalten</a:t>
            </a:r>
          </a:p>
        </p:txBody>
      </p:sp>
    </p:spTree>
    <p:extLst>
      <p:ext uri="{BB962C8B-B14F-4D97-AF65-F5344CB8AC3E}">
        <p14:creationId xmlns:p14="http://schemas.microsoft.com/office/powerpoint/2010/main" val="52034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3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/>
              <a:t>Gesprächsförderer</a:t>
            </a:r>
            <a:endParaRPr lang="de-DE" sz="7200" dirty="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Förderer, Störer und Eigenschaften</a:t>
            </a:r>
          </a:p>
        </p:txBody>
      </p:sp>
    </p:spTree>
    <p:extLst>
      <p:ext uri="{BB962C8B-B14F-4D97-AF65-F5344CB8AC3E}">
        <p14:creationId xmlns:p14="http://schemas.microsoft.com/office/powerpoint/2010/main" val="86348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C4101-6662-C8EE-0973-EB2F3C36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Gesprächsförderer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95E9F-F5C2-DF7E-1294-877EA481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Betonung</a:t>
            </a:r>
          </a:p>
          <a:p>
            <a:r>
              <a:rPr lang="de-DE" dirty="0"/>
              <a:t>Pausen</a:t>
            </a:r>
          </a:p>
          <a:p>
            <a:r>
              <a:rPr lang="de-DE" dirty="0"/>
              <a:t>Fachbegriffe</a:t>
            </a:r>
          </a:p>
          <a:p>
            <a:r>
              <a:rPr lang="de-DE" dirty="0"/>
              <a:t>Lautstärke/Aussprache</a:t>
            </a:r>
          </a:p>
          <a:p>
            <a:r>
              <a:rPr lang="de-DE" dirty="0"/>
              <a:t>Formulierung von Sätzen</a:t>
            </a:r>
          </a:p>
          <a:p>
            <a:r>
              <a:rPr lang="de-DE" dirty="0"/>
              <a:t>Nachfrage und Zustimmen</a:t>
            </a:r>
          </a:p>
        </p:txBody>
      </p:sp>
    </p:spTree>
    <p:extLst>
      <p:ext uri="{BB962C8B-B14F-4D97-AF65-F5344CB8AC3E}">
        <p14:creationId xmlns:p14="http://schemas.microsoft.com/office/powerpoint/2010/main" val="322826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478B8-326C-8383-C194-2EAC0C96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Gesprächsstörer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0F226-69A3-D143-0BB0-AB6960C2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undeutliches oder zu leises Sprechen,</a:t>
            </a:r>
          </a:p>
          <a:p>
            <a:r>
              <a:rPr lang="de-DE" dirty="0"/>
              <a:t>übermäßige Benutzung von Fachbegriffen,  </a:t>
            </a:r>
          </a:p>
          <a:p>
            <a:r>
              <a:rPr lang="de-DE" dirty="0"/>
              <a:t>zu wenig Pausen,  </a:t>
            </a:r>
          </a:p>
          <a:p>
            <a:r>
              <a:rPr lang="de-DE" dirty="0"/>
              <a:t>langatmige Sätze,</a:t>
            </a:r>
          </a:p>
          <a:p>
            <a:r>
              <a:rPr lang="de-DE" dirty="0"/>
              <a:t>zu schnelles Sprechen,  </a:t>
            </a:r>
          </a:p>
          <a:p>
            <a:r>
              <a:rPr lang="de-DE" dirty="0"/>
              <a:t>Benutzung von Killerphrasen („Das sehen Sie total falsch!“),</a:t>
            </a:r>
          </a:p>
          <a:p>
            <a:r>
              <a:rPr lang="de-DE" dirty="0"/>
              <a:t>Überredungsversuche und/oder</a:t>
            </a:r>
          </a:p>
          <a:p>
            <a:r>
              <a:rPr lang="de-DE" dirty="0"/>
              <a:t>Befehle.</a:t>
            </a:r>
          </a:p>
        </p:txBody>
      </p:sp>
    </p:spTree>
    <p:extLst>
      <p:ext uri="{BB962C8B-B14F-4D97-AF65-F5344CB8AC3E}">
        <p14:creationId xmlns:p14="http://schemas.microsoft.com/office/powerpoint/2010/main" val="10507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F841A-8FC3-4A0C-0BDE-B98E5CA1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Betonung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239343-C7F0-66FF-B8E1-B69F8E69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monoton oder abgehackt</a:t>
            </a:r>
          </a:p>
          <a:p>
            <a:r>
              <a:rPr lang="de-DE" dirty="0"/>
              <a:t>Interesse beim Kunden wecken</a:t>
            </a:r>
          </a:p>
        </p:txBody>
      </p:sp>
    </p:spTree>
    <p:extLst>
      <p:ext uri="{BB962C8B-B14F-4D97-AF65-F5344CB8AC3E}">
        <p14:creationId xmlns:p14="http://schemas.microsoft.com/office/powerpoint/2010/main" val="743477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AE55B-6679-1F21-4E9C-7AB17C55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38AA6-CFB3-DAE2-A65E-6DE9D2DA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Wirkungsvolle Pausen einlegen</a:t>
            </a:r>
          </a:p>
          <a:p>
            <a:r>
              <a:rPr lang="de-DE" dirty="0"/>
              <a:t>Gelegenheit geben Fragen zu stellen</a:t>
            </a:r>
          </a:p>
        </p:txBody>
      </p:sp>
    </p:spTree>
    <p:extLst>
      <p:ext uri="{BB962C8B-B14F-4D97-AF65-F5344CB8AC3E}">
        <p14:creationId xmlns:p14="http://schemas.microsoft.com/office/powerpoint/2010/main" val="35748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BAC89-EC18-1C32-9D49-A85FA2F7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BF9D6-FA55-A07D-82E0-3B34EC5D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/>
              <a:t>Beratungs- und Angebotsgesprächs</a:t>
            </a: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Gesprächsförderer und –</a:t>
            </a:r>
            <a:r>
              <a:rPr lang="de-DE" dirty="0" err="1">
                <a:ea typeface="+mn-lt"/>
                <a:cs typeface="+mn-lt"/>
              </a:rPr>
              <a:t>störer</a:t>
            </a:r>
            <a:endParaRPr lang="de-DE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Protokolle</a:t>
            </a:r>
          </a:p>
        </p:txBody>
      </p:sp>
    </p:spTree>
    <p:extLst>
      <p:ext uri="{BB962C8B-B14F-4D97-AF65-F5344CB8AC3E}">
        <p14:creationId xmlns:p14="http://schemas.microsoft.com/office/powerpoint/2010/main" val="190768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8C5AB-9B4E-9B77-D278-CE8EC51C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Fachbegriffen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C48E01-97F2-F6D5-F07D-0CA6F0EDD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Abwechslungsreich und verständlich reden</a:t>
            </a:r>
          </a:p>
          <a:p>
            <a:r>
              <a:rPr lang="de-DE" dirty="0"/>
              <a:t>Angemessene Zahl an Fachbegriffen</a:t>
            </a:r>
          </a:p>
        </p:txBody>
      </p:sp>
    </p:spTree>
    <p:extLst>
      <p:ext uri="{BB962C8B-B14F-4D97-AF65-F5344CB8AC3E}">
        <p14:creationId xmlns:p14="http://schemas.microsoft.com/office/powerpoint/2010/main" val="296665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B4926-A522-A8BE-C295-23F11340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Lautstärke/Aussprache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75079-4998-3163-4618-A48C1C968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Angemessen laut und deutlich sprechen</a:t>
            </a:r>
          </a:p>
        </p:txBody>
      </p:sp>
    </p:spTree>
    <p:extLst>
      <p:ext uri="{BB962C8B-B14F-4D97-AF65-F5344CB8AC3E}">
        <p14:creationId xmlns:p14="http://schemas.microsoft.com/office/powerpoint/2010/main" val="2860882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A0C89-27F3-C5E9-5C07-8C02069E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Formulierung von Sätzen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73D7D-2A3B-90D2-678C-4A117541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Kurze und prägnante Sätze</a:t>
            </a:r>
          </a:p>
        </p:txBody>
      </p:sp>
    </p:spTree>
    <p:extLst>
      <p:ext uri="{BB962C8B-B14F-4D97-AF65-F5344CB8AC3E}">
        <p14:creationId xmlns:p14="http://schemas.microsoft.com/office/powerpoint/2010/main" val="341169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3D70F-68B4-86A3-4CBB-54926D01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Nachfragen und Zustimmen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D8C12-42B3-690E-00C6-C0C94862E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Nachfragen bekunden Interesse</a:t>
            </a:r>
          </a:p>
          <a:p>
            <a:r>
              <a:rPr lang="de-DE" dirty="0"/>
              <a:t>Zustimmung und Anerkennung verbessert die </a:t>
            </a:r>
            <a:r>
              <a:rPr lang="de-DE" dirty="0" err="1"/>
              <a:t>Beratungsamtosphäre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2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3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/>
              <a:t>Protokoll</a:t>
            </a:r>
            <a:endParaRPr lang="de-DE" sz="7200" dirty="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Arten, Eigenschaften, Rahmen und Abschluss</a:t>
            </a:r>
          </a:p>
        </p:txBody>
      </p:sp>
    </p:spTree>
    <p:extLst>
      <p:ext uri="{BB962C8B-B14F-4D97-AF65-F5344CB8AC3E}">
        <p14:creationId xmlns:p14="http://schemas.microsoft.com/office/powerpoint/2010/main" val="15283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C2FEC-12B8-C863-B467-DB3C9FA9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25018D-69BB-1EB9-E0EE-767A70C3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dass es inhaltlich richtig ist,</a:t>
            </a:r>
          </a:p>
          <a:p>
            <a:r>
              <a:rPr lang="de-DE" dirty="0"/>
              <a:t>dass er sich nur auf das Wesentliche (mit Ausnahme des wörtlichen Protokolls) beschränkt,</a:t>
            </a:r>
          </a:p>
          <a:p>
            <a:r>
              <a:rPr lang="de-DE" dirty="0"/>
              <a:t>dass er nur Tatsachen (nicht Gefühle, Stimmungen, Vermutungen) darlegt, </a:t>
            </a:r>
          </a:p>
          <a:p>
            <a:r>
              <a:rPr lang="de-DE" dirty="0"/>
              <a:t>dass er in leicht verständlichen knappen und klaren Sätzen schreibt.</a:t>
            </a:r>
          </a:p>
        </p:txBody>
      </p:sp>
    </p:spTree>
    <p:extLst>
      <p:ext uri="{BB962C8B-B14F-4D97-AF65-F5344CB8AC3E}">
        <p14:creationId xmlns:p14="http://schemas.microsoft.com/office/powerpoint/2010/main" val="1217060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600C7-A2A8-B71B-348D-7D353A43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2A8C8-AE05-999E-CBD2-2ACBA5B3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Beweismittel</a:t>
            </a:r>
            <a:b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de-DE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Information</a:t>
            </a:r>
            <a:b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de-DE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Verbindlichkeit</a:t>
            </a:r>
            <a:b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de-DE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Gedächtnisstütze</a:t>
            </a:r>
            <a:b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de-DE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Dokumentation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299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FF8CE6-64B5-50A9-CF2B-91CBC336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Protokollarten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4" name="Inhaltsplatzhalter 2">
            <a:extLst>
              <a:ext uri="{FF2B5EF4-FFF2-40B4-BE49-F238E27FC236}">
                <a16:creationId xmlns:a16="http://schemas.microsoft.com/office/drawing/2014/main" id="{BED48D13-BBD5-B96C-3B83-D2178FEAB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0860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51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AFEC6-09BA-1D42-41B1-D039CDF0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Protokolrahmen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0E0E7-7AE2-4D77-B7F6-7F57E3B1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Name des Veranstalters</a:t>
            </a:r>
          </a:p>
          <a:p>
            <a:r>
              <a:rPr lang="de-DE" dirty="0"/>
              <a:t>Tag der Protokollerstellung</a:t>
            </a:r>
          </a:p>
          <a:p>
            <a:r>
              <a:rPr lang="de-DE" dirty="0"/>
              <a:t>Angabe der Protokollart und Protokollnummer</a:t>
            </a:r>
          </a:p>
          <a:p>
            <a:r>
              <a:rPr lang="de-DE" dirty="0"/>
              <a:t>Thema</a:t>
            </a:r>
          </a:p>
          <a:p>
            <a:r>
              <a:rPr lang="de-DE" dirty="0"/>
              <a:t>Die anwesenden Personen in folgender Reihenfolge:</a:t>
            </a:r>
          </a:p>
          <a:p>
            <a:pPr lvl="1"/>
            <a:r>
              <a:rPr lang="de-DE" dirty="0"/>
              <a:t>Leiter*in oder Moderator*in</a:t>
            </a:r>
          </a:p>
          <a:p>
            <a:pPr lvl="1"/>
            <a:r>
              <a:rPr lang="de-DE" dirty="0"/>
              <a:t>Teilnehmer*innen (Aufführung nach Alphabet oder nach Rang bzw. Funktion), </a:t>
            </a:r>
          </a:p>
          <a:p>
            <a:pPr lvl="1"/>
            <a:r>
              <a:rPr lang="de-DE" dirty="0"/>
              <a:t>Protokollführer*in</a:t>
            </a:r>
          </a:p>
          <a:p>
            <a:r>
              <a:rPr lang="de-DE" dirty="0"/>
              <a:t>Tagesordnung</a:t>
            </a:r>
          </a:p>
          <a:p>
            <a:r>
              <a:rPr lang="de-DE" dirty="0"/>
              <a:t>Ort</a:t>
            </a:r>
          </a:p>
          <a:p>
            <a:r>
              <a:rPr lang="de-DE" dirty="0"/>
              <a:t>Datum </a:t>
            </a:r>
          </a:p>
          <a:p>
            <a:r>
              <a:rPr lang="de-DE" dirty="0"/>
              <a:t>Zeit</a:t>
            </a:r>
          </a:p>
        </p:txBody>
      </p:sp>
    </p:spTree>
    <p:extLst>
      <p:ext uri="{BB962C8B-B14F-4D97-AF65-F5344CB8AC3E}">
        <p14:creationId xmlns:p14="http://schemas.microsoft.com/office/powerpoint/2010/main" val="1322890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16258-D035-AE28-6402-DA6F3CC9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Nachbereitung eines Protokolls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0F408-6E95-D79C-F312-9E052055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Um als Beweis anerkannt zu werden, hat das Protokoll verschiedene Voraussetzungen zu erfüllen: </a:t>
            </a:r>
          </a:p>
          <a:p>
            <a:pPr lvl="1"/>
            <a:r>
              <a:rPr lang="de-DE" dirty="0"/>
              <a:t>Es muss vom Vorsitzenden oder einer beauftragten Person und vom Protokollführer unterschrieben werden. </a:t>
            </a:r>
          </a:p>
          <a:p>
            <a:pPr lvl="1"/>
            <a:r>
              <a:rPr lang="de-DE" dirty="0"/>
              <a:t>Außerdem müssen die Teilnehmer das Protokoll bestätigen.</a:t>
            </a:r>
          </a:p>
          <a:p>
            <a:pPr lvl="1"/>
            <a:r>
              <a:rPr lang="de-DE" dirty="0"/>
              <a:t>Erhebt niemand Widerspruch, so gilt das Protokoll als angenommen.</a:t>
            </a:r>
          </a:p>
          <a:p>
            <a:endParaRPr lang="de-DE" dirty="0"/>
          </a:p>
          <a:p>
            <a:r>
              <a:rPr lang="de-DE" dirty="0"/>
              <a:t>Es ist üblich, ein Protokoll an folgende Personen zu verschicken: </a:t>
            </a:r>
          </a:p>
          <a:p>
            <a:pPr lvl="1"/>
            <a:r>
              <a:rPr lang="de-DE" dirty="0"/>
              <a:t>An alle Teilnehmer</a:t>
            </a:r>
          </a:p>
          <a:p>
            <a:pPr lvl="1"/>
            <a:r>
              <a:rPr lang="de-DE" dirty="0"/>
              <a:t>An alle Personen, die an einer Teilnahme verhindert waren, </a:t>
            </a:r>
          </a:p>
          <a:p>
            <a:pPr lvl="1"/>
            <a:r>
              <a:rPr lang="de-DE" dirty="0"/>
              <a:t>An Personen, die zwar nicht eingeladen waren, deren Information jedoch zwingend ist</a:t>
            </a:r>
          </a:p>
        </p:txBody>
      </p:sp>
    </p:spTree>
    <p:extLst>
      <p:ext uri="{BB962C8B-B14F-4D97-AF65-F5344CB8AC3E}">
        <p14:creationId xmlns:p14="http://schemas.microsoft.com/office/powerpoint/2010/main" val="67505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3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 fontScale="90000"/>
          </a:bodyPr>
          <a:lstStyle/>
          <a:p>
            <a:r>
              <a:rPr lang="de-DE" sz="7200" dirty="0"/>
              <a:t>Beratungs- und Angebotsgesprächs</a:t>
            </a:r>
            <a:endParaRPr lang="de-DE" sz="7200" dirty="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Kundengespräche und Phasen</a:t>
            </a:r>
          </a:p>
        </p:txBody>
      </p:sp>
    </p:spTree>
    <p:extLst>
      <p:ext uri="{BB962C8B-B14F-4D97-AF65-F5344CB8AC3E}">
        <p14:creationId xmlns:p14="http://schemas.microsoft.com/office/powerpoint/2010/main" val="24652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3FB00-E80A-ACF4-F754-20D7C07C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werden Kundengespräche dokumentieren?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906A1-62EB-F07D-1B59-7455AB33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 konsequente und saubere Dokumentation wird Transparenz in der Vertriebsorganisation geschaffen</a:t>
            </a:r>
          </a:p>
          <a:p>
            <a:r>
              <a:rPr lang="de-DE" dirty="0"/>
              <a:t>Führt zu mehr Wissen über Kunden und eigene Vertriebsprozesse</a:t>
            </a:r>
          </a:p>
        </p:txBody>
      </p:sp>
    </p:spTree>
    <p:extLst>
      <p:ext uri="{BB962C8B-B14F-4D97-AF65-F5344CB8AC3E}">
        <p14:creationId xmlns:p14="http://schemas.microsoft.com/office/powerpoint/2010/main" val="147785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56F23AA-B0FC-21E4-F42B-87DC2B29F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171" t="92" r="-18171" b="9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7718A-C82A-616D-75A2-FEF26A3D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eines Beratungs- und Angebotsgesprächs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2E36280-D154-CFCF-949D-EDDC636AE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426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62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F67A7-C664-013D-418B-1449C59F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Gesprächsvorbereitung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FE2C6-944E-4FEC-4128-7A093185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Besprechungsort, Datum und Zeitrahmen </a:t>
            </a:r>
          </a:p>
          <a:p>
            <a:r>
              <a:rPr lang="de-DE" dirty="0"/>
              <a:t>Informationen über den Kunden</a:t>
            </a:r>
          </a:p>
          <a:p>
            <a:r>
              <a:rPr lang="de-DE" dirty="0"/>
              <a:t>Produktpräsentationen</a:t>
            </a:r>
          </a:p>
          <a:p>
            <a:r>
              <a:rPr lang="de-DE" dirty="0"/>
              <a:t>wichtige Argumente</a:t>
            </a:r>
          </a:p>
        </p:txBody>
      </p:sp>
    </p:spTree>
    <p:extLst>
      <p:ext uri="{BB962C8B-B14F-4D97-AF65-F5344CB8AC3E}">
        <p14:creationId xmlns:p14="http://schemas.microsoft.com/office/powerpoint/2010/main" val="292348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5A116-B2DA-8D04-24D8-0DBF70C0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Gesprächseröffnung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224AB1-4376-551F-B974-11CB0FC1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Schaffung einer positiven Gesprächsatmosphäre, denn der erste Eindruck ist wichtig; </a:t>
            </a:r>
          </a:p>
          <a:p>
            <a:r>
              <a:rPr lang="de-DE" dirty="0"/>
              <a:t>freundliche und vertrauensvolle Begrüßung unter Beachtung kulturspezifischer Umgangsformen; </a:t>
            </a:r>
          </a:p>
          <a:p>
            <a:r>
              <a:rPr lang="de-DE" dirty="0"/>
              <a:t>Small Talk zu Themen wie z.B. Anreise und</a:t>
            </a:r>
          </a:p>
          <a:p>
            <a:r>
              <a:rPr lang="de-DE" dirty="0"/>
              <a:t>Negativ belastete Themen vermeiden. </a:t>
            </a:r>
          </a:p>
        </p:txBody>
      </p:sp>
    </p:spTree>
    <p:extLst>
      <p:ext uri="{BB962C8B-B14F-4D97-AF65-F5344CB8AC3E}">
        <p14:creationId xmlns:p14="http://schemas.microsoft.com/office/powerpoint/2010/main" val="225280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BAF4F-F9FD-C3F6-E5F9-C0A1AD5F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Bedarfsanalyse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5A727-55C4-0F68-9766-D8694610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Kontakt zum Kunden wird ausgeweitet</a:t>
            </a:r>
          </a:p>
          <a:p>
            <a:r>
              <a:rPr lang="de-DE" dirty="0"/>
              <a:t>Mit angemessener Frageform herausfinden, was der Kunde wirklich möchte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2471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Headlines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Macintosh PowerPoint</Application>
  <PresentationFormat>Breitbild</PresentationFormat>
  <Paragraphs>144</Paragraphs>
  <Slides>29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Arial</vt:lpstr>
      <vt:lpstr>Univers</vt:lpstr>
      <vt:lpstr>GradientVTI</vt:lpstr>
      <vt:lpstr>Lernfeld 3W</vt:lpstr>
      <vt:lpstr>Gliederung</vt:lpstr>
      <vt:lpstr>Beratungs- und Angebotsgesprächs</vt:lpstr>
      <vt:lpstr>Warum werden Kundengespräche dokumentieren?</vt:lpstr>
      <vt:lpstr>PowerPoint-Präsentation</vt:lpstr>
      <vt:lpstr>Phasen eines Beratungs- und Angebotsgesprächs</vt:lpstr>
      <vt:lpstr>Gesprächsvorbereitung</vt:lpstr>
      <vt:lpstr>Gesprächseröffnung</vt:lpstr>
      <vt:lpstr>Bedarfsanalyse</vt:lpstr>
      <vt:lpstr>Produktpräsentation</vt:lpstr>
      <vt:lpstr>Einwandbehandlung</vt:lpstr>
      <vt:lpstr>erfolgreiche Einwandbehandlung</vt:lpstr>
      <vt:lpstr>Gesprächsabschluss</vt:lpstr>
      <vt:lpstr>Nachbereitung</vt:lpstr>
      <vt:lpstr>Gesprächsförderer</vt:lpstr>
      <vt:lpstr>Gesprächsförderer</vt:lpstr>
      <vt:lpstr>Gesprächsstörer</vt:lpstr>
      <vt:lpstr>Betonung</vt:lpstr>
      <vt:lpstr>Pausen</vt:lpstr>
      <vt:lpstr>Fachbegriffen</vt:lpstr>
      <vt:lpstr>Lautstärke/Aussprache</vt:lpstr>
      <vt:lpstr>Formulierung von Sätzen</vt:lpstr>
      <vt:lpstr>Nachfragen und Zustimmen</vt:lpstr>
      <vt:lpstr>Protokoll</vt:lpstr>
      <vt:lpstr>Protokoll</vt:lpstr>
      <vt:lpstr>Protokoll</vt:lpstr>
      <vt:lpstr>Protokollarten</vt:lpstr>
      <vt:lpstr>Protokolrahmen</vt:lpstr>
      <vt:lpstr>Nachbereitung eines Protokolls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FI-A 22 - Zabel, Niklas</cp:lastModifiedBy>
  <cp:revision>718</cp:revision>
  <dcterms:created xsi:type="dcterms:W3CDTF">2022-10-31T17:24:45Z</dcterms:created>
  <dcterms:modified xsi:type="dcterms:W3CDTF">2022-11-04T09:38:25Z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2022-11-01T13:47:26Z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43524d93-3b30-40a2-a8dd-b2aa645c78d3</vt:lpwstr>
  </property>
  <property fmtid="{D5CDD505-2E9C-101B-9397-08002B2CF9AE}" pid="8" name="MSIP_Label_ea60d57e-af5b-4752-ac57-3e4f28ca11dc_ContentBits">
    <vt:lpwstr>0</vt:lpwstr>
  </property>
</Properties>
</file>