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3879A-BAA8-4347-B229-6F4F0CD7A92C}" v="162" dt="2022-11-02T07:13:29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-A 22 - Zabel, Niklas" userId="S::zabel_niklas@oszimt.onmicrosoft.com::771e8471-5983-4fd5-99b2-36a633a5836d" providerId="AD" clId="Web-{3FA72411-D7FD-76FA-77C6-CCD753251B19}"/>
    <pc:docChg chg="delSld modSld">
      <pc:chgData name="FI-A 22 - Zabel, Niklas" userId="S::zabel_niklas@oszimt.onmicrosoft.com::771e8471-5983-4fd5-99b2-36a633a5836d" providerId="AD" clId="Web-{3FA72411-D7FD-76FA-77C6-CCD753251B19}" dt="2022-11-01T13:52:09.649" v="8" actId="20577"/>
      <pc:docMkLst>
        <pc:docMk/>
      </pc:docMkLst>
      <pc:sldChg chg="modSp">
        <pc:chgData name="FI-A 22 - Zabel, Niklas" userId="S::zabel_niklas@oszimt.onmicrosoft.com::771e8471-5983-4fd5-99b2-36a633a5836d" providerId="AD" clId="Web-{3FA72411-D7FD-76FA-77C6-CCD753251B19}" dt="2022-11-01T13:51:30.819" v="3" actId="20577"/>
        <pc:sldMkLst>
          <pc:docMk/>
          <pc:sldMk cId="3211581277" sldId="27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30.819" v="3" actId="20577"/>
          <ac:spMkLst>
            <pc:docMk/>
            <pc:sldMk cId="3211581277" sldId="278"/>
            <ac:spMk id="3" creationId="{CBEE6692-89FA-0D46-F86E-576E5A891E0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4.101" v="6" actId="20577"/>
        <pc:sldMkLst>
          <pc:docMk/>
          <pc:sldMk cId="1757677418" sldId="29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4.101" v="6" actId="20577"/>
          <ac:spMkLst>
            <pc:docMk/>
            <pc:sldMk cId="1757677418" sldId="298"/>
            <ac:spMk id="2" creationId="{EC576C7E-E680-E990-6312-FAE622236351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8.070" v="7" actId="20577"/>
        <pc:sldMkLst>
          <pc:docMk/>
          <pc:sldMk cId="2133823412" sldId="303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8.070" v="7" actId="20577"/>
          <ac:spMkLst>
            <pc:docMk/>
            <pc:sldMk cId="2133823412" sldId="303"/>
            <ac:spMk id="3" creationId="{EA6EADD0-9890-DA2A-4432-C223A671396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2:09.649" v="8" actId="20577"/>
        <pc:sldMkLst>
          <pc:docMk/>
          <pc:sldMk cId="413621466" sldId="30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2:09.649" v="8" actId="20577"/>
          <ac:spMkLst>
            <pc:docMk/>
            <pc:sldMk cId="413621466" sldId="308"/>
            <ac:spMk id="3" creationId="{55FABFA8-2A10-DF85-3FE2-DD9D522D40AC}"/>
          </ac:spMkLst>
        </pc:spChg>
      </pc:sldChg>
      <pc:sldChg chg="del">
        <pc:chgData name="FI-A 22 - Zabel, Niklas" userId="S::zabel_niklas@oszimt.onmicrosoft.com::771e8471-5983-4fd5-99b2-36a633a5836d" providerId="AD" clId="Web-{3FA72411-D7FD-76FA-77C6-CCD753251B19}" dt="2022-11-01T13:51:07.084" v="0"/>
        <pc:sldMkLst>
          <pc:docMk/>
          <pc:sldMk cId="2231340381" sldId="315"/>
        </pc:sldMkLst>
      </pc:sldChg>
    </pc:docChg>
  </pc:docChgLst>
  <pc:docChgLst>
    <pc:chgData name="FI-A 22 - Zabel, Niklas" userId="771e8471-5983-4fd5-99b2-36a633a5836d" providerId="ADAL" clId="{8ED3879A-BAA8-4347-B229-6F4F0CD7A92C}"/>
    <pc:docChg chg="undo custSel addSld delSld modSld sldOrd">
      <pc:chgData name="FI-A 22 - Zabel, Niklas" userId="771e8471-5983-4fd5-99b2-36a633a5836d" providerId="ADAL" clId="{8ED3879A-BAA8-4347-B229-6F4F0CD7A92C}" dt="2022-11-04T09:41:34.092" v="1748" actId="26606"/>
      <pc:docMkLst>
        <pc:docMk/>
      </pc:docMkLst>
      <pc:sldChg chg="addSp delSp modSp mod setBg">
        <pc:chgData name="FI-A 22 - Zabel, Niklas" userId="771e8471-5983-4fd5-99b2-36a633a5836d" providerId="ADAL" clId="{8ED3879A-BAA8-4347-B229-6F4F0CD7A92C}" dt="2022-11-02T06:48:52.491" v="64" actId="26606"/>
        <pc:sldMkLst>
          <pc:docMk/>
          <pc:sldMk cId="1577499883" sldId="256"/>
        </pc:sldMkLst>
        <pc:spChg chg="mod">
          <ac:chgData name="FI-A 22 - Zabel, Niklas" userId="771e8471-5983-4fd5-99b2-36a633a5836d" providerId="ADAL" clId="{8ED3879A-BAA8-4347-B229-6F4F0CD7A92C}" dt="2022-11-02T06:44:27.757" v="2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8ED3879A-BAA8-4347-B229-6F4F0CD7A92C}" dt="2022-11-02T06:44:47.657" v="62" actId="20577"/>
          <ac:spMkLst>
            <pc:docMk/>
            <pc:sldMk cId="1577499883" sldId="256"/>
            <ac:spMk id="3" creationId="{00000000-0000-0000-0000-000000000000}"/>
          </ac:spMkLst>
        </pc:spChg>
        <pc:spChg chg="del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16" creationId="{C17278C5-34E8-4293-BE47-73B18483AF7B}"/>
          </ac:spMkLst>
        </pc:spChg>
        <pc:spChg chg="del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18" creationId="{9A3F5928-D955-456A-97B5-AA390B8CE9D5}"/>
          </ac:spMkLst>
        </pc:spChg>
        <pc:spChg chg="del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22" creationId="{C5CB530E-515E-412C-9DF1-5F8FFBD6F383}"/>
          </ac:spMkLst>
        </pc:spChg>
        <pc:spChg chg="del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24" creationId="{712D4376-A578-4FF1-94FC-245E7A6A489F}"/>
          </ac:spMkLst>
        </pc:spChg>
        <pc:spChg chg="del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26" creationId="{AEA7509D-F04F-40CB-A0B3-EEF16499CC9F}"/>
          </ac:spMkLst>
        </pc:spChg>
        <pc:spChg chg="add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31" creationId="{C17278C5-34E8-4293-BE47-73B18483AF7B}"/>
          </ac:spMkLst>
        </pc:spChg>
        <pc:spChg chg="add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33" creationId="{9A3F5928-D955-456A-97B5-AA390B8CE9D5}"/>
          </ac:spMkLst>
        </pc:spChg>
        <pc:spChg chg="add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37" creationId="{C5CB530E-515E-412C-9DF1-5F8FFBD6F383}"/>
          </ac:spMkLst>
        </pc:spChg>
        <pc:spChg chg="add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39" creationId="{712D4376-A578-4FF1-94FC-245E7A6A489F}"/>
          </ac:spMkLst>
        </pc:spChg>
        <pc:spChg chg="add">
          <ac:chgData name="FI-A 22 - Zabel, Niklas" userId="771e8471-5983-4fd5-99b2-36a633a5836d" providerId="ADAL" clId="{8ED3879A-BAA8-4347-B229-6F4F0CD7A92C}" dt="2022-11-02T06:48:52.491" v="64" actId="26606"/>
          <ac:spMkLst>
            <pc:docMk/>
            <pc:sldMk cId="1577499883" sldId="256"/>
            <ac:spMk id="241" creationId="{AEA7509D-F04F-40CB-A0B3-EEF16499CC9F}"/>
          </ac:spMkLst>
        </pc:spChg>
        <pc:picChg chg="mod">
          <ac:chgData name="FI-A 22 - Zabel, Niklas" userId="771e8471-5983-4fd5-99b2-36a633a5836d" providerId="ADAL" clId="{8ED3879A-BAA8-4347-B229-6F4F0CD7A92C}" dt="2022-11-02T06:48:52.491" v="64" actId="26606"/>
          <ac:picMkLst>
            <pc:docMk/>
            <pc:sldMk cId="1577499883" sldId="256"/>
            <ac:picMk id="139" creationId="{35A44B16-9613-601C-DD65-0E3CA01C714D}"/>
          </ac:picMkLst>
        </pc:picChg>
        <pc:cxnChg chg="del">
          <ac:chgData name="FI-A 22 - Zabel, Niklas" userId="771e8471-5983-4fd5-99b2-36a633a5836d" providerId="ADAL" clId="{8ED3879A-BAA8-4347-B229-6F4F0CD7A92C}" dt="2022-11-02T06:48:52.491" v="64" actId="26606"/>
          <ac:cxnSpMkLst>
            <pc:docMk/>
            <pc:sldMk cId="1577499883" sldId="256"/>
            <ac:cxnSpMk id="220" creationId="{56020367-4FD5-4596-8E10-C5F095CD8DBF}"/>
          </ac:cxnSpMkLst>
        </pc:cxnChg>
        <pc:cxnChg chg="add">
          <ac:chgData name="FI-A 22 - Zabel, Niklas" userId="771e8471-5983-4fd5-99b2-36a633a5836d" providerId="ADAL" clId="{8ED3879A-BAA8-4347-B229-6F4F0CD7A92C}" dt="2022-11-02T06:48:52.491" v="64" actId="26606"/>
          <ac:cxnSpMkLst>
            <pc:docMk/>
            <pc:sldMk cId="1577499883" sldId="256"/>
            <ac:cxnSpMk id="235" creationId="{56020367-4FD5-4596-8E10-C5F095CD8DBF}"/>
          </ac:cxnSpMkLst>
        </pc:cxnChg>
      </pc:sldChg>
      <pc:sldChg chg="modSp mod">
        <pc:chgData name="FI-A 22 - Zabel, Niklas" userId="771e8471-5983-4fd5-99b2-36a633a5836d" providerId="ADAL" clId="{8ED3879A-BAA8-4347-B229-6F4F0CD7A92C}" dt="2022-11-02T06:49:14.435" v="99" actId="15"/>
        <pc:sldMkLst>
          <pc:docMk/>
          <pc:sldMk cId="1907689423" sldId="258"/>
        </pc:sldMkLst>
        <pc:spChg chg="mod">
          <ac:chgData name="FI-A 22 - Zabel, Niklas" userId="771e8471-5983-4fd5-99b2-36a633a5836d" providerId="ADAL" clId="{8ED3879A-BAA8-4347-B229-6F4F0CD7A92C}" dt="2022-11-02T06:49:14.435" v="99" actId="15"/>
          <ac:spMkLst>
            <pc:docMk/>
            <pc:sldMk cId="1907689423" sldId="258"/>
            <ac:spMk id="3" creationId="{C76BF9D6-FA55-A07D-82E0-3B34EC5D9BD7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989440610" sldId="259"/>
        </pc:sldMkLst>
      </pc:sldChg>
      <pc:sldChg chg="modSp new mod">
        <pc:chgData name="FI-A 22 - Zabel, Niklas" userId="771e8471-5983-4fd5-99b2-36a633a5836d" providerId="ADAL" clId="{8ED3879A-BAA8-4347-B229-6F4F0CD7A92C}" dt="2022-11-02T06:50:14.211" v="128" actId="113"/>
        <pc:sldMkLst>
          <pc:docMk/>
          <pc:sldMk cId="3537093143" sldId="259"/>
        </pc:sldMkLst>
        <pc:spChg chg="mod">
          <ac:chgData name="FI-A 22 - Zabel, Niklas" userId="771e8471-5983-4fd5-99b2-36a633a5836d" providerId="ADAL" clId="{8ED3879A-BAA8-4347-B229-6F4F0CD7A92C}" dt="2022-11-02T06:49:25.625" v="120" actId="20577"/>
          <ac:spMkLst>
            <pc:docMk/>
            <pc:sldMk cId="3537093143" sldId="259"/>
            <ac:spMk id="2" creationId="{F7672EA9-1120-9239-8575-2B206E4BF4F8}"/>
          </ac:spMkLst>
        </pc:spChg>
        <pc:spChg chg="mod">
          <ac:chgData name="FI-A 22 - Zabel, Niklas" userId="771e8471-5983-4fd5-99b2-36a633a5836d" providerId="ADAL" clId="{8ED3879A-BAA8-4347-B229-6F4F0CD7A92C}" dt="2022-11-02T06:50:14.211" v="128" actId="113"/>
          <ac:spMkLst>
            <pc:docMk/>
            <pc:sldMk cId="3537093143" sldId="259"/>
            <ac:spMk id="3" creationId="{5CB296D3-7B0A-8FE5-199D-B87EDFAC18B1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589378748" sldId="260"/>
        </pc:sldMkLst>
      </pc:sldChg>
      <pc:sldChg chg="modSp new mod">
        <pc:chgData name="FI-A 22 - Zabel, Niklas" userId="771e8471-5983-4fd5-99b2-36a633a5836d" providerId="ADAL" clId="{8ED3879A-BAA8-4347-B229-6F4F0CD7A92C}" dt="2022-11-02T06:51:52.459" v="394" actId="20577"/>
        <pc:sldMkLst>
          <pc:docMk/>
          <pc:sldMk cId="1344036717" sldId="260"/>
        </pc:sldMkLst>
        <pc:spChg chg="mod">
          <ac:chgData name="FI-A 22 - Zabel, Niklas" userId="771e8471-5983-4fd5-99b2-36a633a5836d" providerId="ADAL" clId="{8ED3879A-BAA8-4347-B229-6F4F0CD7A92C}" dt="2022-11-02T06:50:36.753" v="171" actId="20577"/>
          <ac:spMkLst>
            <pc:docMk/>
            <pc:sldMk cId="1344036717" sldId="260"/>
            <ac:spMk id="2" creationId="{E43FA947-98C5-A0B1-B6E3-F1359683C788}"/>
          </ac:spMkLst>
        </pc:spChg>
        <pc:spChg chg="mod">
          <ac:chgData name="FI-A 22 - Zabel, Niklas" userId="771e8471-5983-4fd5-99b2-36a633a5836d" providerId="ADAL" clId="{8ED3879A-BAA8-4347-B229-6F4F0CD7A92C}" dt="2022-11-02T06:51:52.459" v="394" actId="20577"/>
          <ac:spMkLst>
            <pc:docMk/>
            <pc:sldMk cId="1344036717" sldId="260"/>
            <ac:spMk id="3" creationId="{306B1CF0-8593-5361-84B5-0A5E42DE06E7}"/>
          </ac:spMkLst>
        </pc:spChg>
      </pc:sldChg>
      <pc:sldChg chg="addSp delSp modSp add mod ord setBg modAnim delDesignElem">
        <pc:chgData name="FI-A 22 - Zabel, Niklas" userId="771e8471-5983-4fd5-99b2-36a633a5836d" providerId="ADAL" clId="{8ED3879A-BAA8-4347-B229-6F4F0CD7A92C}" dt="2022-11-04T09:41:34.092" v="1748" actId="26606"/>
        <pc:sldMkLst>
          <pc:docMk/>
          <pc:sldMk cId="519773305" sldId="261"/>
        </pc:sldMkLst>
        <pc:spChg chg="mod">
          <ac:chgData name="FI-A 22 - Zabel, Niklas" userId="771e8471-5983-4fd5-99b2-36a633a5836d" providerId="ADAL" clId="{8ED3879A-BAA8-4347-B229-6F4F0CD7A92C}" dt="2022-11-02T06:50:48.464" v="185" actId="20577"/>
          <ac:spMkLst>
            <pc:docMk/>
            <pc:sldMk cId="519773305" sldId="261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8ED3879A-BAA8-4347-B229-6F4F0CD7A92C}" dt="2022-11-02T07:13:29.242" v="1747" actId="20577"/>
          <ac:spMkLst>
            <pc:docMk/>
            <pc:sldMk cId="519773305" sldId="261"/>
            <ac:spMk id="3" creationId="{00000000-0000-0000-0000-000000000000}"/>
          </ac:spMkLst>
        </pc:spChg>
        <pc:spChg chg="add">
          <ac:chgData name="FI-A 22 - Zabel, Niklas" userId="771e8471-5983-4fd5-99b2-36a633a5836d" providerId="ADAL" clId="{8ED3879A-BAA8-4347-B229-6F4F0CD7A92C}" dt="2022-11-04T09:41:34.092" v="1748" actId="26606"/>
          <ac:spMkLst>
            <pc:docMk/>
            <pc:sldMk cId="519773305" sldId="261"/>
            <ac:spMk id="144" creationId="{C17278C5-34E8-4293-BE47-73B18483AF7B}"/>
          </ac:spMkLst>
        </pc:spChg>
        <pc:spChg chg="add">
          <ac:chgData name="FI-A 22 - Zabel, Niklas" userId="771e8471-5983-4fd5-99b2-36a633a5836d" providerId="ADAL" clId="{8ED3879A-BAA8-4347-B229-6F4F0CD7A92C}" dt="2022-11-04T09:41:34.092" v="1748" actId="26606"/>
          <ac:spMkLst>
            <pc:docMk/>
            <pc:sldMk cId="519773305" sldId="261"/>
            <ac:spMk id="146" creationId="{9A3F5928-D955-456A-97B5-AA390B8CE9D5}"/>
          </ac:spMkLst>
        </pc:spChg>
        <pc:spChg chg="add">
          <ac:chgData name="FI-A 22 - Zabel, Niklas" userId="771e8471-5983-4fd5-99b2-36a633a5836d" providerId="ADAL" clId="{8ED3879A-BAA8-4347-B229-6F4F0CD7A92C}" dt="2022-11-04T09:41:34.092" v="1748" actId="26606"/>
          <ac:spMkLst>
            <pc:docMk/>
            <pc:sldMk cId="519773305" sldId="261"/>
            <ac:spMk id="150" creationId="{C5CB530E-515E-412C-9DF1-5F8FFBD6F383}"/>
          </ac:spMkLst>
        </pc:spChg>
        <pc:spChg chg="add">
          <ac:chgData name="FI-A 22 - Zabel, Niklas" userId="771e8471-5983-4fd5-99b2-36a633a5836d" providerId="ADAL" clId="{8ED3879A-BAA8-4347-B229-6F4F0CD7A92C}" dt="2022-11-04T09:41:34.092" v="1748" actId="26606"/>
          <ac:spMkLst>
            <pc:docMk/>
            <pc:sldMk cId="519773305" sldId="261"/>
            <ac:spMk id="152" creationId="{712D4376-A578-4FF1-94FC-245E7A6A489F}"/>
          </ac:spMkLst>
        </pc:spChg>
        <pc:spChg chg="add">
          <ac:chgData name="FI-A 22 - Zabel, Niklas" userId="771e8471-5983-4fd5-99b2-36a633a5836d" providerId="ADAL" clId="{8ED3879A-BAA8-4347-B229-6F4F0CD7A92C}" dt="2022-11-04T09:41:34.092" v="1748" actId="26606"/>
          <ac:spMkLst>
            <pc:docMk/>
            <pc:sldMk cId="519773305" sldId="261"/>
            <ac:spMk id="154" creationId="{AEA7509D-F04F-40CB-A0B3-EEF16499CC9F}"/>
          </ac:spMkLst>
        </pc:spChg>
        <pc:spChg chg="del">
          <ac:chgData name="FI-A 22 - Zabel, Niklas" userId="771e8471-5983-4fd5-99b2-36a633a5836d" providerId="ADAL" clId="{8ED3879A-BAA8-4347-B229-6F4F0CD7A92C}" dt="2022-11-02T06:50:41.476" v="173"/>
          <ac:spMkLst>
            <pc:docMk/>
            <pc:sldMk cId="519773305" sldId="261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8ED3879A-BAA8-4347-B229-6F4F0CD7A92C}" dt="2022-11-02T06:50:41.476" v="173"/>
          <ac:spMkLst>
            <pc:docMk/>
            <pc:sldMk cId="519773305" sldId="261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8ED3879A-BAA8-4347-B229-6F4F0CD7A92C}" dt="2022-11-02T06:50:41.476" v="173"/>
          <ac:spMkLst>
            <pc:docMk/>
            <pc:sldMk cId="519773305" sldId="261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8ED3879A-BAA8-4347-B229-6F4F0CD7A92C}" dt="2022-11-02T06:50:41.476" v="173"/>
          <ac:spMkLst>
            <pc:docMk/>
            <pc:sldMk cId="519773305" sldId="261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8ED3879A-BAA8-4347-B229-6F4F0CD7A92C}" dt="2022-11-02T06:50:41.476" v="173"/>
          <ac:spMkLst>
            <pc:docMk/>
            <pc:sldMk cId="519773305" sldId="261"/>
            <ac:spMk id="241" creationId="{AEA7509D-F04F-40CB-A0B3-EEF16499CC9F}"/>
          </ac:spMkLst>
        </pc:spChg>
        <pc:cxnChg chg="add">
          <ac:chgData name="FI-A 22 - Zabel, Niklas" userId="771e8471-5983-4fd5-99b2-36a633a5836d" providerId="ADAL" clId="{8ED3879A-BAA8-4347-B229-6F4F0CD7A92C}" dt="2022-11-04T09:41:34.092" v="1748" actId="26606"/>
          <ac:cxnSpMkLst>
            <pc:docMk/>
            <pc:sldMk cId="519773305" sldId="261"/>
            <ac:cxnSpMk id="148" creationId="{56020367-4FD5-4596-8E10-C5F095CD8DBF}"/>
          </ac:cxnSpMkLst>
        </pc:cxnChg>
        <pc:cxnChg chg="del">
          <ac:chgData name="FI-A 22 - Zabel, Niklas" userId="771e8471-5983-4fd5-99b2-36a633a5836d" providerId="ADAL" clId="{8ED3879A-BAA8-4347-B229-6F4F0CD7A92C}" dt="2022-11-02T06:50:41.476" v="173"/>
          <ac:cxnSpMkLst>
            <pc:docMk/>
            <pc:sldMk cId="519773305" sldId="261"/>
            <ac:cxnSpMk id="235" creationId="{56020367-4FD5-4596-8E10-C5F095CD8DBF}"/>
          </ac:cxnSpMkLst>
        </pc:cxn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935474311" sldId="261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958987580" sldId="262"/>
        </pc:sldMkLst>
      </pc:sldChg>
      <pc:sldChg chg="modSp new mod">
        <pc:chgData name="FI-A 22 - Zabel, Niklas" userId="771e8471-5983-4fd5-99b2-36a633a5836d" providerId="ADAL" clId="{8ED3879A-BAA8-4347-B229-6F4F0CD7A92C}" dt="2022-11-02T06:52:32.490" v="450" actId="12"/>
        <pc:sldMkLst>
          <pc:docMk/>
          <pc:sldMk cId="3187132842" sldId="262"/>
        </pc:sldMkLst>
        <pc:spChg chg="mod">
          <ac:chgData name="FI-A 22 - Zabel, Niklas" userId="771e8471-5983-4fd5-99b2-36a633a5836d" providerId="ADAL" clId="{8ED3879A-BAA8-4347-B229-6F4F0CD7A92C}" dt="2022-11-02T06:52:11.482" v="444" actId="20577"/>
          <ac:spMkLst>
            <pc:docMk/>
            <pc:sldMk cId="3187132842" sldId="262"/>
            <ac:spMk id="2" creationId="{AB19A93D-ED9B-6F9C-545A-3C564925D675}"/>
          </ac:spMkLst>
        </pc:spChg>
        <pc:spChg chg="mod">
          <ac:chgData name="FI-A 22 - Zabel, Niklas" userId="771e8471-5983-4fd5-99b2-36a633a5836d" providerId="ADAL" clId="{8ED3879A-BAA8-4347-B229-6F4F0CD7A92C}" dt="2022-11-02T06:52:32.490" v="450" actId="12"/>
          <ac:spMkLst>
            <pc:docMk/>
            <pc:sldMk cId="3187132842" sldId="262"/>
            <ac:spMk id="3" creationId="{991A84D1-FA56-8799-2CAC-CE4C3696F212}"/>
          </ac:spMkLst>
        </pc:spChg>
      </pc:sldChg>
      <pc:sldChg chg="modSp new mod">
        <pc:chgData name="FI-A 22 - Zabel, Niklas" userId="771e8471-5983-4fd5-99b2-36a633a5836d" providerId="ADAL" clId="{8ED3879A-BAA8-4347-B229-6F4F0CD7A92C}" dt="2022-11-02T06:53:45.987" v="462" actId="14"/>
        <pc:sldMkLst>
          <pc:docMk/>
          <pc:sldMk cId="1266003059" sldId="263"/>
        </pc:sldMkLst>
        <pc:spChg chg="mod">
          <ac:chgData name="FI-A 22 - Zabel, Niklas" userId="771e8471-5983-4fd5-99b2-36a633a5836d" providerId="ADAL" clId="{8ED3879A-BAA8-4347-B229-6F4F0CD7A92C}" dt="2022-11-02T06:53:04.051" v="454"/>
          <ac:spMkLst>
            <pc:docMk/>
            <pc:sldMk cId="1266003059" sldId="263"/>
            <ac:spMk id="2" creationId="{C611BD19-630E-41E8-A836-A709867212AB}"/>
          </ac:spMkLst>
        </pc:spChg>
        <pc:spChg chg="mod">
          <ac:chgData name="FI-A 22 - Zabel, Niklas" userId="771e8471-5983-4fd5-99b2-36a633a5836d" providerId="ADAL" clId="{8ED3879A-BAA8-4347-B229-6F4F0CD7A92C}" dt="2022-11-02T06:53:45.987" v="462" actId="14"/>
          <ac:spMkLst>
            <pc:docMk/>
            <pc:sldMk cId="1266003059" sldId="263"/>
            <ac:spMk id="3" creationId="{D04C5B1C-0F2A-B581-AA33-DF00A0BC7C91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326188859" sldId="263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805534067" sldId="264"/>
        </pc:sldMkLst>
      </pc:sldChg>
      <pc:sldChg chg="modSp new mod">
        <pc:chgData name="FI-A 22 - Zabel, Niklas" userId="771e8471-5983-4fd5-99b2-36a633a5836d" providerId="ADAL" clId="{8ED3879A-BAA8-4347-B229-6F4F0CD7A92C}" dt="2022-11-02T06:54:57.734" v="496" actId="20577"/>
        <pc:sldMkLst>
          <pc:docMk/>
          <pc:sldMk cId="3470829720" sldId="264"/>
        </pc:sldMkLst>
        <pc:spChg chg="mod">
          <ac:chgData name="FI-A 22 - Zabel, Niklas" userId="771e8471-5983-4fd5-99b2-36a633a5836d" providerId="ADAL" clId="{8ED3879A-BAA8-4347-B229-6F4F0CD7A92C}" dt="2022-11-02T06:53:53.856" v="465" actId="20577"/>
          <ac:spMkLst>
            <pc:docMk/>
            <pc:sldMk cId="3470829720" sldId="264"/>
            <ac:spMk id="2" creationId="{5CFEC219-91B5-E7E1-8A5F-54D4F17B5466}"/>
          </ac:spMkLst>
        </pc:spChg>
        <pc:spChg chg="mod">
          <ac:chgData name="FI-A 22 - Zabel, Niklas" userId="771e8471-5983-4fd5-99b2-36a633a5836d" providerId="ADAL" clId="{8ED3879A-BAA8-4347-B229-6F4F0CD7A92C}" dt="2022-11-02T06:54:57.734" v="496" actId="20577"/>
          <ac:spMkLst>
            <pc:docMk/>
            <pc:sldMk cId="3470829720" sldId="264"/>
            <ac:spMk id="3" creationId="{790BC407-A426-BE77-6380-9FA1D95DAC09}"/>
          </ac:spMkLst>
        </pc:spChg>
      </pc:sldChg>
      <pc:sldChg chg="modSp new mod">
        <pc:chgData name="FI-A 22 - Zabel, Niklas" userId="771e8471-5983-4fd5-99b2-36a633a5836d" providerId="ADAL" clId="{8ED3879A-BAA8-4347-B229-6F4F0CD7A92C}" dt="2022-11-02T06:57:04.899" v="781" actId="313"/>
        <pc:sldMkLst>
          <pc:docMk/>
          <pc:sldMk cId="898085633" sldId="265"/>
        </pc:sldMkLst>
        <pc:spChg chg="mod">
          <ac:chgData name="FI-A 22 - Zabel, Niklas" userId="771e8471-5983-4fd5-99b2-36a633a5836d" providerId="ADAL" clId="{8ED3879A-BAA8-4347-B229-6F4F0CD7A92C}" dt="2022-11-02T06:55:11.443" v="498"/>
          <ac:spMkLst>
            <pc:docMk/>
            <pc:sldMk cId="898085633" sldId="265"/>
            <ac:spMk id="2" creationId="{9C4F8B38-FFD9-70D2-E024-4F6503271C69}"/>
          </ac:spMkLst>
        </pc:spChg>
        <pc:spChg chg="mod">
          <ac:chgData name="FI-A 22 - Zabel, Niklas" userId="771e8471-5983-4fd5-99b2-36a633a5836d" providerId="ADAL" clId="{8ED3879A-BAA8-4347-B229-6F4F0CD7A92C}" dt="2022-11-02T06:57:04.899" v="781" actId="313"/>
          <ac:spMkLst>
            <pc:docMk/>
            <pc:sldMk cId="898085633" sldId="265"/>
            <ac:spMk id="3" creationId="{706F4EB0-B018-ED46-7052-E1E80946CAD3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046575097" sldId="265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095462497" sldId="266"/>
        </pc:sldMkLst>
      </pc:sldChg>
      <pc:sldChg chg="modSp new mod">
        <pc:chgData name="FI-A 22 - Zabel, Niklas" userId="771e8471-5983-4fd5-99b2-36a633a5836d" providerId="ADAL" clId="{8ED3879A-BAA8-4347-B229-6F4F0CD7A92C}" dt="2022-11-02T06:57:41.892" v="902" actId="313"/>
        <pc:sldMkLst>
          <pc:docMk/>
          <pc:sldMk cId="4167207298" sldId="266"/>
        </pc:sldMkLst>
        <pc:spChg chg="mod">
          <ac:chgData name="FI-A 22 - Zabel, Niklas" userId="771e8471-5983-4fd5-99b2-36a633a5836d" providerId="ADAL" clId="{8ED3879A-BAA8-4347-B229-6F4F0CD7A92C}" dt="2022-11-02T06:57:12.856" v="783"/>
          <ac:spMkLst>
            <pc:docMk/>
            <pc:sldMk cId="4167207298" sldId="266"/>
            <ac:spMk id="2" creationId="{DA388055-56AD-8C7E-0AED-5F0F64B0F7D7}"/>
          </ac:spMkLst>
        </pc:spChg>
        <pc:spChg chg="mod">
          <ac:chgData name="FI-A 22 - Zabel, Niklas" userId="771e8471-5983-4fd5-99b2-36a633a5836d" providerId="ADAL" clId="{8ED3879A-BAA8-4347-B229-6F4F0CD7A92C}" dt="2022-11-02T06:57:41.892" v="902" actId="313"/>
          <ac:spMkLst>
            <pc:docMk/>
            <pc:sldMk cId="4167207298" sldId="266"/>
            <ac:spMk id="3" creationId="{FFDD48D6-AF59-2836-6923-3824CA49DE3C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930202198" sldId="267"/>
        </pc:sldMkLst>
      </pc:sldChg>
      <pc:sldChg chg="modSp new mod">
        <pc:chgData name="FI-A 22 - Zabel, Niklas" userId="771e8471-5983-4fd5-99b2-36a633a5836d" providerId="ADAL" clId="{8ED3879A-BAA8-4347-B229-6F4F0CD7A92C}" dt="2022-11-02T06:58:10.581" v="1004" actId="20577"/>
        <pc:sldMkLst>
          <pc:docMk/>
          <pc:sldMk cId="3879434311" sldId="267"/>
        </pc:sldMkLst>
        <pc:spChg chg="mod">
          <ac:chgData name="FI-A 22 - Zabel, Niklas" userId="771e8471-5983-4fd5-99b2-36a633a5836d" providerId="ADAL" clId="{8ED3879A-BAA8-4347-B229-6F4F0CD7A92C}" dt="2022-11-02T06:57:48.912" v="904"/>
          <ac:spMkLst>
            <pc:docMk/>
            <pc:sldMk cId="3879434311" sldId="267"/>
            <ac:spMk id="2" creationId="{88F1AB58-A75C-5862-47DB-C6D9D9B2CC76}"/>
          </ac:spMkLst>
        </pc:spChg>
        <pc:spChg chg="mod">
          <ac:chgData name="FI-A 22 - Zabel, Niklas" userId="771e8471-5983-4fd5-99b2-36a633a5836d" providerId="ADAL" clId="{8ED3879A-BAA8-4347-B229-6F4F0CD7A92C}" dt="2022-11-02T06:58:10.581" v="1004" actId="20577"/>
          <ac:spMkLst>
            <pc:docMk/>
            <pc:sldMk cId="3879434311" sldId="267"/>
            <ac:spMk id="3" creationId="{504915DD-E2C6-3282-A260-B88DB0B29F81}"/>
          </ac:spMkLst>
        </pc:spChg>
      </pc:sldChg>
      <pc:sldChg chg="addSp delSp modSp new mod">
        <pc:chgData name="FI-A 22 - Zabel, Niklas" userId="771e8471-5983-4fd5-99b2-36a633a5836d" providerId="ADAL" clId="{8ED3879A-BAA8-4347-B229-6F4F0CD7A92C}" dt="2022-11-02T07:00:39.610" v="1292" actId="20577"/>
        <pc:sldMkLst>
          <pc:docMk/>
          <pc:sldMk cId="3192085989" sldId="268"/>
        </pc:sldMkLst>
        <pc:spChg chg="mod">
          <ac:chgData name="FI-A 22 - Zabel, Niklas" userId="771e8471-5983-4fd5-99b2-36a633a5836d" providerId="ADAL" clId="{8ED3879A-BAA8-4347-B229-6F4F0CD7A92C}" dt="2022-11-02T06:58:33.606" v="1010"/>
          <ac:spMkLst>
            <pc:docMk/>
            <pc:sldMk cId="3192085989" sldId="268"/>
            <ac:spMk id="2" creationId="{0698E105-FE70-6D19-79B8-01E4E1BD2E5A}"/>
          </ac:spMkLst>
        </pc:spChg>
        <pc:spChg chg="mod">
          <ac:chgData name="FI-A 22 - Zabel, Niklas" userId="771e8471-5983-4fd5-99b2-36a633a5836d" providerId="ADAL" clId="{8ED3879A-BAA8-4347-B229-6F4F0CD7A92C}" dt="2022-11-02T07:00:39.610" v="1292" actId="20577"/>
          <ac:spMkLst>
            <pc:docMk/>
            <pc:sldMk cId="3192085989" sldId="268"/>
            <ac:spMk id="3" creationId="{5DBCE44B-3FA0-B5E7-F905-EDCB2EFA5790}"/>
          </ac:spMkLst>
        </pc:spChg>
        <pc:spChg chg="add del">
          <ac:chgData name="FI-A 22 - Zabel, Niklas" userId="771e8471-5983-4fd5-99b2-36a633a5836d" providerId="ADAL" clId="{8ED3879A-BAA8-4347-B229-6F4F0CD7A92C}" dt="2022-11-02T06:58:21.544" v="1009" actId="22"/>
          <ac:spMkLst>
            <pc:docMk/>
            <pc:sldMk cId="3192085989" sldId="268"/>
            <ac:spMk id="5" creationId="{BF8D8995-FE8D-18F8-8B54-E709EF2CABC4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917859817" sldId="268"/>
        </pc:sldMkLst>
      </pc:sldChg>
      <pc:sldChg chg="modSp new mod">
        <pc:chgData name="FI-A 22 - Zabel, Niklas" userId="771e8471-5983-4fd5-99b2-36a633a5836d" providerId="ADAL" clId="{8ED3879A-BAA8-4347-B229-6F4F0CD7A92C}" dt="2022-11-02T07:01:27.741" v="1418" actId="313"/>
        <pc:sldMkLst>
          <pc:docMk/>
          <pc:sldMk cId="4199281304" sldId="269"/>
        </pc:sldMkLst>
        <pc:spChg chg="mod">
          <ac:chgData name="FI-A 22 - Zabel, Niklas" userId="771e8471-5983-4fd5-99b2-36a633a5836d" providerId="ADAL" clId="{8ED3879A-BAA8-4347-B229-6F4F0CD7A92C}" dt="2022-11-02T07:00:55.641" v="1294"/>
          <ac:spMkLst>
            <pc:docMk/>
            <pc:sldMk cId="4199281304" sldId="269"/>
            <ac:spMk id="2" creationId="{AAE6A5C7-8E73-BAC6-CEDA-56A457039D4B}"/>
          </ac:spMkLst>
        </pc:spChg>
        <pc:spChg chg="mod">
          <ac:chgData name="FI-A 22 - Zabel, Niklas" userId="771e8471-5983-4fd5-99b2-36a633a5836d" providerId="ADAL" clId="{8ED3879A-BAA8-4347-B229-6F4F0CD7A92C}" dt="2022-11-02T07:01:27.741" v="1418" actId="313"/>
          <ac:spMkLst>
            <pc:docMk/>
            <pc:sldMk cId="4199281304" sldId="269"/>
            <ac:spMk id="3" creationId="{694AD4CE-554F-5E1C-B155-460AB628C453}"/>
          </ac:spMkLst>
        </pc:spChg>
      </pc:sldChg>
      <pc:sldChg chg="modSp new mod">
        <pc:chgData name="FI-A 22 - Zabel, Niklas" userId="771e8471-5983-4fd5-99b2-36a633a5836d" providerId="ADAL" clId="{8ED3879A-BAA8-4347-B229-6F4F0CD7A92C}" dt="2022-11-02T07:02:42.297" v="1660" actId="20577"/>
        <pc:sldMkLst>
          <pc:docMk/>
          <pc:sldMk cId="862260228" sldId="270"/>
        </pc:sldMkLst>
        <pc:spChg chg="mod">
          <ac:chgData name="FI-A 22 - Zabel, Niklas" userId="771e8471-5983-4fd5-99b2-36a633a5836d" providerId="ADAL" clId="{8ED3879A-BAA8-4347-B229-6F4F0CD7A92C}" dt="2022-11-02T07:01:48.829" v="1424" actId="20577"/>
          <ac:spMkLst>
            <pc:docMk/>
            <pc:sldMk cId="862260228" sldId="270"/>
            <ac:spMk id="2" creationId="{92CE386B-0356-9F86-D249-00B0F28991CF}"/>
          </ac:spMkLst>
        </pc:spChg>
        <pc:spChg chg="mod">
          <ac:chgData name="FI-A 22 - Zabel, Niklas" userId="771e8471-5983-4fd5-99b2-36a633a5836d" providerId="ADAL" clId="{8ED3879A-BAA8-4347-B229-6F4F0CD7A92C}" dt="2022-11-02T07:02:42.297" v="1660" actId="20577"/>
          <ac:spMkLst>
            <pc:docMk/>
            <pc:sldMk cId="862260228" sldId="270"/>
            <ac:spMk id="3" creationId="{22CA45B0-1C1F-C691-02D7-6A9EC2530808}"/>
          </ac:spMkLst>
        </pc:spChg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287489448" sldId="270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201732196" sldId="271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132482617" sldId="273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047832674" sldId="274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417576229" sldId="275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388100508" sldId="276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668486508" sldId="277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211581277" sldId="278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121390286" sldId="279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457068255" sldId="280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846442637" sldId="281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804521803" sldId="282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442559341" sldId="283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220327643" sldId="284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921993181" sldId="286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188709355" sldId="287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757982248" sldId="288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151556298" sldId="289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294482045" sldId="290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984826292" sldId="291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815519289" sldId="292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323165420" sldId="293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933193933" sldId="294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148158035" sldId="295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62071560" sldId="296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972134244" sldId="297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757677418" sldId="298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4229964492" sldId="299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878901120" sldId="300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4215883277" sldId="301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163099623" sldId="302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133823412" sldId="303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205072457" sldId="304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297116765" sldId="305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94467856" sldId="306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413621466" sldId="308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711859290" sldId="309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983433391" sldId="310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2756860853" sldId="311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1958412442" sldId="312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408873638" sldId="313"/>
        </pc:sldMkLst>
      </pc:sldChg>
      <pc:sldChg chg="del">
        <pc:chgData name="FI-A 22 - Zabel, Niklas" userId="771e8471-5983-4fd5-99b2-36a633a5836d" providerId="ADAL" clId="{8ED3879A-BAA8-4347-B229-6F4F0CD7A92C}" dt="2022-11-02T06:43:19.401" v="0" actId="2696"/>
        <pc:sldMkLst>
          <pc:docMk/>
          <pc:sldMk cId="3353481338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1031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Lernfeld 04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Schutzbedarfsanalyse im eigenen Arbeitsbereich durchführen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88055-56AD-8C7E-0AED-5F0F64B0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auf Widerruf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D48D6-AF59-2836-6923-3824CA49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Wurde eine Einwilligung gegeben, kann diese jederzeit ohne Begründung wiederrufen werden</a:t>
            </a:r>
          </a:p>
        </p:txBody>
      </p:sp>
    </p:spTree>
    <p:extLst>
      <p:ext uri="{BB962C8B-B14F-4D97-AF65-F5344CB8AC3E}">
        <p14:creationId xmlns:p14="http://schemas.microsoft.com/office/powerpoint/2010/main" val="416720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1AB58-A75C-5862-47DB-C6D9D9B2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auf Widerspruch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915DD-E2C6-3282-A260-B88DB0B2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Werde Daten ungewollt verwendet, kann der Datenverarbeitung widersprochen werden</a:t>
            </a:r>
          </a:p>
        </p:txBody>
      </p:sp>
    </p:spTree>
    <p:extLst>
      <p:ext uri="{BB962C8B-B14F-4D97-AF65-F5344CB8AC3E}">
        <p14:creationId xmlns:p14="http://schemas.microsoft.com/office/powerpoint/2010/main" val="387943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8E105-FE70-6D19-79B8-01E4E1BD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bei automatisierter Entscheidungsfindung im Einzelfall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CE44B-3FA0-B5E7-F905-EDCB2EFA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zulässig, sollte es notwendig zur Erfüllung eines Vertrages dienen oder der Verbraucher eingewilligt haben</a:t>
            </a:r>
          </a:p>
          <a:p>
            <a:r>
              <a:rPr lang="de-DE" dirty="0"/>
              <a:t>Resultat kann vom Verbraucher angefochten werden und anschließend von einer Person überprüft werden</a:t>
            </a:r>
          </a:p>
        </p:txBody>
      </p:sp>
    </p:spTree>
    <p:extLst>
      <p:ext uri="{BB962C8B-B14F-4D97-AF65-F5344CB8AC3E}">
        <p14:creationId xmlns:p14="http://schemas.microsoft.com/office/powerpoint/2010/main" val="31920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6A5C7-8E73-BAC6-CEDA-56A4570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auf Mitnahme der Daten (Datenübertragbarkeit)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AD4CE-554F-5E1C-B155-460AB628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Daten, welche einem Unternehmen bereitgestellt wurden, müssen in einem gängigen Format zur Verfügung 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419928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E386B-0356-9F86-D249-00B0F289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Recht auf einen Ansprechpartner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5B0-1C1F-C691-02D7-6A9EC253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Reagiert ein Unternehmen nicht auf eine Anliegen, stehen die Datenschutzbehörden als Ansprechpartner zur Verfügung</a:t>
            </a:r>
          </a:p>
          <a:p>
            <a:r>
              <a:rPr lang="de-DE" dirty="0"/>
              <a:t>Ggf. kann sich auch an die Verbraucherzentralen </a:t>
            </a:r>
            <a:r>
              <a:rPr lang="de-DE"/>
              <a:t>gewendet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26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AC89-EC18-1C32-9D49-A85FA2F7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F9D6-FA55-A07D-82E0-3B34EC5D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Datenschutz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Datensicherheit</a:t>
            </a:r>
          </a:p>
          <a:p>
            <a:pPr marL="514350" indent="-514350">
              <a:buAutoNum type="arabicPeriod"/>
            </a:pPr>
            <a:endParaRPr lang="de-DE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6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1031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Datenschutz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Definition, DSGVO </a:t>
            </a:r>
            <a:r>
              <a:rPr lang="de-DE" sz="2000">
                <a:solidFill>
                  <a:srgbClr val="FFFFFF"/>
                </a:solidFill>
              </a:rPr>
              <a:t>und wesentliche </a:t>
            </a:r>
            <a:r>
              <a:rPr lang="de-DE" sz="2000" dirty="0">
                <a:solidFill>
                  <a:srgbClr val="FFFFFF"/>
                </a:solidFill>
              </a:rPr>
              <a:t>Regeln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7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72EA9-1120-9239-8575-2B206E4B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296D3-7B0A-8FE5-199D-B87EDFAC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Der Datenschutz ist die </a:t>
            </a:r>
            <a:r>
              <a:rPr lang="de-DE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informationelle Selbstbestimmung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was mit den eigenen </a:t>
            </a:r>
            <a:r>
              <a:rPr lang="de-DE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personenbezogenen Daten 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nach den </a:t>
            </a:r>
            <a:r>
              <a:rPr lang="de-DE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rechtlichen Vorgaben 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gemacht werden darf. </a:t>
            </a:r>
          </a:p>
          <a:p>
            <a:pPr marL="0" indent="0">
              <a:buNone/>
            </a:pPr>
            <a:endParaRPr lang="de-DE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Somit schützt man die personenbezogenen Daten vor Missbrauch, welches dem Schutz der eigenen Privatsphäre dient.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09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FA947-98C5-A0B1-B6E3-F1359683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Datenschutz-Grundverordnung (DSGVO)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B1CF0-8593-5361-84B5-0A5E42DE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 europaweite Regelung, wie Unternehmen mit personenbezogenen Daten umgehen dürfen</a:t>
            </a:r>
          </a:p>
          <a:p>
            <a:r>
              <a:rPr lang="de-DE" dirty="0"/>
              <a:t>Selbstbestimmung und Kontrolle über eigene Daten als Verbraucher gestärkt</a:t>
            </a:r>
          </a:p>
        </p:txBody>
      </p:sp>
    </p:spTree>
    <p:extLst>
      <p:ext uri="{BB962C8B-B14F-4D97-AF65-F5344CB8AC3E}">
        <p14:creationId xmlns:p14="http://schemas.microsoft.com/office/powerpoint/2010/main" val="134403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9A93D-ED9B-6F9C-545A-3C564925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Wesentliche Regeln der DSGVO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A84D1-FA56-8799-2CAC-CE4C3696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Recht auf Information und Auskunft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Recht auf Berichtigung und Löschung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Einwilligung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Recht auf Widerruf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Recht auf Widerspruch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Rechte bei automatisierter Entscheidungsfindung im Einzelfall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Recht auf Mitnahme Ihrer Daten (Datenübertragbarkeit)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Ansprechpartner: Datenschutzbehörden und Verbraucherzentralen</a:t>
            </a:r>
          </a:p>
        </p:txBody>
      </p:sp>
    </p:spTree>
    <p:extLst>
      <p:ext uri="{BB962C8B-B14F-4D97-AF65-F5344CB8AC3E}">
        <p14:creationId xmlns:p14="http://schemas.microsoft.com/office/powerpoint/2010/main" val="318713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BD19-630E-41E8-A836-A7098672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auf Information und Auskunft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C5B1C-0F2A-B581-AA33-DF00A0BC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Daten Sie preisgeben sollen und zu welchem Zweck</a:t>
            </a:r>
          </a:p>
          <a:p>
            <a:r>
              <a:rPr lang="de-DE" dirty="0"/>
              <a:t>Auch wie lange diese Daten gespeichert werden und an wen sie übermittelt werden</a:t>
            </a:r>
          </a:p>
        </p:txBody>
      </p:sp>
    </p:spTree>
    <p:extLst>
      <p:ext uri="{BB962C8B-B14F-4D97-AF65-F5344CB8AC3E}">
        <p14:creationId xmlns:p14="http://schemas.microsoft.com/office/powerpoint/2010/main" val="126600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EC219-91B5-E7E1-8A5F-54D4F17B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auf Berichtigung und Löschung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BC407-A426-BE77-6380-9FA1D95D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falsche Daten gespeichert oder Daten unrechtmäßig erhoben wurden, kann eine Berichtigung oder eine Löschung verlangt werden</a:t>
            </a:r>
          </a:p>
          <a:p>
            <a:endParaRPr lang="de-DE" dirty="0"/>
          </a:p>
          <a:p>
            <a:r>
              <a:rPr lang="de-DE" dirty="0"/>
              <a:t>Außerdem das Recht auf „Vergessenwerden“. </a:t>
            </a:r>
          </a:p>
          <a:p>
            <a:pPr lvl="1"/>
            <a:r>
              <a:rPr lang="de-DE" dirty="0"/>
              <a:t>Die Daten dürfen dann nicht mehr genutzt werden, liegen aber noch vor, damit Fragen z.B. zur Rechtmäßigkeit der Datenverarbeitung untersucht werden können.</a:t>
            </a:r>
          </a:p>
        </p:txBody>
      </p:sp>
    </p:spTree>
    <p:extLst>
      <p:ext uri="{BB962C8B-B14F-4D97-AF65-F5344CB8AC3E}">
        <p14:creationId xmlns:p14="http://schemas.microsoft.com/office/powerpoint/2010/main" val="347082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F8B38-FFD9-70D2-E024-4F650327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 auf Einwilligung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F4EB0-B018-ED46-7052-E1E80946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Damit die Datenverarbeitung rechtmäßig ist, muss dafür eine Einwilligung erfolgen</a:t>
            </a:r>
          </a:p>
          <a:p>
            <a:r>
              <a:rPr lang="de-DE" dirty="0"/>
              <a:t>Ausnahmen sind:</a:t>
            </a:r>
          </a:p>
          <a:p>
            <a:pPr lvl="1"/>
            <a:r>
              <a:rPr lang="de-DE" dirty="0"/>
              <a:t>zur Erfüllung eines Vertrages zwischen Verbraucher und Unternehmer</a:t>
            </a:r>
          </a:p>
          <a:p>
            <a:pPr lvl="1"/>
            <a:r>
              <a:rPr lang="de-DE" dirty="0"/>
              <a:t>Berechtigtes Interesse eines Unternehmens oder Dritten überwiegt</a:t>
            </a:r>
          </a:p>
        </p:txBody>
      </p:sp>
    </p:spTree>
    <p:extLst>
      <p:ext uri="{BB962C8B-B14F-4D97-AF65-F5344CB8AC3E}">
        <p14:creationId xmlns:p14="http://schemas.microsoft.com/office/powerpoint/2010/main" val="8980856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Headlin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Macintosh PowerPoint</Application>
  <PresentationFormat>Breitbild</PresentationFormat>
  <Paragraphs>48</Paragraphs>
  <Slides>14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Univers</vt:lpstr>
      <vt:lpstr>GradientVTI</vt:lpstr>
      <vt:lpstr>Lernfeld 04</vt:lpstr>
      <vt:lpstr>Gliederung</vt:lpstr>
      <vt:lpstr>Datenschutz</vt:lpstr>
      <vt:lpstr>Was ist Datenschutz?</vt:lpstr>
      <vt:lpstr>Datenschutz-Grundverordnung (DSGVO)</vt:lpstr>
      <vt:lpstr>Wesentliche Regeln der DSGVO</vt:lpstr>
      <vt:lpstr>Recht auf Information und Auskunft</vt:lpstr>
      <vt:lpstr>Recht auf Berichtigung und Löschung</vt:lpstr>
      <vt:lpstr>Recht auf Einwilligung </vt:lpstr>
      <vt:lpstr>Recht auf Widerruf</vt:lpstr>
      <vt:lpstr>Recht auf Widerspruch</vt:lpstr>
      <vt:lpstr>Recht bei automatisierter Entscheidungsfindung im Einzelfall</vt:lpstr>
      <vt:lpstr>Recht auf Mitnahme der Daten (Datenübertragbarkeit)</vt:lpstr>
      <vt:lpstr>Recht auf einen Ansprechpartner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FI-A 22 - Zabel, Niklas</cp:lastModifiedBy>
  <cp:revision>718</cp:revision>
  <dcterms:created xsi:type="dcterms:W3CDTF">2022-10-31T17:24:45Z</dcterms:created>
  <dcterms:modified xsi:type="dcterms:W3CDTF">2022-11-04T09:41:38Z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2022-11-01T13:47:26Z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43524d93-3b30-40a2-a8dd-b2aa645c78d3</vt:lpwstr>
  </property>
  <property fmtid="{D5CDD505-2E9C-101B-9397-08002B2CF9AE}" pid="8" name="MSIP_Label_ea60d57e-af5b-4752-ac57-3e4f28ca11dc_ContentBits">
    <vt:lpwstr>0</vt:lpwstr>
  </property>
</Properties>
</file>