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56"/>
  </p:notesMasterIdLst>
  <p:sldIdLst>
    <p:sldId id="256" r:id="rId2"/>
    <p:sldId id="258" r:id="rId3"/>
    <p:sldId id="280" r:id="rId4"/>
    <p:sldId id="259" r:id="rId5"/>
    <p:sldId id="262" r:id="rId6"/>
    <p:sldId id="260" r:id="rId7"/>
    <p:sldId id="261" r:id="rId8"/>
    <p:sldId id="281" r:id="rId9"/>
    <p:sldId id="263" r:id="rId10"/>
    <p:sldId id="314" r:id="rId11"/>
    <p:sldId id="282" r:id="rId12"/>
    <p:sldId id="264" r:id="rId13"/>
    <p:sldId id="265" r:id="rId14"/>
    <p:sldId id="266" r:id="rId15"/>
    <p:sldId id="267" r:id="rId16"/>
    <p:sldId id="268" r:id="rId17"/>
    <p:sldId id="270" r:id="rId18"/>
    <p:sldId id="273" r:id="rId19"/>
    <p:sldId id="271" r:id="rId20"/>
    <p:sldId id="274" r:id="rId21"/>
    <p:sldId id="275" r:id="rId22"/>
    <p:sldId id="277" r:id="rId23"/>
    <p:sldId id="278" r:id="rId24"/>
    <p:sldId id="283" r:id="rId25"/>
    <p:sldId id="276" r:id="rId26"/>
    <p:sldId id="27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84" r:id="rId36"/>
    <p:sldId id="298" r:id="rId37"/>
    <p:sldId id="299" r:id="rId38"/>
    <p:sldId id="300" r:id="rId39"/>
    <p:sldId id="286" r:id="rId40"/>
    <p:sldId id="301" r:id="rId41"/>
    <p:sldId id="302" r:id="rId42"/>
    <p:sldId id="303" r:id="rId43"/>
    <p:sldId id="289" r:id="rId44"/>
    <p:sldId id="304" r:id="rId45"/>
    <p:sldId id="305" r:id="rId46"/>
    <p:sldId id="287" r:id="rId47"/>
    <p:sldId id="309" r:id="rId48"/>
    <p:sldId id="310" r:id="rId49"/>
    <p:sldId id="311" r:id="rId50"/>
    <p:sldId id="312" r:id="rId51"/>
    <p:sldId id="313" r:id="rId52"/>
    <p:sldId id="288" r:id="rId53"/>
    <p:sldId id="306" r:id="rId54"/>
    <p:sldId id="308" r:id="rId5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13AE9-319B-A442-A5C6-0BB4B561C024}" v="8" dt="2022-11-13T13:56:05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-A 22 - Zabel, Niklas" userId="S::zabel_niklas@oszimt.onmicrosoft.com::771e8471-5983-4fd5-99b2-36a633a5836d" providerId="AD" clId="Web-{3FA72411-D7FD-76FA-77C6-CCD753251B19}"/>
    <pc:docChg chg="delSld modSld">
      <pc:chgData name="FI-A 22 - Zabel, Niklas" userId="S::zabel_niklas@oszimt.onmicrosoft.com::771e8471-5983-4fd5-99b2-36a633a5836d" providerId="AD" clId="Web-{3FA72411-D7FD-76FA-77C6-CCD753251B19}" dt="2022-11-01T13:52:09.649" v="8" actId="20577"/>
      <pc:docMkLst>
        <pc:docMk/>
      </pc:docMkLst>
      <pc:sldChg chg="modSp">
        <pc:chgData name="FI-A 22 - Zabel, Niklas" userId="S::zabel_niklas@oszimt.onmicrosoft.com::771e8471-5983-4fd5-99b2-36a633a5836d" providerId="AD" clId="Web-{3FA72411-D7FD-76FA-77C6-CCD753251B19}" dt="2022-11-01T13:51:30.819" v="3" actId="20577"/>
        <pc:sldMkLst>
          <pc:docMk/>
          <pc:sldMk cId="3211581277" sldId="278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1:30.819" v="3" actId="20577"/>
          <ac:spMkLst>
            <pc:docMk/>
            <pc:sldMk cId="3211581277" sldId="278"/>
            <ac:spMk id="3" creationId="{CBEE6692-89FA-0D46-F86E-576E5A891E02}"/>
          </ac:spMkLst>
        </pc:spChg>
      </pc:sldChg>
      <pc:sldChg chg="modSp">
        <pc:chgData name="FI-A 22 - Zabel, Niklas" userId="S::zabel_niklas@oszimt.onmicrosoft.com::771e8471-5983-4fd5-99b2-36a633a5836d" providerId="AD" clId="Web-{3FA72411-D7FD-76FA-77C6-CCD753251B19}" dt="2022-11-01T13:51:54.101" v="6" actId="20577"/>
        <pc:sldMkLst>
          <pc:docMk/>
          <pc:sldMk cId="1757677418" sldId="298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1:54.101" v="6" actId="20577"/>
          <ac:spMkLst>
            <pc:docMk/>
            <pc:sldMk cId="1757677418" sldId="298"/>
            <ac:spMk id="2" creationId="{EC576C7E-E680-E990-6312-FAE622236351}"/>
          </ac:spMkLst>
        </pc:spChg>
      </pc:sldChg>
      <pc:sldChg chg="modSp">
        <pc:chgData name="FI-A 22 - Zabel, Niklas" userId="S::zabel_niklas@oszimt.onmicrosoft.com::771e8471-5983-4fd5-99b2-36a633a5836d" providerId="AD" clId="Web-{3FA72411-D7FD-76FA-77C6-CCD753251B19}" dt="2022-11-01T13:51:58.070" v="7" actId="20577"/>
        <pc:sldMkLst>
          <pc:docMk/>
          <pc:sldMk cId="2133823412" sldId="303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1:58.070" v="7" actId="20577"/>
          <ac:spMkLst>
            <pc:docMk/>
            <pc:sldMk cId="2133823412" sldId="303"/>
            <ac:spMk id="3" creationId="{EA6EADD0-9890-DA2A-4432-C223A6713962}"/>
          </ac:spMkLst>
        </pc:spChg>
      </pc:sldChg>
      <pc:sldChg chg="modSp">
        <pc:chgData name="FI-A 22 - Zabel, Niklas" userId="S::zabel_niklas@oszimt.onmicrosoft.com::771e8471-5983-4fd5-99b2-36a633a5836d" providerId="AD" clId="Web-{3FA72411-D7FD-76FA-77C6-CCD753251B19}" dt="2022-11-01T13:52:09.649" v="8" actId="20577"/>
        <pc:sldMkLst>
          <pc:docMk/>
          <pc:sldMk cId="413621466" sldId="308"/>
        </pc:sldMkLst>
        <pc:spChg chg="mod">
          <ac:chgData name="FI-A 22 - Zabel, Niklas" userId="S::zabel_niklas@oszimt.onmicrosoft.com::771e8471-5983-4fd5-99b2-36a633a5836d" providerId="AD" clId="Web-{3FA72411-D7FD-76FA-77C6-CCD753251B19}" dt="2022-11-01T13:52:09.649" v="8" actId="20577"/>
          <ac:spMkLst>
            <pc:docMk/>
            <pc:sldMk cId="413621466" sldId="308"/>
            <ac:spMk id="3" creationId="{55FABFA8-2A10-DF85-3FE2-DD9D522D40AC}"/>
          </ac:spMkLst>
        </pc:spChg>
      </pc:sldChg>
      <pc:sldChg chg="del">
        <pc:chgData name="FI-A 22 - Zabel, Niklas" userId="S::zabel_niklas@oszimt.onmicrosoft.com::771e8471-5983-4fd5-99b2-36a633a5836d" providerId="AD" clId="Web-{3FA72411-D7FD-76FA-77C6-CCD753251B19}" dt="2022-11-01T13:51:07.084" v="0"/>
        <pc:sldMkLst>
          <pc:docMk/>
          <pc:sldMk cId="2231340381" sldId="315"/>
        </pc:sldMkLst>
      </pc:sldChg>
    </pc:docChg>
  </pc:docChgLst>
  <pc:docChgLst>
    <pc:chgData name="FI-A 22 - Zabel, Niklas" userId="771e8471-5983-4fd5-99b2-36a633a5836d" providerId="ADAL" clId="{E3F13AE9-319B-A442-A5C6-0BB4B561C024}"/>
    <pc:docChg chg="custSel addSld delSld modSld">
      <pc:chgData name="FI-A 22 - Zabel, Niklas" userId="771e8471-5983-4fd5-99b2-36a633a5836d" providerId="ADAL" clId="{E3F13AE9-319B-A442-A5C6-0BB4B561C024}" dt="2022-11-13T17:42:46.047" v="14" actId="20577"/>
      <pc:docMkLst>
        <pc:docMk/>
      </pc:docMkLst>
      <pc:sldChg chg="modNotesTx">
        <pc:chgData name="FI-A 22 - Zabel, Niklas" userId="771e8471-5983-4fd5-99b2-36a633a5836d" providerId="ADAL" clId="{E3F13AE9-319B-A442-A5C6-0BB4B561C024}" dt="2022-11-13T17:23:42.668" v="11" actId="20577"/>
        <pc:sldMkLst>
          <pc:docMk/>
          <pc:sldMk cId="1989440610" sldId="259"/>
        </pc:sldMkLst>
      </pc:sldChg>
      <pc:sldChg chg="modNotesTx">
        <pc:chgData name="FI-A 22 - Zabel, Niklas" userId="771e8471-5983-4fd5-99b2-36a633a5836d" providerId="ADAL" clId="{E3F13AE9-319B-A442-A5C6-0BB4B561C024}" dt="2022-11-13T17:42:46.047" v="14" actId="20577"/>
        <pc:sldMkLst>
          <pc:docMk/>
          <pc:sldMk cId="3047832674" sldId="274"/>
        </pc:sldMkLst>
      </pc:sldChg>
      <pc:sldChg chg="modSp">
        <pc:chgData name="FI-A 22 - Zabel, Niklas" userId="771e8471-5983-4fd5-99b2-36a633a5836d" providerId="ADAL" clId="{E3F13AE9-319B-A442-A5C6-0BB4B561C024}" dt="2022-11-13T13:56:05.474" v="10" actId="20577"/>
        <pc:sldMkLst>
          <pc:docMk/>
          <pc:sldMk cId="1457068255" sldId="280"/>
        </pc:sldMkLst>
        <pc:spChg chg="mod">
          <ac:chgData name="FI-A 22 - Zabel, Niklas" userId="771e8471-5983-4fd5-99b2-36a633a5836d" providerId="ADAL" clId="{E3F13AE9-319B-A442-A5C6-0BB4B561C024}" dt="2022-11-13T13:56:05.474" v="10" actId="20577"/>
          <ac:spMkLst>
            <pc:docMk/>
            <pc:sldMk cId="1457068255" sldId="280"/>
            <ac:spMk id="2" creationId="{00000000-0000-0000-0000-000000000000}"/>
          </ac:spMkLst>
        </pc:spChg>
      </pc:sldChg>
      <pc:sldChg chg="modSp mod">
        <pc:chgData name="FI-A 22 - Zabel, Niklas" userId="771e8471-5983-4fd5-99b2-36a633a5836d" providerId="ADAL" clId="{E3F13AE9-319B-A442-A5C6-0BB4B561C024}" dt="2022-11-04T09:38:56.700" v="1" actId="27636"/>
        <pc:sldMkLst>
          <pc:docMk/>
          <pc:sldMk cId="3804521803" sldId="282"/>
        </pc:sldMkLst>
        <pc:spChg chg="mod">
          <ac:chgData name="FI-A 22 - Zabel, Niklas" userId="771e8471-5983-4fd5-99b2-36a633a5836d" providerId="ADAL" clId="{E3F13AE9-319B-A442-A5C6-0BB4B561C024}" dt="2022-11-04T09:38:56.700" v="1" actId="27636"/>
          <ac:spMkLst>
            <pc:docMk/>
            <pc:sldMk cId="3804521803" sldId="282"/>
            <ac:spMk id="2" creationId="{00000000-0000-0000-0000-000000000000}"/>
          </ac:spMkLst>
        </pc:spChg>
      </pc:sldChg>
      <pc:sldChg chg="add del">
        <pc:chgData name="FI-A 22 - Zabel, Niklas" userId="771e8471-5983-4fd5-99b2-36a633a5836d" providerId="ADAL" clId="{E3F13AE9-319B-A442-A5C6-0BB4B561C024}" dt="2022-11-04T09:39:09.615" v="4" actId="2696"/>
        <pc:sldMkLst>
          <pc:docMk/>
          <pc:sldMk cId="2534606817" sldId="315"/>
        </pc:sldMkLst>
      </pc:sldChg>
      <pc:sldChg chg="add del">
        <pc:chgData name="FI-A 22 - Zabel, Niklas" userId="771e8471-5983-4fd5-99b2-36a633a5836d" providerId="ADAL" clId="{E3F13AE9-319B-A442-A5C6-0BB4B561C024}" dt="2022-11-04T09:38:58.219" v="2" actId="2696"/>
        <pc:sldMkLst>
          <pc:docMk/>
          <pc:sldMk cId="2632180465" sldId="31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1E3E6-355B-4D8E-9493-9B36CFDF309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FF88C2-A59A-4AB0-B14D-D6CE3B1DB891}">
      <dgm:prSet/>
      <dgm:spPr/>
      <dgm:t>
        <a:bodyPr/>
        <a:lstStyle/>
        <a:p>
          <a:r>
            <a:rPr lang="de-DE" dirty="0"/>
            <a:t>Wie viel Steuern muss man bei einem Brutto-Einkommen von 25.000 Euro zahlen? (Steuerberater) </a:t>
          </a:r>
          <a:endParaRPr lang="en-US" dirty="0"/>
        </a:p>
      </dgm:t>
    </dgm:pt>
    <dgm:pt modelId="{1E39D67B-B2FE-4AFC-874C-9C0CC55222A5}" type="parTrans" cxnId="{469CF858-9ADC-4AD8-B6BB-26E16F1A3B13}">
      <dgm:prSet/>
      <dgm:spPr/>
      <dgm:t>
        <a:bodyPr/>
        <a:lstStyle/>
        <a:p>
          <a:endParaRPr lang="en-US"/>
        </a:p>
      </dgm:t>
    </dgm:pt>
    <dgm:pt modelId="{13F3E7BC-4711-441B-A162-42D1D7924CF0}" type="sibTrans" cxnId="{469CF858-9ADC-4AD8-B6BB-26E16F1A3B13}">
      <dgm:prSet/>
      <dgm:spPr/>
      <dgm:t>
        <a:bodyPr/>
        <a:lstStyle/>
        <a:p>
          <a:endParaRPr lang="en-US"/>
        </a:p>
      </dgm:t>
    </dgm:pt>
    <dgm:pt modelId="{3171F5F2-10FF-443A-9DEE-AC1B4A6DCC19}">
      <dgm:prSet/>
      <dgm:spPr/>
      <dgm:t>
        <a:bodyPr/>
        <a:lstStyle/>
        <a:p>
          <a:r>
            <a:rPr lang="de-DE" dirty="0"/>
            <a:t>Wie viele Kalorien habe ich bei meinem heutigen Training verbrannt? (Sportler) </a:t>
          </a:r>
          <a:endParaRPr lang="en-US" dirty="0"/>
        </a:p>
      </dgm:t>
    </dgm:pt>
    <dgm:pt modelId="{7786F6A7-D311-45A7-A8D0-F3FAD6F1E6E6}" type="parTrans" cxnId="{604C4C11-5436-41A0-9FA8-6C1B63AD66E1}">
      <dgm:prSet/>
      <dgm:spPr/>
      <dgm:t>
        <a:bodyPr/>
        <a:lstStyle/>
        <a:p>
          <a:endParaRPr lang="en-US"/>
        </a:p>
      </dgm:t>
    </dgm:pt>
    <dgm:pt modelId="{7AB7F9C2-A7A3-4C8D-A7A0-6D66540BB2D7}" type="sibTrans" cxnId="{604C4C11-5436-41A0-9FA8-6C1B63AD66E1}">
      <dgm:prSet/>
      <dgm:spPr/>
      <dgm:t>
        <a:bodyPr/>
        <a:lstStyle/>
        <a:p>
          <a:endParaRPr lang="en-US"/>
        </a:p>
      </dgm:t>
    </dgm:pt>
    <dgm:pt modelId="{759EF6FE-AA1C-4695-B8F7-5C862631761E}">
      <dgm:prSet/>
      <dgm:spPr/>
      <dgm:t>
        <a:bodyPr/>
        <a:lstStyle/>
        <a:p>
          <a:r>
            <a:rPr lang="de-DE" dirty="0"/>
            <a:t>Wie sieht die aktuelle Tabelle der Fußball-Bundesliga aus? (Fußballfan) </a:t>
          </a:r>
          <a:endParaRPr lang="en-US" dirty="0"/>
        </a:p>
      </dgm:t>
    </dgm:pt>
    <dgm:pt modelId="{B4EBD905-8D55-4966-B079-E24C9FEA17CC}" type="parTrans" cxnId="{220B8DFF-BE2D-4F60-98C5-2BA4C7AA52DE}">
      <dgm:prSet/>
      <dgm:spPr/>
      <dgm:t>
        <a:bodyPr/>
        <a:lstStyle/>
        <a:p>
          <a:endParaRPr lang="en-US"/>
        </a:p>
      </dgm:t>
    </dgm:pt>
    <dgm:pt modelId="{E06E53E1-331E-4765-AAFC-068563F0657C}" type="sibTrans" cxnId="{220B8DFF-BE2D-4F60-98C5-2BA4C7AA52DE}">
      <dgm:prSet/>
      <dgm:spPr/>
      <dgm:t>
        <a:bodyPr/>
        <a:lstStyle/>
        <a:p>
          <a:endParaRPr lang="en-US"/>
        </a:p>
      </dgm:t>
    </dgm:pt>
    <dgm:pt modelId="{EC7A9C79-56A0-4B23-857D-EFD15BAEB760}">
      <dgm:prSet/>
      <dgm:spPr/>
      <dgm:t>
        <a:bodyPr/>
        <a:lstStyle/>
        <a:p>
          <a:r>
            <a:rPr lang="de-DE" dirty="0"/>
            <a:t>Wenn ich ein Haus mit den angegebenen Materialien in der angegebenen Form baue (oder bauen lasse), ist das stabil oder stürzt es ein? (Architekt) </a:t>
          </a:r>
          <a:endParaRPr lang="en-US" dirty="0"/>
        </a:p>
      </dgm:t>
    </dgm:pt>
    <dgm:pt modelId="{F62A56AB-E0DF-40FD-8AF0-CE36C8F258F9}" type="parTrans" cxnId="{77C36435-FEED-451C-B5CF-A77B0549FD03}">
      <dgm:prSet/>
      <dgm:spPr/>
      <dgm:t>
        <a:bodyPr/>
        <a:lstStyle/>
        <a:p>
          <a:endParaRPr lang="en-US"/>
        </a:p>
      </dgm:t>
    </dgm:pt>
    <dgm:pt modelId="{28B4E548-37D5-4B3A-AB6D-9171DD731686}" type="sibTrans" cxnId="{77C36435-FEED-451C-B5CF-A77B0549FD03}">
      <dgm:prSet/>
      <dgm:spPr/>
      <dgm:t>
        <a:bodyPr/>
        <a:lstStyle/>
        <a:p>
          <a:endParaRPr lang="en-US"/>
        </a:p>
      </dgm:t>
    </dgm:pt>
    <dgm:pt modelId="{41DB9202-6BC7-4B2A-A799-01A036E4382B}">
      <dgm:prSet/>
      <dgm:spPr/>
      <dgm:t>
        <a:bodyPr/>
        <a:lstStyle/>
        <a:p>
          <a:r>
            <a:rPr lang="de-DE" dirty="0"/>
            <a:t>Wie komme ich am schnellsten mit dem Auto vom Münchner Hauptbahnhof zum Rathaus von Wladiwostok? (Taxifahrer) </a:t>
          </a:r>
          <a:endParaRPr lang="en-US" dirty="0"/>
        </a:p>
      </dgm:t>
    </dgm:pt>
    <dgm:pt modelId="{E7DBCBA7-3D03-43F7-AA74-5078EBDF024A}" type="parTrans" cxnId="{046A27DB-266E-4521-A39E-68F750C729C6}">
      <dgm:prSet/>
      <dgm:spPr/>
      <dgm:t>
        <a:bodyPr/>
        <a:lstStyle/>
        <a:p>
          <a:endParaRPr lang="en-US"/>
        </a:p>
      </dgm:t>
    </dgm:pt>
    <dgm:pt modelId="{19EE99AD-0099-491D-936D-215E32BF8E4C}" type="sibTrans" cxnId="{046A27DB-266E-4521-A39E-68F750C729C6}">
      <dgm:prSet/>
      <dgm:spPr/>
      <dgm:t>
        <a:bodyPr/>
        <a:lstStyle/>
        <a:p>
          <a:endParaRPr lang="en-US"/>
        </a:p>
      </dgm:t>
    </dgm:pt>
    <dgm:pt modelId="{2D948F04-213B-4F48-A0AA-AAB0CE66FE1E}" type="pres">
      <dgm:prSet presAssocID="{1251E3E6-355B-4D8E-9493-9B36CFDF309D}" presName="diagram" presStyleCnt="0">
        <dgm:presLayoutVars>
          <dgm:dir/>
          <dgm:resizeHandles val="exact"/>
        </dgm:presLayoutVars>
      </dgm:prSet>
      <dgm:spPr/>
    </dgm:pt>
    <dgm:pt modelId="{346F9C25-1CF0-4762-B79F-EED3994F660A}" type="pres">
      <dgm:prSet presAssocID="{B3FF88C2-A59A-4AB0-B14D-D6CE3B1DB891}" presName="node" presStyleLbl="node1" presStyleIdx="0" presStyleCnt="5">
        <dgm:presLayoutVars>
          <dgm:bulletEnabled val="1"/>
        </dgm:presLayoutVars>
      </dgm:prSet>
      <dgm:spPr/>
    </dgm:pt>
    <dgm:pt modelId="{0AC1191B-5EDA-403D-A109-9456435B5AED}" type="pres">
      <dgm:prSet presAssocID="{13F3E7BC-4711-441B-A162-42D1D7924CF0}" presName="sibTrans" presStyleCnt="0"/>
      <dgm:spPr/>
    </dgm:pt>
    <dgm:pt modelId="{2BE4D7DB-94DB-4633-B001-6EA25114E61D}" type="pres">
      <dgm:prSet presAssocID="{3171F5F2-10FF-443A-9DEE-AC1B4A6DCC19}" presName="node" presStyleLbl="node1" presStyleIdx="1" presStyleCnt="5">
        <dgm:presLayoutVars>
          <dgm:bulletEnabled val="1"/>
        </dgm:presLayoutVars>
      </dgm:prSet>
      <dgm:spPr/>
    </dgm:pt>
    <dgm:pt modelId="{8EADC9F2-557B-45F2-A668-EE7B9A37A94A}" type="pres">
      <dgm:prSet presAssocID="{7AB7F9C2-A7A3-4C8D-A7A0-6D66540BB2D7}" presName="sibTrans" presStyleCnt="0"/>
      <dgm:spPr/>
    </dgm:pt>
    <dgm:pt modelId="{2FAFB50F-5493-4232-885A-107B3937CA25}" type="pres">
      <dgm:prSet presAssocID="{759EF6FE-AA1C-4695-B8F7-5C862631761E}" presName="node" presStyleLbl="node1" presStyleIdx="2" presStyleCnt="5">
        <dgm:presLayoutVars>
          <dgm:bulletEnabled val="1"/>
        </dgm:presLayoutVars>
      </dgm:prSet>
      <dgm:spPr/>
    </dgm:pt>
    <dgm:pt modelId="{BF1D908F-8FF8-4B02-AB14-1A75C89EE38B}" type="pres">
      <dgm:prSet presAssocID="{E06E53E1-331E-4765-AAFC-068563F0657C}" presName="sibTrans" presStyleCnt="0"/>
      <dgm:spPr/>
    </dgm:pt>
    <dgm:pt modelId="{393E4AE7-8DC8-4E70-BB8C-AFBE7D936152}" type="pres">
      <dgm:prSet presAssocID="{EC7A9C79-56A0-4B23-857D-EFD15BAEB760}" presName="node" presStyleLbl="node1" presStyleIdx="3" presStyleCnt="5">
        <dgm:presLayoutVars>
          <dgm:bulletEnabled val="1"/>
        </dgm:presLayoutVars>
      </dgm:prSet>
      <dgm:spPr/>
    </dgm:pt>
    <dgm:pt modelId="{C399752E-55FD-4BBB-8511-2062A4B2E549}" type="pres">
      <dgm:prSet presAssocID="{28B4E548-37D5-4B3A-AB6D-9171DD731686}" presName="sibTrans" presStyleCnt="0"/>
      <dgm:spPr/>
    </dgm:pt>
    <dgm:pt modelId="{D6587E7D-AAB6-4876-8934-E894CF4BD71D}" type="pres">
      <dgm:prSet presAssocID="{41DB9202-6BC7-4B2A-A799-01A036E4382B}" presName="node" presStyleLbl="node1" presStyleIdx="4" presStyleCnt="5">
        <dgm:presLayoutVars>
          <dgm:bulletEnabled val="1"/>
        </dgm:presLayoutVars>
      </dgm:prSet>
      <dgm:spPr/>
    </dgm:pt>
  </dgm:ptLst>
  <dgm:cxnLst>
    <dgm:cxn modelId="{DE668510-6F89-41F0-9E51-8EB8A02C0F59}" type="presOf" srcId="{41DB9202-6BC7-4B2A-A799-01A036E4382B}" destId="{D6587E7D-AAB6-4876-8934-E894CF4BD71D}" srcOrd="0" destOrd="0" presId="urn:microsoft.com/office/officeart/2005/8/layout/default"/>
    <dgm:cxn modelId="{604C4C11-5436-41A0-9FA8-6C1B63AD66E1}" srcId="{1251E3E6-355B-4D8E-9493-9B36CFDF309D}" destId="{3171F5F2-10FF-443A-9DEE-AC1B4A6DCC19}" srcOrd="1" destOrd="0" parTransId="{7786F6A7-D311-45A7-A8D0-F3FAD6F1E6E6}" sibTransId="{7AB7F9C2-A7A3-4C8D-A7A0-6D66540BB2D7}"/>
    <dgm:cxn modelId="{E7776330-C83A-4A32-B8D4-2F15DEDF884A}" type="presOf" srcId="{1251E3E6-355B-4D8E-9493-9B36CFDF309D}" destId="{2D948F04-213B-4F48-A0AA-AAB0CE66FE1E}" srcOrd="0" destOrd="0" presId="urn:microsoft.com/office/officeart/2005/8/layout/default"/>
    <dgm:cxn modelId="{77C36435-FEED-451C-B5CF-A77B0549FD03}" srcId="{1251E3E6-355B-4D8E-9493-9B36CFDF309D}" destId="{EC7A9C79-56A0-4B23-857D-EFD15BAEB760}" srcOrd="3" destOrd="0" parTransId="{F62A56AB-E0DF-40FD-8AF0-CE36C8F258F9}" sibTransId="{28B4E548-37D5-4B3A-AB6D-9171DD731686}"/>
    <dgm:cxn modelId="{D581224E-601F-44A6-B4D8-978FE5F94731}" type="presOf" srcId="{3171F5F2-10FF-443A-9DEE-AC1B4A6DCC19}" destId="{2BE4D7DB-94DB-4633-B001-6EA25114E61D}" srcOrd="0" destOrd="0" presId="urn:microsoft.com/office/officeart/2005/8/layout/default"/>
    <dgm:cxn modelId="{469CF858-9ADC-4AD8-B6BB-26E16F1A3B13}" srcId="{1251E3E6-355B-4D8E-9493-9B36CFDF309D}" destId="{B3FF88C2-A59A-4AB0-B14D-D6CE3B1DB891}" srcOrd="0" destOrd="0" parTransId="{1E39D67B-B2FE-4AFC-874C-9C0CC55222A5}" sibTransId="{13F3E7BC-4711-441B-A162-42D1D7924CF0}"/>
    <dgm:cxn modelId="{046A27DB-266E-4521-A39E-68F750C729C6}" srcId="{1251E3E6-355B-4D8E-9493-9B36CFDF309D}" destId="{41DB9202-6BC7-4B2A-A799-01A036E4382B}" srcOrd="4" destOrd="0" parTransId="{E7DBCBA7-3D03-43F7-AA74-5078EBDF024A}" sibTransId="{19EE99AD-0099-491D-936D-215E32BF8E4C}"/>
    <dgm:cxn modelId="{710561E2-1DEA-4159-9308-F63BA426D7A3}" type="presOf" srcId="{759EF6FE-AA1C-4695-B8F7-5C862631761E}" destId="{2FAFB50F-5493-4232-885A-107B3937CA25}" srcOrd="0" destOrd="0" presId="urn:microsoft.com/office/officeart/2005/8/layout/default"/>
    <dgm:cxn modelId="{B4FF61E7-B5DD-4E97-8C6B-63E2ECACF8AC}" type="presOf" srcId="{EC7A9C79-56A0-4B23-857D-EFD15BAEB760}" destId="{393E4AE7-8DC8-4E70-BB8C-AFBE7D936152}" srcOrd="0" destOrd="0" presId="urn:microsoft.com/office/officeart/2005/8/layout/default"/>
    <dgm:cxn modelId="{5747F5EE-09B1-423E-B589-E12FEEEEC254}" type="presOf" srcId="{B3FF88C2-A59A-4AB0-B14D-D6CE3B1DB891}" destId="{346F9C25-1CF0-4762-B79F-EED3994F660A}" srcOrd="0" destOrd="0" presId="urn:microsoft.com/office/officeart/2005/8/layout/default"/>
    <dgm:cxn modelId="{220B8DFF-BE2D-4F60-98C5-2BA4C7AA52DE}" srcId="{1251E3E6-355B-4D8E-9493-9B36CFDF309D}" destId="{759EF6FE-AA1C-4695-B8F7-5C862631761E}" srcOrd="2" destOrd="0" parTransId="{B4EBD905-8D55-4966-B079-E24C9FEA17CC}" sibTransId="{E06E53E1-331E-4765-AAFC-068563F0657C}"/>
    <dgm:cxn modelId="{7CED0803-9BCF-4367-9A73-ECB56F9E163D}" type="presParOf" srcId="{2D948F04-213B-4F48-A0AA-AAB0CE66FE1E}" destId="{346F9C25-1CF0-4762-B79F-EED3994F660A}" srcOrd="0" destOrd="0" presId="urn:microsoft.com/office/officeart/2005/8/layout/default"/>
    <dgm:cxn modelId="{1DCA287E-ED3C-433F-BEAC-7BCD890B373D}" type="presParOf" srcId="{2D948F04-213B-4F48-A0AA-AAB0CE66FE1E}" destId="{0AC1191B-5EDA-403D-A109-9456435B5AED}" srcOrd="1" destOrd="0" presId="urn:microsoft.com/office/officeart/2005/8/layout/default"/>
    <dgm:cxn modelId="{3D607E0D-238D-4A92-9C6D-E09BD9E26560}" type="presParOf" srcId="{2D948F04-213B-4F48-A0AA-AAB0CE66FE1E}" destId="{2BE4D7DB-94DB-4633-B001-6EA25114E61D}" srcOrd="2" destOrd="0" presId="urn:microsoft.com/office/officeart/2005/8/layout/default"/>
    <dgm:cxn modelId="{764B7A1F-044B-4504-B0B8-A324544BC224}" type="presParOf" srcId="{2D948F04-213B-4F48-A0AA-AAB0CE66FE1E}" destId="{8EADC9F2-557B-45F2-A668-EE7B9A37A94A}" srcOrd="3" destOrd="0" presId="urn:microsoft.com/office/officeart/2005/8/layout/default"/>
    <dgm:cxn modelId="{59F325D2-D39A-486A-BB44-71E9B3558045}" type="presParOf" srcId="{2D948F04-213B-4F48-A0AA-AAB0CE66FE1E}" destId="{2FAFB50F-5493-4232-885A-107B3937CA25}" srcOrd="4" destOrd="0" presId="urn:microsoft.com/office/officeart/2005/8/layout/default"/>
    <dgm:cxn modelId="{533D059E-5477-48E4-9147-29385BBF17EC}" type="presParOf" srcId="{2D948F04-213B-4F48-A0AA-AAB0CE66FE1E}" destId="{BF1D908F-8FF8-4B02-AB14-1A75C89EE38B}" srcOrd="5" destOrd="0" presId="urn:microsoft.com/office/officeart/2005/8/layout/default"/>
    <dgm:cxn modelId="{6BB75992-D00C-4A59-B923-66A325F09B7B}" type="presParOf" srcId="{2D948F04-213B-4F48-A0AA-AAB0CE66FE1E}" destId="{393E4AE7-8DC8-4E70-BB8C-AFBE7D936152}" srcOrd="6" destOrd="0" presId="urn:microsoft.com/office/officeart/2005/8/layout/default"/>
    <dgm:cxn modelId="{4107644D-F7E8-4700-80C5-B6B0DF214B12}" type="presParOf" srcId="{2D948F04-213B-4F48-A0AA-AAB0CE66FE1E}" destId="{C399752E-55FD-4BBB-8511-2062A4B2E549}" srcOrd="7" destOrd="0" presId="urn:microsoft.com/office/officeart/2005/8/layout/default"/>
    <dgm:cxn modelId="{03856F0C-AF32-4EEC-9E18-5DC66B268A81}" type="presParOf" srcId="{2D948F04-213B-4F48-A0AA-AAB0CE66FE1E}" destId="{D6587E7D-AAB6-4876-8934-E894CF4BD71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A655E-89A5-4D28-8599-117A76B093E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9EA4FB-9F78-4021-891B-1A07042AF54E}">
      <dgm:prSet/>
      <dgm:spPr/>
      <dgm:t>
        <a:bodyPr/>
        <a:lstStyle/>
        <a:p>
          <a:r>
            <a:rPr lang="de-DE" b="1" dirty="0"/>
            <a:t>Eindeutigkeit</a:t>
          </a:r>
          <a:endParaRPr lang="en-US" dirty="0"/>
        </a:p>
      </dgm:t>
    </dgm:pt>
    <dgm:pt modelId="{4E91BBB0-BBA3-45E1-9587-64403FBC0FC6}" type="parTrans" cxnId="{D5B116DC-5DDF-4D27-AA2F-064E2FA29E5C}">
      <dgm:prSet/>
      <dgm:spPr/>
      <dgm:t>
        <a:bodyPr/>
        <a:lstStyle/>
        <a:p>
          <a:endParaRPr lang="en-US"/>
        </a:p>
      </dgm:t>
    </dgm:pt>
    <dgm:pt modelId="{D6AB5618-F84E-402D-94BA-DE90C26C5E5D}" type="sibTrans" cxnId="{D5B116DC-5DDF-4D27-AA2F-064E2FA29E5C}">
      <dgm:prSet/>
      <dgm:spPr/>
      <dgm:t>
        <a:bodyPr/>
        <a:lstStyle/>
        <a:p>
          <a:endParaRPr lang="en-US"/>
        </a:p>
      </dgm:t>
    </dgm:pt>
    <dgm:pt modelId="{9127C6BC-40DF-4B19-B076-AF7AC16BD7E4}">
      <dgm:prSet/>
      <dgm:spPr/>
      <dgm:t>
        <a:bodyPr/>
        <a:lstStyle/>
        <a:p>
          <a:r>
            <a:rPr lang="de-DE" b="1" dirty="0"/>
            <a:t>Ausführbarkeit</a:t>
          </a:r>
          <a:endParaRPr lang="en-US" dirty="0"/>
        </a:p>
      </dgm:t>
    </dgm:pt>
    <dgm:pt modelId="{A57C8316-626E-472D-8363-2F63E9384C62}" type="parTrans" cxnId="{17239E20-4086-46DF-9123-7F35D9BC2981}">
      <dgm:prSet/>
      <dgm:spPr/>
      <dgm:t>
        <a:bodyPr/>
        <a:lstStyle/>
        <a:p>
          <a:endParaRPr lang="en-US"/>
        </a:p>
      </dgm:t>
    </dgm:pt>
    <dgm:pt modelId="{4247760D-737A-4714-992C-EC608B2BBBA6}" type="sibTrans" cxnId="{17239E20-4086-46DF-9123-7F35D9BC2981}">
      <dgm:prSet/>
      <dgm:spPr/>
      <dgm:t>
        <a:bodyPr/>
        <a:lstStyle/>
        <a:p>
          <a:endParaRPr lang="en-US"/>
        </a:p>
      </dgm:t>
    </dgm:pt>
    <dgm:pt modelId="{C607DA33-214F-495D-B0EE-C58F8BAA3F25}">
      <dgm:prSet/>
      <dgm:spPr/>
      <dgm:t>
        <a:bodyPr/>
        <a:lstStyle/>
        <a:p>
          <a:r>
            <a:rPr lang="de-DE" b="1" dirty="0" err="1"/>
            <a:t>Finitheit</a:t>
          </a:r>
          <a:r>
            <a:rPr lang="de-DE" b="1" dirty="0"/>
            <a:t> </a:t>
          </a:r>
          <a:r>
            <a:rPr lang="de-DE" dirty="0"/>
            <a:t>(= Endlichkeit)</a:t>
          </a:r>
          <a:endParaRPr lang="en-US" dirty="0"/>
        </a:p>
      </dgm:t>
    </dgm:pt>
    <dgm:pt modelId="{15AF186C-8569-4D8F-A03F-65CD25292CDE}" type="parTrans" cxnId="{05BE054E-33E6-4060-8CE2-5086A639BA63}">
      <dgm:prSet/>
      <dgm:spPr/>
      <dgm:t>
        <a:bodyPr/>
        <a:lstStyle/>
        <a:p>
          <a:endParaRPr lang="en-US"/>
        </a:p>
      </dgm:t>
    </dgm:pt>
    <dgm:pt modelId="{470BB495-9AF9-4B23-BCCA-0F84D202DBF6}" type="sibTrans" cxnId="{05BE054E-33E6-4060-8CE2-5086A639BA63}">
      <dgm:prSet/>
      <dgm:spPr/>
      <dgm:t>
        <a:bodyPr/>
        <a:lstStyle/>
        <a:p>
          <a:endParaRPr lang="en-US"/>
        </a:p>
      </dgm:t>
    </dgm:pt>
    <dgm:pt modelId="{B50B7FD2-D9F3-4B34-99F2-E282E152DE75}">
      <dgm:prSet/>
      <dgm:spPr/>
      <dgm:t>
        <a:bodyPr/>
        <a:lstStyle/>
        <a:p>
          <a:r>
            <a:rPr lang="de-DE" b="1" dirty="0"/>
            <a:t>Terminierung</a:t>
          </a:r>
          <a:endParaRPr lang="en-US" dirty="0"/>
        </a:p>
      </dgm:t>
    </dgm:pt>
    <dgm:pt modelId="{F6E80E2D-A35D-4D26-B7DE-6998E644832D}" type="parTrans" cxnId="{97DB1DCF-D003-4928-9988-05E308908C6C}">
      <dgm:prSet/>
      <dgm:spPr/>
      <dgm:t>
        <a:bodyPr/>
        <a:lstStyle/>
        <a:p>
          <a:endParaRPr lang="en-US"/>
        </a:p>
      </dgm:t>
    </dgm:pt>
    <dgm:pt modelId="{9B65F5DC-D9CF-4EFC-9C37-BB0C689C6AE8}" type="sibTrans" cxnId="{97DB1DCF-D003-4928-9988-05E308908C6C}">
      <dgm:prSet/>
      <dgm:spPr/>
      <dgm:t>
        <a:bodyPr/>
        <a:lstStyle/>
        <a:p>
          <a:endParaRPr lang="en-US"/>
        </a:p>
      </dgm:t>
    </dgm:pt>
    <dgm:pt modelId="{49810816-6FBA-4201-8D75-FAE9FB816F59}">
      <dgm:prSet/>
      <dgm:spPr/>
      <dgm:t>
        <a:bodyPr/>
        <a:lstStyle/>
        <a:p>
          <a:r>
            <a:rPr lang="de-DE" b="1" dirty="0"/>
            <a:t>Determiniertheit</a:t>
          </a:r>
          <a:endParaRPr lang="en-US" dirty="0"/>
        </a:p>
      </dgm:t>
    </dgm:pt>
    <dgm:pt modelId="{86AC100C-4010-4E7E-BB86-DEFD48257202}" type="parTrans" cxnId="{3F492F33-8DB0-4215-B5CA-7A2CC84EE1A8}">
      <dgm:prSet/>
      <dgm:spPr/>
      <dgm:t>
        <a:bodyPr/>
        <a:lstStyle/>
        <a:p>
          <a:endParaRPr lang="en-US"/>
        </a:p>
      </dgm:t>
    </dgm:pt>
    <dgm:pt modelId="{0AFA7527-8A50-4A80-B302-851F428512AD}" type="sibTrans" cxnId="{3F492F33-8DB0-4215-B5CA-7A2CC84EE1A8}">
      <dgm:prSet/>
      <dgm:spPr/>
      <dgm:t>
        <a:bodyPr/>
        <a:lstStyle/>
        <a:p>
          <a:endParaRPr lang="en-US"/>
        </a:p>
      </dgm:t>
    </dgm:pt>
    <dgm:pt modelId="{76C6E990-5426-421B-9E27-B6BB13919360}">
      <dgm:prSet/>
      <dgm:spPr/>
      <dgm:t>
        <a:bodyPr/>
        <a:lstStyle/>
        <a:p>
          <a:r>
            <a:rPr lang="de-DE" b="1" dirty="0"/>
            <a:t>Determinismus</a:t>
          </a:r>
          <a:endParaRPr lang="en-US" dirty="0"/>
        </a:p>
      </dgm:t>
    </dgm:pt>
    <dgm:pt modelId="{D2751E62-2A7E-4EA5-AEF5-A4EFCED72112}" type="parTrans" cxnId="{C78078F3-9B0F-41A4-B16C-46DB032CBAB7}">
      <dgm:prSet/>
      <dgm:spPr/>
      <dgm:t>
        <a:bodyPr/>
        <a:lstStyle/>
        <a:p>
          <a:endParaRPr lang="en-US"/>
        </a:p>
      </dgm:t>
    </dgm:pt>
    <dgm:pt modelId="{4BECCC35-4727-4A76-A804-8AA82DE8F988}" type="sibTrans" cxnId="{C78078F3-9B0F-41A4-B16C-46DB032CBAB7}">
      <dgm:prSet/>
      <dgm:spPr/>
      <dgm:t>
        <a:bodyPr/>
        <a:lstStyle/>
        <a:p>
          <a:endParaRPr lang="en-US"/>
        </a:p>
      </dgm:t>
    </dgm:pt>
    <dgm:pt modelId="{D20BE100-F4AE-4CE4-805C-BD3DC544E9B0}">
      <dgm:prSet/>
      <dgm:spPr/>
      <dgm:t>
        <a:bodyPr/>
        <a:lstStyle/>
        <a:p>
          <a:pPr rtl="0"/>
          <a:r>
            <a:rPr lang="de-DE" b="1" dirty="0">
              <a:latin typeface="Univers"/>
            </a:rPr>
            <a:t>(</a:t>
          </a:r>
          <a:r>
            <a:rPr lang="de-DE" b="1" dirty="0"/>
            <a:t>Ethisch einwandfrei</a:t>
          </a:r>
          <a:r>
            <a:rPr lang="de-DE" b="1" dirty="0">
              <a:latin typeface="Univers"/>
            </a:rPr>
            <a:t>)</a:t>
          </a:r>
          <a:endParaRPr lang="de-DE" dirty="0">
            <a:latin typeface="Univers"/>
          </a:endParaRPr>
        </a:p>
      </dgm:t>
    </dgm:pt>
    <dgm:pt modelId="{C0720CE2-070E-4AE6-956D-B5D6ACDFE782}" type="parTrans" cxnId="{7B3D086C-9726-441C-87EC-3A3515194349}">
      <dgm:prSet/>
      <dgm:spPr/>
      <dgm:t>
        <a:bodyPr/>
        <a:lstStyle/>
        <a:p>
          <a:endParaRPr lang="en-US"/>
        </a:p>
      </dgm:t>
    </dgm:pt>
    <dgm:pt modelId="{C6E7A6BF-7F6A-44A2-B283-64662B7FCECE}" type="sibTrans" cxnId="{7B3D086C-9726-441C-87EC-3A3515194349}">
      <dgm:prSet/>
      <dgm:spPr/>
      <dgm:t>
        <a:bodyPr/>
        <a:lstStyle/>
        <a:p>
          <a:endParaRPr lang="en-US"/>
        </a:p>
      </dgm:t>
    </dgm:pt>
    <dgm:pt modelId="{0D7F410A-1E72-4B07-ACB9-66E7B69AFD8F}" type="pres">
      <dgm:prSet presAssocID="{53BA655E-89A5-4D28-8599-117A76B093EA}" presName="diagram" presStyleCnt="0">
        <dgm:presLayoutVars>
          <dgm:dir/>
          <dgm:resizeHandles val="exact"/>
        </dgm:presLayoutVars>
      </dgm:prSet>
      <dgm:spPr/>
    </dgm:pt>
    <dgm:pt modelId="{A3B121E9-AAFC-4B62-9CF3-3EA4B26A9DFF}" type="pres">
      <dgm:prSet presAssocID="{B39EA4FB-9F78-4021-891B-1A07042AF54E}" presName="node" presStyleLbl="node1" presStyleIdx="0" presStyleCnt="7">
        <dgm:presLayoutVars>
          <dgm:bulletEnabled val="1"/>
        </dgm:presLayoutVars>
      </dgm:prSet>
      <dgm:spPr/>
    </dgm:pt>
    <dgm:pt modelId="{A5B7A89D-A0E5-4E06-8FD3-95851AD1810E}" type="pres">
      <dgm:prSet presAssocID="{D6AB5618-F84E-402D-94BA-DE90C26C5E5D}" presName="sibTrans" presStyleCnt="0"/>
      <dgm:spPr/>
    </dgm:pt>
    <dgm:pt modelId="{E3DDE882-E754-480B-8C5C-EA2DF5D768AA}" type="pres">
      <dgm:prSet presAssocID="{9127C6BC-40DF-4B19-B076-AF7AC16BD7E4}" presName="node" presStyleLbl="node1" presStyleIdx="1" presStyleCnt="7">
        <dgm:presLayoutVars>
          <dgm:bulletEnabled val="1"/>
        </dgm:presLayoutVars>
      </dgm:prSet>
      <dgm:spPr/>
    </dgm:pt>
    <dgm:pt modelId="{02B9D3F3-1ED2-486B-8617-90252C4BAE3D}" type="pres">
      <dgm:prSet presAssocID="{4247760D-737A-4714-992C-EC608B2BBBA6}" presName="sibTrans" presStyleCnt="0"/>
      <dgm:spPr/>
    </dgm:pt>
    <dgm:pt modelId="{4822D051-AF92-4595-8E47-AB7ED610AD99}" type="pres">
      <dgm:prSet presAssocID="{C607DA33-214F-495D-B0EE-C58F8BAA3F25}" presName="node" presStyleLbl="node1" presStyleIdx="2" presStyleCnt="7">
        <dgm:presLayoutVars>
          <dgm:bulletEnabled val="1"/>
        </dgm:presLayoutVars>
      </dgm:prSet>
      <dgm:spPr/>
    </dgm:pt>
    <dgm:pt modelId="{6A5355EE-AFDF-4C36-A92D-F5341BDE9FBD}" type="pres">
      <dgm:prSet presAssocID="{470BB495-9AF9-4B23-BCCA-0F84D202DBF6}" presName="sibTrans" presStyleCnt="0"/>
      <dgm:spPr/>
    </dgm:pt>
    <dgm:pt modelId="{57E99C37-6B45-4128-A4E4-7ED741D63E8C}" type="pres">
      <dgm:prSet presAssocID="{B50B7FD2-D9F3-4B34-99F2-E282E152DE75}" presName="node" presStyleLbl="node1" presStyleIdx="3" presStyleCnt="7">
        <dgm:presLayoutVars>
          <dgm:bulletEnabled val="1"/>
        </dgm:presLayoutVars>
      </dgm:prSet>
      <dgm:spPr/>
    </dgm:pt>
    <dgm:pt modelId="{CF29F224-3D2B-49A2-AEF0-27E649AFB840}" type="pres">
      <dgm:prSet presAssocID="{9B65F5DC-D9CF-4EFC-9C37-BB0C689C6AE8}" presName="sibTrans" presStyleCnt="0"/>
      <dgm:spPr/>
    </dgm:pt>
    <dgm:pt modelId="{26C55417-A901-43B5-9C99-16865F9A5BD4}" type="pres">
      <dgm:prSet presAssocID="{49810816-6FBA-4201-8D75-FAE9FB816F59}" presName="node" presStyleLbl="node1" presStyleIdx="4" presStyleCnt="7">
        <dgm:presLayoutVars>
          <dgm:bulletEnabled val="1"/>
        </dgm:presLayoutVars>
      </dgm:prSet>
      <dgm:spPr/>
    </dgm:pt>
    <dgm:pt modelId="{BAA83118-5CEB-474B-AE2E-E690F1BAC0E6}" type="pres">
      <dgm:prSet presAssocID="{0AFA7527-8A50-4A80-B302-851F428512AD}" presName="sibTrans" presStyleCnt="0"/>
      <dgm:spPr/>
    </dgm:pt>
    <dgm:pt modelId="{28785F86-A424-449D-A14D-2AD616242637}" type="pres">
      <dgm:prSet presAssocID="{76C6E990-5426-421B-9E27-B6BB13919360}" presName="node" presStyleLbl="node1" presStyleIdx="5" presStyleCnt="7">
        <dgm:presLayoutVars>
          <dgm:bulletEnabled val="1"/>
        </dgm:presLayoutVars>
      </dgm:prSet>
      <dgm:spPr/>
    </dgm:pt>
    <dgm:pt modelId="{13AA3145-6520-4146-9980-AFC85370E33C}" type="pres">
      <dgm:prSet presAssocID="{4BECCC35-4727-4A76-A804-8AA82DE8F988}" presName="sibTrans" presStyleCnt="0"/>
      <dgm:spPr/>
    </dgm:pt>
    <dgm:pt modelId="{42C1E63D-62F0-4AA4-956D-2530A716FBF9}" type="pres">
      <dgm:prSet presAssocID="{D20BE100-F4AE-4CE4-805C-BD3DC544E9B0}" presName="node" presStyleLbl="node1" presStyleIdx="6" presStyleCnt="7">
        <dgm:presLayoutVars>
          <dgm:bulletEnabled val="1"/>
        </dgm:presLayoutVars>
      </dgm:prSet>
      <dgm:spPr/>
    </dgm:pt>
  </dgm:ptLst>
  <dgm:cxnLst>
    <dgm:cxn modelId="{17239E20-4086-46DF-9123-7F35D9BC2981}" srcId="{53BA655E-89A5-4D28-8599-117A76B093EA}" destId="{9127C6BC-40DF-4B19-B076-AF7AC16BD7E4}" srcOrd="1" destOrd="0" parTransId="{A57C8316-626E-472D-8363-2F63E9384C62}" sibTransId="{4247760D-737A-4714-992C-EC608B2BBBA6}"/>
    <dgm:cxn modelId="{F752EC24-CB7A-4038-9E91-DCDE3EB71715}" type="presOf" srcId="{B39EA4FB-9F78-4021-891B-1A07042AF54E}" destId="{A3B121E9-AAFC-4B62-9CF3-3EA4B26A9DFF}" srcOrd="0" destOrd="0" presId="urn:microsoft.com/office/officeart/2005/8/layout/default"/>
    <dgm:cxn modelId="{F3241329-D622-4778-AB60-8D7938EDE923}" type="presOf" srcId="{C607DA33-214F-495D-B0EE-C58F8BAA3F25}" destId="{4822D051-AF92-4595-8E47-AB7ED610AD99}" srcOrd="0" destOrd="0" presId="urn:microsoft.com/office/officeart/2005/8/layout/default"/>
    <dgm:cxn modelId="{3F492F33-8DB0-4215-B5CA-7A2CC84EE1A8}" srcId="{53BA655E-89A5-4D28-8599-117A76B093EA}" destId="{49810816-6FBA-4201-8D75-FAE9FB816F59}" srcOrd="4" destOrd="0" parTransId="{86AC100C-4010-4E7E-BB86-DEFD48257202}" sibTransId="{0AFA7527-8A50-4A80-B302-851F428512AD}"/>
    <dgm:cxn modelId="{32722936-7C5B-4770-BF13-929C191746E6}" type="presOf" srcId="{D20BE100-F4AE-4CE4-805C-BD3DC544E9B0}" destId="{42C1E63D-62F0-4AA4-956D-2530A716FBF9}" srcOrd="0" destOrd="0" presId="urn:microsoft.com/office/officeart/2005/8/layout/default"/>
    <dgm:cxn modelId="{05BE054E-33E6-4060-8CE2-5086A639BA63}" srcId="{53BA655E-89A5-4D28-8599-117A76B093EA}" destId="{C607DA33-214F-495D-B0EE-C58F8BAA3F25}" srcOrd="2" destOrd="0" parTransId="{15AF186C-8569-4D8F-A03F-65CD25292CDE}" sibTransId="{470BB495-9AF9-4B23-BCCA-0F84D202DBF6}"/>
    <dgm:cxn modelId="{09388858-7BD8-4291-82CF-33B89338E2D3}" type="presOf" srcId="{49810816-6FBA-4201-8D75-FAE9FB816F59}" destId="{26C55417-A901-43B5-9C99-16865F9A5BD4}" srcOrd="0" destOrd="0" presId="urn:microsoft.com/office/officeart/2005/8/layout/default"/>
    <dgm:cxn modelId="{3DCD8C65-BE5B-4FF5-ADFA-7E6C884F6974}" type="presOf" srcId="{B50B7FD2-D9F3-4B34-99F2-E282E152DE75}" destId="{57E99C37-6B45-4128-A4E4-7ED741D63E8C}" srcOrd="0" destOrd="0" presId="urn:microsoft.com/office/officeart/2005/8/layout/default"/>
    <dgm:cxn modelId="{7B3D086C-9726-441C-87EC-3A3515194349}" srcId="{53BA655E-89A5-4D28-8599-117A76B093EA}" destId="{D20BE100-F4AE-4CE4-805C-BD3DC544E9B0}" srcOrd="6" destOrd="0" parTransId="{C0720CE2-070E-4AE6-956D-B5D6ACDFE782}" sibTransId="{C6E7A6BF-7F6A-44A2-B283-64662B7FCECE}"/>
    <dgm:cxn modelId="{63F75D79-653A-4BA9-AD25-1FC97ECEC976}" type="presOf" srcId="{9127C6BC-40DF-4B19-B076-AF7AC16BD7E4}" destId="{E3DDE882-E754-480B-8C5C-EA2DF5D768AA}" srcOrd="0" destOrd="0" presId="urn:microsoft.com/office/officeart/2005/8/layout/default"/>
    <dgm:cxn modelId="{76B5838E-1271-4900-A15E-21C615D468B7}" type="presOf" srcId="{76C6E990-5426-421B-9E27-B6BB13919360}" destId="{28785F86-A424-449D-A14D-2AD616242637}" srcOrd="0" destOrd="0" presId="urn:microsoft.com/office/officeart/2005/8/layout/default"/>
    <dgm:cxn modelId="{97DB1DCF-D003-4928-9988-05E308908C6C}" srcId="{53BA655E-89A5-4D28-8599-117A76B093EA}" destId="{B50B7FD2-D9F3-4B34-99F2-E282E152DE75}" srcOrd="3" destOrd="0" parTransId="{F6E80E2D-A35D-4D26-B7DE-6998E644832D}" sibTransId="{9B65F5DC-D9CF-4EFC-9C37-BB0C689C6AE8}"/>
    <dgm:cxn modelId="{987477D7-6AF9-49A4-8929-8815F46481C5}" type="presOf" srcId="{53BA655E-89A5-4D28-8599-117A76B093EA}" destId="{0D7F410A-1E72-4B07-ACB9-66E7B69AFD8F}" srcOrd="0" destOrd="0" presId="urn:microsoft.com/office/officeart/2005/8/layout/default"/>
    <dgm:cxn modelId="{D5B116DC-5DDF-4D27-AA2F-064E2FA29E5C}" srcId="{53BA655E-89A5-4D28-8599-117A76B093EA}" destId="{B39EA4FB-9F78-4021-891B-1A07042AF54E}" srcOrd="0" destOrd="0" parTransId="{4E91BBB0-BBA3-45E1-9587-64403FBC0FC6}" sibTransId="{D6AB5618-F84E-402D-94BA-DE90C26C5E5D}"/>
    <dgm:cxn modelId="{C78078F3-9B0F-41A4-B16C-46DB032CBAB7}" srcId="{53BA655E-89A5-4D28-8599-117A76B093EA}" destId="{76C6E990-5426-421B-9E27-B6BB13919360}" srcOrd="5" destOrd="0" parTransId="{D2751E62-2A7E-4EA5-AEF5-A4EFCED72112}" sibTransId="{4BECCC35-4727-4A76-A804-8AA82DE8F988}"/>
    <dgm:cxn modelId="{F573E6CC-0786-43D4-9880-886F24AB8D04}" type="presParOf" srcId="{0D7F410A-1E72-4B07-ACB9-66E7B69AFD8F}" destId="{A3B121E9-AAFC-4B62-9CF3-3EA4B26A9DFF}" srcOrd="0" destOrd="0" presId="urn:microsoft.com/office/officeart/2005/8/layout/default"/>
    <dgm:cxn modelId="{8F9DA95D-3F01-4DAC-A209-1A2173B482EA}" type="presParOf" srcId="{0D7F410A-1E72-4B07-ACB9-66E7B69AFD8F}" destId="{A5B7A89D-A0E5-4E06-8FD3-95851AD1810E}" srcOrd="1" destOrd="0" presId="urn:microsoft.com/office/officeart/2005/8/layout/default"/>
    <dgm:cxn modelId="{140C19A6-CC77-408E-91BC-7BD49ACE4F9A}" type="presParOf" srcId="{0D7F410A-1E72-4B07-ACB9-66E7B69AFD8F}" destId="{E3DDE882-E754-480B-8C5C-EA2DF5D768AA}" srcOrd="2" destOrd="0" presId="urn:microsoft.com/office/officeart/2005/8/layout/default"/>
    <dgm:cxn modelId="{C00731CD-BDF4-447E-BD51-BA2B9DF76DD9}" type="presParOf" srcId="{0D7F410A-1E72-4B07-ACB9-66E7B69AFD8F}" destId="{02B9D3F3-1ED2-486B-8617-90252C4BAE3D}" srcOrd="3" destOrd="0" presId="urn:microsoft.com/office/officeart/2005/8/layout/default"/>
    <dgm:cxn modelId="{FA84A0B9-4936-462D-8FF8-65D2A3727A3B}" type="presParOf" srcId="{0D7F410A-1E72-4B07-ACB9-66E7B69AFD8F}" destId="{4822D051-AF92-4595-8E47-AB7ED610AD99}" srcOrd="4" destOrd="0" presId="urn:microsoft.com/office/officeart/2005/8/layout/default"/>
    <dgm:cxn modelId="{4DC4B9AF-0F84-46E9-AA82-05BD098F21AA}" type="presParOf" srcId="{0D7F410A-1E72-4B07-ACB9-66E7B69AFD8F}" destId="{6A5355EE-AFDF-4C36-A92D-F5341BDE9FBD}" srcOrd="5" destOrd="0" presId="urn:microsoft.com/office/officeart/2005/8/layout/default"/>
    <dgm:cxn modelId="{67980A61-DB97-4AFE-8FB7-AE54A6493A2D}" type="presParOf" srcId="{0D7F410A-1E72-4B07-ACB9-66E7B69AFD8F}" destId="{57E99C37-6B45-4128-A4E4-7ED741D63E8C}" srcOrd="6" destOrd="0" presId="urn:microsoft.com/office/officeart/2005/8/layout/default"/>
    <dgm:cxn modelId="{045C95B4-8F03-405A-A477-290E9FB477E6}" type="presParOf" srcId="{0D7F410A-1E72-4B07-ACB9-66E7B69AFD8F}" destId="{CF29F224-3D2B-49A2-AEF0-27E649AFB840}" srcOrd="7" destOrd="0" presId="urn:microsoft.com/office/officeart/2005/8/layout/default"/>
    <dgm:cxn modelId="{E26E77ED-6A9D-4E18-A5A7-F3DAB9E2451B}" type="presParOf" srcId="{0D7F410A-1E72-4B07-ACB9-66E7B69AFD8F}" destId="{26C55417-A901-43B5-9C99-16865F9A5BD4}" srcOrd="8" destOrd="0" presId="urn:microsoft.com/office/officeart/2005/8/layout/default"/>
    <dgm:cxn modelId="{46CC6022-2AF4-4658-96FC-7798A9EE66C6}" type="presParOf" srcId="{0D7F410A-1E72-4B07-ACB9-66E7B69AFD8F}" destId="{BAA83118-5CEB-474B-AE2E-E690F1BAC0E6}" srcOrd="9" destOrd="0" presId="urn:microsoft.com/office/officeart/2005/8/layout/default"/>
    <dgm:cxn modelId="{A511E9AD-999B-4E8E-A85D-EB6997798395}" type="presParOf" srcId="{0D7F410A-1E72-4B07-ACB9-66E7B69AFD8F}" destId="{28785F86-A424-449D-A14D-2AD616242637}" srcOrd="10" destOrd="0" presId="urn:microsoft.com/office/officeart/2005/8/layout/default"/>
    <dgm:cxn modelId="{6E628D17-C371-4ED6-A1EE-B9B50978F2DC}" type="presParOf" srcId="{0D7F410A-1E72-4B07-ACB9-66E7B69AFD8F}" destId="{13AA3145-6520-4146-9980-AFC85370E33C}" srcOrd="11" destOrd="0" presId="urn:microsoft.com/office/officeart/2005/8/layout/default"/>
    <dgm:cxn modelId="{13CCF518-B4C6-4B19-8347-1AC76C21BD4B}" type="presParOf" srcId="{0D7F410A-1E72-4B07-ACB9-66E7B69AFD8F}" destId="{42C1E63D-62F0-4AA4-956D-2530A716FBF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215262-5A93-4F27-95CC-90BC8E62B17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ADB6D1-A1C5-41FF-8089-8E044AE60F85}">
      <dgm:prSet/>
      <dgm:spPr/>
      <dgm:t>
        <a:bodyPr/>
        <a:lstStyle/>
        <a:p>
          <a:r>
            <a:rPr lang="de-DE" dirty="0" err="1"/>
            <a:t>Eclipse</a:t>
          </a:r>
          <a:endParaRPr lang="en-US" dirty="0"/>
        </a:p>
      </dgm:t>
    </dgm:pt>
    <dgm:pt modelId="{201689AF-7F6C-4FD9-8735-03341C5523A8}" type="parTrans" cxnId="{13E856EF-61D2-483C-A0AC-06D389238ECA}">
      <dgm:prSet/>
      <dgm:spPr/>
      <dgm:t>
        <a:bodyPr/>
        <a:lstStyle/>
        <a:p>
          <a:endParaRPr lang="en-US"/>
        </a:p>
      </dgm:t>
    </dgm:pt>
    <dgm:pt modelId="{0BAF34A7-A231-4CFB-AF26-A87FBC7D95CD}" type="sibTrans" cxnId="{13E856EF-61D2-483C-A0AC-06D389238ECA}">
      <dgm:prSet/>
      <dgm:spPr/>
      <dgm:t>
        <a:bodyPr/>
        <a:lstStyle/>
        <a:p>
          <a:endParaRPr lang="en-US"/>
        </a:p>
      </dgm:t>
    </dgm:pt>
    <dgm:pt modelId="{45FFE574-701E-4903-B793-1ED56D93B2FB}">
      <dgm:prSet/>
      <dgm:spPr/>
      <dgm:t>
        <a:bodyPr/>
        <a:lstStyle/>
        <a:p>
          <a:r>
            <a:rPr lang="de-DE"/>
            <a:t>intellij idea</a:t>
          </a:r>
          <a:endParaRPr lang="en-US"/>
        </a:p>
      </dgm:t>
    </dgm:pt>
    <dgm:pt modelId="{88F8837E-5AD9-4E2C-B4D0-BD6B16EE650B}" type="parTrans" cxnId="{A9870741-7BCE-498E-8FFE-5270C8AE354B}">
      <dgm:prSet/>
      <dgm:spPr/>
      <dgm:t>
        <a:bodyPr/>
        <a:lstStyle/>
        <a:p>
          <a:endParaRPr lang="en-US"/>
        </a:p>
      </dgm:t>
    </dgm:pt>
    <dgm:pt modelId="{45004FFE-0273-46AD-92E1-2A9CC430D1E5}" type="sibTrans" cxnId="{A9870741-7BCE-498E-8FFE-5270C8AE354B}">
      <dgm:prSet/>
      <dgm:spPr/>
      <dgm:t>
        <a:bodyPr/>
        <a:lstStyle/>
        <a:p>
          <a:endParaRPr lang="en-US"/>
        </a:p>
      </dgm:t>
    </dgm:pt>
    <dgm:pt modelId="{073487AF-E7F8-40E8-973C-036836A31569}">
      <dgm:prSet/>
      <dgm:spPr/>
      <dgm:t>
        <a:bodyPr/>
        <a:lstStyle/>
        <a:p>
          <a:r>
            <a:rPr lang="de-DE"/>
            <a:t>NetBeans</a:t>
          </a:r>
          <a:endParaRPr lang="en-US"/>
        </a:p>
      </dgm:t>
    </dgm:pt>
    <dgm:pt modelId="{9F03B1CC-F967-4FEA-B6A1-261AB5B40D55}" type="parTrans" cxnId="{FC477056-4B7F-4A23-8135-5B3AE3CC1CDB}">
      <dgm:prSet/>
      <dgm:spPr/>
      <dgm:t>
        <a:bodyPr/>
        <a:lstStyle/>
        <a:p>
          <a:endParaRPr lang="en-US"/>
        </a:p>
      </dgm:t>
    </dgm:pt>
    <dgm:pt modelId="{8E83B2B4-B274-4604-A4EB-5DF61E048BB8}" type="sibTrans" cxnId="{FC477056-4B7F-4A23-8135-5B3AE3CC1CDB}">
      <dgm:prSet/>
      <dgm:spPr/>
      <dgm:t>
        <a:bodyPr/>
        <a:lstStyle/>
        <a:p>
          <a:endParaRPr lang="en-US"/>
        </a:p>
      </dgm:t>
    </dgm:pt>
    <dgm:pt modelId="{CC07D712-E96D-457C-82DA-849378902679}">
      <dgm:prSet/>
      <dgm:spPr/>
      <dgm:t>
        <a:bodyPr/>
        <a:lstStyle/>
        <a:p>
          <a:r>
            <a:rPr lang="de-DE"/>
            <a:t>BlueJ</a:t>
          </a:r>
          <a:endParaRPr lang="en-US"/>
        </a:p>
      </dgm:t>
    </dgm:pt>
    <dgm:pt modelId="{D1E5257F-AD8F-406C-9048-C4F5C01399FD}" type="parTrans" cxnId="{C5931CF2-6C02-4DA3-92EA-3C2945B2F4B9}">
      <dgm:prSet/>
      <dgm:spPr/>
      <dgm:t>
        <a:bodyPr/>
        <a:lstStyle/>
        <a:p>
          <a:endParaRPr lang="en-US"/>
        </a:p>
      </dgm:t>
    </dgm:pt>
    <dgm:pt modelId="{AF2F56A3-1D72-4F9F-BD48-ABB51BFFB7CF}" type="sibTrans" cxnId="{C5931CF2-6C02-4DA3-92EA-3C2945B2F4B9}">
      <dgm:prSet/>
      <dgm:spPr/>
      <dgm:t>
        <a:bodyPr/>
        <a:lstStyle/>
        <a:p>
          <a:endParaRPr lang="en-US"/>
        </a:p>
      </dgm:t>
    </dgm:pt>
    <dgm:pt modelId="{7EE4442A-97C8-46B9-B8CD-2819C7C915C4}">
      <dgm:prSet/>
      <dgm:spPr/>
      <dgm:t>
        <a:bodyPr/>
        <a:lstStyle/>
        <a:p>
          <a:r>
            <a:rPr lang="de-DE"/>
            <a:t>JDeveloper</a:t>
          </a:r>
          <a:endParaRPr lang="en-US"/>
        </a:p>
      </dgm:t>
    </dgm:pt>
    <dgm:pt modelId="{CF02CA8F-652E-4459-B9F5-7C75406111B8}" type="parTrans" cxnId="{443A5061-9485-47AE-8187-99102B4397BB}">
      <dgm:prSet/>
      <dgm:spPr/>
      <dgm:t>
        <a:bodyPr/>
        <a:lstStyle/>
        <a:p>
          <a:endParaRPr lang="en-US"/>
        </a:p>
      </dgm:t>
    </dgm:pt>
    <dgm:pt modelId="{8D541EE3-726D-4768-8521-6E7743633928}" type="sibTrans" cxnId="{443A5061-9485-47AE-8187-99102B4397BB}">
      <dgm:prSet/>
      <dgm:spPr/>
      <dgm:t>
        <a:bodyPr/>
        <a:lstStyle/>
        <a:p>
          <a:endParaRPr lang="en-US"/>
        </a:p>
      </dgm:t>
    </dgm:pt>
    <dgm:pt modelId="{7CBFE973-728A-4F0D-983C-E83E86290AF7}">
      <dgm:prSet/>
      <dgm:spPr/>
      <dgm:t>
        <a:bodyPr/>
        <a:lstStyle/>
        <a:p>
          <a:r>
            <a:rPr lang="de-DE"/>
            <a:t>Greenfoot</a:t>
          </a:r>
          <a:endParaRPr lang="en-US"/>
        </a:p>
      </dgm:t>
    </dgm:pt>
    <dgm:pt modelId="{01B7D8C7-E0E6-4932-900D-CBA2F6DB44FF}" type="parTrans" cxnId="{35612439-4E7D-4F7B-9C8E-9AA1E0BE3EC2}">
      <dgm:prSet/>
      <dgm:spPr/>
      <dgm:t>
        <a:bodyPr/>
        <a:lstStyle/>
        <a:p>
          <a:endParaRPr lang="en-US"/>
        </a:p>
      </dgm:t>
    </dgm:pt>
    <dgm:pt modelId="{678C91D9-5DE2-4F56-B33D-354F68297F43}" type="sibTrans" cxnId="{35612439-4E7D-4F7B-9C8E-9AA1E0BE3EC2}">
      <dgm:prSet/>
      <dgm:spPr/>
      <dgm:t>
        <a:bodyPr/>
        <a:lstStyle/>
        <a:p>
          <a:endParaRPr lang="en-US"/>
        </a:p>
      </dgm:t>
    </dgm:pt>
    <dgm:pt modelId="{6AA09AF5-6681-4495-859F-644FF4470A04}" type="pres">
      <dgm:prSet presAssocID="{5B215262-5A93-4F27-95CC-90BC8E62B171}" presName="diagram" presStyleCnt="0">
        <dgm:presLayoutVars>
          <dgm:dir/>
          <dgm:resizeHandles val="exact"/>
        </dgm:presLayoutVars>
      </dgm:prSet>
      <dgm:spPr/>
    </dgm:pt>
    <dgm:pt modelId="{74A2FB07-A341-411C-8714-1C9C295BA32F}" type="pres">
      <dgm:prSet presAssocID="{61ADB6D1-A1C5-41FF-8089-8E044AE60F85}" presName="node" presStyleLbl="node1" presStyleIdx="0" presStyleCnt="6">
        <dgm:presLayoutVars>
          <dgm:bulletEnabled val="1"/>
        </dgm:presLayoutVars>
      </dgm:prSet>
      <dgm:spPr/>
    </dgm:pt>
    <dgm:pt modelId="{20CCED28-7188-4974-B8F8-224F7347DFCE}" type="pres">
      <dgm:prSet presAssocID="{0BAF34A7-A231-4CFB-AF26-A87FBC7D95CD}" presName="sibTrans" presStyleCnt="0"/>
      <dgm:spPr/>
    </dgm:pt>
    <dgm:pt modelId="{C2E30701-89C3-4CD9-8FD7-27D1B28A26FD}" type="pres">
      <dgm:prSet presAssocID="{45FFE574-701E-4903-B793-1ED56D93B2FB}" presName="node" presStyleLbl="node1" presStyleIdx="1" presStyleCnt="6">
        <dgm:presLayoutVars>
          <dgm:bulletEnabled val="1"/>
        </dgm:presLayoutVars>
      </dgm:prSet>
      <dgm:spPr/>
    </dgm:pt>
    <dgm:pt modelId="{BB638A93-F1E5-45A1-BE77-9B226DADEDBE}" type="pres">
      <dgm:prSet presAssocID="{45004FFE-0273-46AD-92E1-2A9CC430D1E5}" presName="sibTrans" presStyleCnt="0"/>
      <dgm:spPr/>
    </dgm:pt>
    <dgm:pt modelId="{0CEAF33F-A2D0-414F-AD3A-4D2F2F9B9230}" type="pres">
      <dgm:prSet presAssocID="{073487AF-E7F8-40E8-973C-036836A31569}" presName="node" presStyleLbl="node1" presStyleIdx="2" presStyleCnt="6">
        <dgm:presLayoutVars>
          <dgm:bulletEnabled val="1"/>
        </dgm:presLayoutVars>
      </dgm:prSet>
      <dgm:spPr/>
    </dgm:pt>
    <dgm:pt modelId="{EB8C65FB-97E0-4E55-A8B1-2FF89412DEBE}" type="pres">
      <dgm:prSet presAssocID="{8E83B2B4-B274-4604-A4EB-5DF61E048BB8}" presName="sibTrans" presStyleCnt="0"/>
      <dgm:spPr/>
    </dgm:pt>
    <dgm:pt modelId="{6CCAA197-7B2F-430D-8A98-2C3C95F0017B}" type="pres">
      <dgm:prSet presAssocID="{CC07D712-E96D-457C-82DA-849378902679}" presName="node" presStyleLbl="node1" presStyleIdx="3" presStyleCnt="6">
        <dgm:presLayoutVars>
          <dgm:bulletEnabled val="1"/>
        </dgm:presLayoutVars>
      </dgm:prSet>
      <dgm:spPr/>
    </dgm:pt>
    <dgm:pt modelId="{5FCE2AEE-6D9B-4714-85BA-A8DDC4D437DB}" type="pres">
      <dgm:prSet presAssocID="{AF2F56A3-1D72-4F9F-BD48-ABB51BFFB7CF}" presName="sibTrans" presStyleCnt="0"/>
      <dgm:spPr/>
    </dgm:pt>
    <dgm:pt modelId="{946B9503-68C6-48FB-9C86-4A3C8F1E0B80}" type="pres">
      <dgm:prSet presAssocID="{7EE4442A-97C8-46B9-B8CD-2819C7C915C4}" presName="node" presStyleLbl="node1" presStyleIdx="4" presStyleCnt="6">
        <dgm:presLayoutVars>
          <dgm:bulletEnabled val="1"/>
        </dgm:presLayoutVars>
      </dgm:prSet>
      <dgm:spPr/>
    </dgm:pt>
    <dgm:pt modelId="{9777779D-85EE-43FA-B175-00B43B8220FA}" type="pres">
      <dgm:prSet presAssocID="{8D541EE3-726D-4768-8521-6E7743633928}" presName="sibTrans" presStyleCnt="0"/>
      <dgm:spPr/>
    </dgm:pt>
    <dgm:pt modelId="{14CB28FA-1B68-412B-9027-19B46786626C}" type="pres">
      <dgm:prSet presAssocID="{7CBFE973-728A-4F0D-983C-E83E86290AF7}" presName="node" presStyleLbl="node1" presStyleIdx="5" presStyleCnt="6">
        <dgm:presLayoutVars>
          <dgm:bulletEnabled val="1"/>
        </dgm:presLayoutVars>
      </dgm:prSet>
      <dgm:spPr/>
    </dgm:pt>
  </dgm:ptLst>
  <dgm:cxnLst>
    <dgm:cxn modelId="{0633D810-D018-496A-9621-61FDB0E7BE1D}" type="presOf" srcId="{CC07D712-E96D-457C-82DA-849378902679}" destId="{6CCAA197-7B2F-430D-8A98-2C3C95F0017B}" srcOrd="0" destOrd="0" presId="urn:microsoft.com/office/officeart/2005/8/layout/default"/>
    <dgm:cxn modelId="{35612439-4E7D-4F7B-9C8E-9AA1E0BE3EC2}" srcId="{5B215262-5A93-4F27-95CC-90BC8E62B171}" destId="{7CBFE973-728A-4F0D-983C-E83E86290AF7}" srcOrd="5" destOrd="0" parTransId="{01B7D8C7-E0E6-4932-900D-CBA2F6DB44FF}" sibTransId="{678C91D9-5DE2-4F56-B33D-354F68297F43}"/>
    <dgm:cxn modelId="{A9870741-7BCE-498E-8FFE-5270C8AE354B}" srcId="{5B215262-5A93-4F27-95CC-90BC8E62B171}" destId="{45FFE574-701E-4903-B793-1ED56D93B2FB}" srcOrd="1" destOrd="0" parTransId="{88F8837E-5AD9-4E2C-B4D0-BD6B16EE650B}" sibTransId="{45004FFE-0273-46AD-92E1-2A9CC430D1E5}"/>
    <dgm:cxn modelId="{FC477056-4B7F-4A23-8135-5B3AE3CC1CDB}" srcId="{5B215262-5A93-4F27-95CC-90BC8E62B171}" destId="{073487AF-E7F8-40E8-973C-036836A31569}" srcOrd="2" destOrd="0" parTransId="{9F03B1CC-F967-4FEA-B6A1-261AB5B40D55}" sibTransId="{8E83B2B4-B274-4604-A4EB-5DF61E048BB8}"/>
    <dgm:cxn modelId="{A21C9A5A-C8D0-4A57-87C1-244EA049830E}" type="presOf" srcId="{61ADB6D1-A1C5-41FF-8089-8E044AE60F85}" destId="{74A2FB07-A341-411C-8714-1C9C295BA32F}" srcOrd="0" destOrd="0" presId="urn:microsoft.com/office/officeart/2005/8/layout/default"/>
    <dgm:cxn modelId="{443A5061-9485-47AE-8187-99102B4397BB}" srcId="{5B215262-5A93-4F27-95CC-90BC8E62B171}" destId="{7EE4442A-97C8-46B9-B8CD-2819C7C915C4}" srcOrd="4" destOrd="0" parTransId="{CF02CA8F-652E-4459-B9F5-7C75406111B8}" sibTransId="{8D541EE3-726D-4768-8521-6E7743633928}"/>
    <dgm:cxn modelId="{8D980675-24CB-49C0-8C0E-2A1BF4BF4037}" type="presOf" srcId="{073487AF-E7F8-40E8-973C-036836A31569}" destId="{0CEAF33F-A2D0-414F-AD3A-4D2F2F9B9230}" srcOrd="0" destOrd="0" presId="urn:microsoft.com/office/officeart/2005/8/layout/default"/>
    <dgm:cxn modelId="{9941D88C-18E3-4CFE-99AB-DAB0DD0F4FBC}" type="presOf" srcId="{7CBFE973-728A-4F0D-983C-E83E86290AF7}" destId="{14CB28FA-1B68-412B-9027-19B46786626C}" srcOrd="0" destOrd="0" presId="urn:microsoft.com/office/officeart/2005/8/layout/default"/>
    <dgm:cxn modelId="{1977B5AE-CF6B-4B5A-AC8A-005D2E9ACE3B}" type="presOf" srcId="{45FFE574-701E-4903-B793-1ED56D93B2FB}" destId="{C2E30701-89C3-4CD9-8FD7-27D1B28A26FD}" srcOrd="0" destOrd="0" presId="urn:microsoft.com/office/officeart/2005/8/layout/default"/>
    <dgm:cxn modelId="{82718DC1-8E9E-41C7-8BE8-561F3BB522E3}" type="presOf" srcId="{7EE4442A-97C8-46B9-B8CD-2819C7C915C4}" destId="{946B9503-68C6-48FB-9C86-4A3C8F1E0B80}" srcOrd="0" destOrd="0" presId="urn:microsoft.com/office/officeart/2005/8/layout/default"/>
    <dgm:cxn modelId="{13E856EF-61D2-483C-A0AC-06D389238ECA}" srcId="{5B215262-5A93-4F27-95CC-90BC8E62B171}" destId="{61ADB6D1-A1C5-41FF-8089-8E044AE60F85}" srcOrd="0" destOrd="0" parTransId="{201689AF-7F6C-4FD9-8735-03341C5523A8}" sibTransId="{0BAF34A7-A231-4CFB-AF26-A87FBC7D95CD}"/>
    <dgm:cxn modelId="{C5931CF2-6C02-4DA3-92EA-3C2945B2F4B9}" srcId="{5B215262-5A93-4F27-95CC-90BC8E62B171}" destId="{CC07D712-E96D-457C-82DA-849378902679}" srcOrd="3" destOrd="0" parTransId="{D1E5257F-AD8F-406C-9048-C4F5C01399FD}" sibTransId="{AF2F56A3-1D72-4F9F-BD48-ABB51BFFB7CF}"/>
    <dgm:cxn modelId="{9CF7F2F3-340E-4422-8B8B-ECE01624BC42}" type="presOf" srcId="{5B215262-5A93-4F27-95CC-90BC8E62B171}" destId="{6AA09AF5-6681-4495-859F-644FF4470A04}" srcOrd="0" destOrd="0" presId="urn:microsoft.com/office/officeart/2005/8/layout/default"/>
    <dgm:cxn modelId="{BEA99429-EF5E-4FAD-992D-93C4C957D667}" type="presParOf" srcId="{6AA09AF5-6681-4495-859F-644FF4470A04}" destId="{74A2FB07-A341-411C-8714-1C9C295BA32F}" srcOrd="0" destOrd="0" presId="urn:microsoft.com/office/officeart/2005/8/layout/default"/>
    <dgm:cxn modelId="{386154EA-93A0-4F44-A749-EAA20FAF5D5B}" type="presParOf" srcId="{6AA09AF5-6681-4495-859F-644FF4470A04}" destId="{20CCED28-7188-4974-B8F8-224F7347DFCE}" srcOrd="1" destOrd="0" presId="urn:microsoft.com/office/officeart/2005/8/layout/default"/>
    <dgm:cxn modelId="{5F382B25-F7D0-4788-BB0E-FE626234562F}" type="presParOf" srcId="{6AA09AF5-6681-4495-859F-644FF4470A04}" destId="{C2E30701-89C3-4CD9-8FD7-27D1B28A26FD}" srcOrd="2" destOrd="0" presId="urn:microsoft.com/office/officeart/2005/8/layout/default"/>
    <dgm:cxn modelId="{A80F63CD-E854-4D01-9FAC-81B82958A792}" type="presParOf" srcId="{6AA09AF5-6681-4495-859F-644FF4470A04}" destId="{BB638A93-F1E5-45A1-BE77-9B226DADEDBE}" srcOrd="3" destOrd="0" presId="urn:microsoft.com/office/officeart/2005/8/layout/default"/>
    <dgm:cxn modelId="{B8518E2C-2DF8-46E9-8E94-3E3775A5F42B}" type="presParOf" srcId="{6AA09AF5-6681-4495-859F-644FF4470A04}" destId="{0CEAF33F-A2D0-414F-AD3A-4D2F2F9B9230}" srcOrd="4" destOrd="0" presId="urn:microsoft.com/office/officeart/2005/8/layout/default"/>
    <dgm:cxn modelId="{10536463-9C70-47AD-AF7A-4A11D3C51066}" type="presParOf" srcId="{6AA09AF5-6681-4495-859F-644FF4470A04}" destId="{EB8C65FB-97E0-4E55-A8B1-2FF89412DEBE}" srcOrd="5" destOrd="0" presId="urn:microsoft.com/office/officeart/2005/8/layout/default"/>
    <dgm:cxn modelId="{47E4B3EF-4C76-480A-B6C2-45E72B44D926}" type="presParOf" srcId="{6AA09AF5-6681-4495-859F-644FF4470A04}" destId="{6CCAA197-7B2F-430D-8A98-2C3C95F0017B}" srcOrd="6" destOrd="0" presId="urn:microsoft.com/office/officeart/2005/8/layout/default"/>
    <dgm:cxn modelId="{D8888C8D-9E7C-4FE2-AC42-84984369C8D1}" type="presParOf" srcId="{6AA09AF5-6681-4495-859F-644FF4470A04}" destId="{5FCE2AEE-6D9B-4714-85BA-A8DDC4D437DB}" srcOrd="7" destOrd="0" presId="urn:microsoft.com/office/officeart/2005/8/layout/default"/>
    <dgm:cxn modelId="{C0C10E66-D3F4-4710-95F5-2750A47663A9}" type="presParOf" srcId="{6AA09AF5-6681-4495-859F-644FF4470A04}" destId="{946B9503-68C6-48FB-9C86-4A3C8F1E0B80}" srcOrd="8" destOrd="0" presId="urn:microsoft.com/office/officeart/2005/8/layout/default"/>
    <dgm:cxn modelId="{5C39C595-43E8-4E6B-8558-10FE28CA8726}" type="presParOf" srcId="{6AA09AF5-6681-4495-859F-644FF4470A04}" destId="{9777779D-85EE-43FA-B175-00B43B8220FA}" srcOrd="9" destOrd="0" presId="urn:microsoft.com/office/officeart/2005/8/layout/default"/>
    <dgm:cxn modelId="{83FF0217-C6EF-48D1-B2D8-9C666DB339B7}" type="presParOf" srcId="{6AA09AF5-6681-4495-859F-644FF4470A04}" destId="{14CB28FA-1B68-412B-9027-19B46786626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193871-CB61-4F2E-957D-ADB769611F6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F1BF9E-0765-4556-BB55-B8FC336F88A2}">
      <dgm:prSet/>
      <dgm:spPr/>
      <dgm:t>
        <a:bodyPr/>
        <a:lstStyle/>
        <a:p>
          <a:r>
            <a:rPr lang="de-DE"/>
            <a:t>Quelltext</a:t>
          </a:r>
          <a:endParaRPr lang="en-US"/>
        </a:p>
      </dgm:t>
    </dgm:pt>
    <dgm:pt modelId="{C313D91E-3E13-42C4-AC96-1F0BF6162DC5}" type="parTrans" cxnId="{93D04958-5EC7-4478-9EA0-87B29EFDB231}">
      <dgm:prSet/>
      <dgm:spPr/>
      <dgm:t>
        <a:bodyPr/>
        <a:lstStyle/>
        <a:p>
          <a:endParaRPr lang="en-US"/>
        </a:p>
      </dgm:t>
    </dgm:pt>
    <dgm:pt modelId="{6A883534-4F69-451E-8180-6B760B607B4E}" type="sibTrans" cxnId="{93D04958-5EC7-4478-9EA0-87B29EFDB231}">
      <dgm:prSet/>
      <dgm:spPr/>
      <dgm:t>
        <a:bodyPr/>
        <a:lstStyle/>
        <a:p>
          <a:endParaRPr lang="en-US"/>
        </a:p>
      </dgm:t>
    </dgm:pt>
    <dgm:pt modelId="{4FE91874-2C10-4B7F-A30E-2487A8F9575C}">
      <dgm:prSet/>
      <dgm:spPr/>
      <dgm:t>
        <a:bodyPr/>
        <a:lstStyle/>
        <a:p>
          <a:r>
            <a:rPr lang="de-DE"/>
            <a:t>Bytecode</a:t>
          </a:r>
          <a:endParaRPr lang="en-US"/>
        </a:p>
      </dgm:t>
    </dgm:pt>
    <dgm:pt modelId="{6B745A2A-D8C0-4DDD-A7FE-FE501472E10F}" type="parTrans" cxnId="{884E050C-2429-4E1F-8760-2AD47DBEE1BD}">
      <dgm:prSet/>
      <dgm:spPr/>
      <dgm:t>
        <a:bodyPr/>
        <a:lstStyle/>
        <a:p>
          <a:endParaRPr lang="en-US"/>
        </a:p>
      </dgm:t>
    </dgm:pt>
    <dgm:pt modelId="{2E106989-0202-49FF-A9E7-7F88D9331ECA}" type="sibTrans" cxnId="{884E050C-2429-4E1F-8760-2AD47DBEE1BD}">
      <dgm:prSet/>
      <dgm:spPr/>
      <dgm:t>
        <a:bodyPr/>
        <a:lstStyle/>
        <a:p>
          <a:endParaRPr lang="en-US"/>
        </a:p>
      </dgm:t>
    </dgm:pt>
    <dgm:pt modelId="{DF103F61-CE4C-448B-AA84-EDB43DDAFC9D}">
      <dgm:prSet/>
      <dgm:spPr/>
      <dgm:t>
        <a:bodyPr/>
        <a:lstStyle/>
        <a:p>
          <a:r>
            <a:rPr lang="de-DE"/>
            <a:t>virtuelle Maschine/Laufzeitumgebung ausgeführt</a:t>
          </a:r>
          <a:endParaRPr lang="en-US"/>
        </a:p>
      </dgm:t>
    </dgm:pt>
    <dgm:pt modelId="{533901CF-B3D8-4AAE-BDF0-9531A658C034}" type="parTrans" cxnId="{8BEB825D-2ACC-424C-BF4A-207E3EE5D8A7}">
      <dgm:prSet/>
      <dgm:spPr/>
      <dgm:t>
        <a:bodyPr/>
        <a:lstStyle/>
        <a:p>
          <a:endParaRPr lang="en-US"/>
        </a:p>
      </dgm:t>
    </dgm:pt>
    <dgm:pt modelId="{F32C9A5F-3586-4063-9947-31CD67ED6B9E}" type="sibTrans" cxnId="{8BEB825D-2ACC-424C-BF4A-207E3EE5D8A7}">
      <dgm:prSet/>
      <dgm:spPr/>
      <dgm:t>
        <a:bodyPr/>
        <a:lstStyle/>
        <a:p>
          <a:endParaRPr lang="en-US"/>
        </a:p>
      </dgm:t>
    </dgm:pt>
    <dgm:pt modelId="{9FFB093C-CA3F-4908-8080-EE1F964AAA34}" type="pres">
      <dgm:prSet presAssocID="{6E193871-CB61-4F2E-957D-ADB769611F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372D83-CAF6-4544-95F4-E703D88A4BF6}" type="pres">
      <dgm:prSet presAssocID="{6EF1BF9E-0765-4556-BB55-B8FC336F88A2}" presName="hierRoot1" presStyleCnt="0"/>
      <dgm:spPr/>
    </dgm:pt>
    <dgm:pt modelId="{99A428FB-7928-4761-80DC-9AC5516C4058}" type="pres">
      <dgm:prSet presAssocID="{6EF1BF9E-0765-4556-BB55-B8FC336F88A2}" presName="composite" presStyleCnt="0"/>
      <dgm:spPr/>
    </dgm:pt>
    <dgm:pt modelId="{FACE818E-6E32-4D31-AD50-B134CCD8229B}" type="pres">
      <dgm:prSet presAssocID="{6EF1BF9E-0765-4556-BB55-B8FC336F88A2}" presName="background" presStyleLbl="node0" presStyleIdx="0" presStyleCnt="3"/>
      <dgm:spPr/>
    </dgm:pt>
    <dgm:pt modelId="{263F4119-594A-4067-BABC-B8540CC1A9FA}" type="pres">
      <dgm:prSet presAssocID="{6EF1BF9E-0765-4556-BB55-B8FC336F88A2}" presName="text" presStyleLbl="fgAcc0" presStyleIdx="0" presStyleCnt="3">
        <dgm:presLayoutVars>
          <dgm:chPref val="3"/>
        </dgm:presLayoutVars>
      </dgm:prSet>
      <dgm:spPr/>
    </dgm:pt>
    <dgm:pt modelId="{74A2ED87-1B6E-4A45-9AB7-56E77B4CA83B}" type="pres">
      <dgm:prSet presAssocID="{6EF1BF9E-0765-4556-BB55-B8FC336F88A2}" presName="hierChild2" presStyleCnt="0"/>
      <dgm:spPr/>
    </dgm:pt>
    <dgm:pt modelId="{4E680955-33B2-4F3A-8FDD-1F9D6831B0AE}" type="pres">
      <dgm:prSet presAssocID="{4FE91874-2C10-4B7F-A30E-2487A8F9575C}" presName="hierRoot1" presStyleCnt="0"/>
      <dgm:spPr/>
    </dgm:pt>
    <dgm:pt modelId="{5637AE02-0794-45CE-B870-C99798261E59}" type="pres">
      <dgm:prSet presAssocID="{4FE91874-2C10-4B7F-A30E-2487A8F9575C}" presName="composite" presStyleCnt="0"/>
      <dgm:spPr/>
    </dgm:pt>
    <dgm:pt modelId="{A4A4BFCE-F027-483C-9692-D0DB68C91933}" type="pres">
      <dgm:prSet presAssocID="{4FE91874-2C10-4B7F-A30E-2487A8F9575C}" presName="background" presStyleLbl="node0" presStyleIdx="1" presStyleCnt="3"/>
      <dgm:spPr/>
    </dgm:pt>
    <dgm:pt modelId="{E4348C44-0C12-4DC5-B74C-D53ECF41B233}" type="pres">
      <dgm:prSet presAssocID="{4FE91874-2C10-4B7F-A30E-2487A8F9575C}" presName="text" presStyleLbl="fgAcc0" presStyleIdx="1" presStyleCnt="3">
        <dgm:presLayoutVars>
          <dgm:chPref val="3"/>
        </dgm:presLayoutVars>
      </dgm:prSet>
      <dgm:spPr/>
    </dgm:pt>
    <dgm:pt modelId="{6F26D6BE-B76A-4DFE-B6D1-F5598F3341F6}" type="pres">
      <dgm:prSet presAssocID="{4FE91874-2C10-4B7F-A30E-2487A8F9575C}" presName="hierChild2" presStyleCnt="0"/>
      <dgm:spPr/>
    </dgm:pt>
    <dgm:pt modelId="{2AD9B07E-F752-437F-833F-67640FAB8B35}" type="pres">
      <dgm:prSet presAssocID="{DF103F61-CE4C-448B-AA84-EDB43DDAFC9D}" presName="hierRoot1" presStyleCnt="0"/>
      <dgm:spPr/>
    </dgm:pt>
    <dgm:pt modelId="{0F9917B0-EBF4-4C8C-8622-516A8B58FE3A}" type="pres">
      <dgm:prSet presAssocID="{DF103F61-CE4C-448B-AA84-EDB43DDAFC9D}" presName="composite" presStyleCnt="0"/>
      <dgm:spPr/>
    </dgm:pt>
    <dgm:pt modelId="{712FE1C4-B9D7-499E-9FE2-878F51615F59}" type="pres">
      <dgm:prSet presAssocID="{DF103F61-CE4C-448B-AA84-EDB43DDAFC9D}" presName="background" presStyleLbl="node0" presStyleIdx="2" presStyleCnt="3"/>
      <dgm:spPr/>
    </dgm:pt>
    <dgm:pt modelId="{10AF37BA-EF2A-4B3C-BEDD-D9364E184529}" type="pres">
      <dgm:prSet presAssocID="{DF103F61-CE4C-448B-AA84-EDB43DDAFC9D}" presName="text" presStyleLbl="fgAcc0" presStyleIdx="2" presStyleCnt="3">
        <dgm:presLayoutVars>
          <dgm:chPref val="3"/>
        </dgm:presLayoutVars>
      </dgm:prSet>
      <dgm:spPr/>
    </dgm:pt>
    <dgm:pt modelId="{2B623CF2-42D2-46A1-B8E1-E4D627133700}" type="pres">
      <dgm:prSet presAssocID="{DF103F61-CE4C-448B-AA84-EDB43DDAFC9D}" presName="hierChild2" presStyleCnt="0"/>
      <dgm:spPr/>
    </dgm:pt>
  </dgm:ptLst>
  <dgm:cxnLst>
    <dgm:cxn modelId="{884E050C-2429-4E1F-8760-2AD47DBEE1BD}" srcId="{6E193871-CB61-4F2E-957D-ADB769611F69}" destId="{4FE91874-2C10-4B7F-A30E-2487A8F9575C}" srcOrd="1" destOrd="0" parTransId="{6B745A2A-D8C0-4DDD-A7FE-FE501472E10F}" sibTransId="{2E106989-0202-49FF-A9E7-7F88D9331ECA}"/>
    <dgm:cxn modelId="{93D04958-5EC7-4478-9EA0-87B29EFDB231}" srcId="{6E193871-CB61-4F2E-957D-ADB769611F69}" destId="{6EF1BF9E-0765-4556-BB55-B8FC336F88A2}" srcOrd="0" destOrd="0" parTransId="{C313D91E-3E13-42C4-AC96-1F0BF6162DC5}" sibTransId="{6A883534-4F69-451E-8180-6B760B607B4E}"/>
    <dgm:cxn modelId="{8BEB825D-2ACC-424C-BF4A-207E3EE5D8A7}" srcId="{6E193871-CB61-4F2E-957D-ADB769611F69}" destId="{DF103F61-CE4C-448B-AA84-EDB43DDAFC9D}" srcOrd="2" destOrd="0" parTransId="{533901CF-B3D8-4AAE-BDF0-9531A658C034}" sibTransId="{F32C9A5F-3586-4063-9947-31CD67ED6B9E}"/>
    <dgm:cxn modelId="{F5ABBB84-6EAC-47C5-AECF-8D45F4D8D423}" type="presOf" srcId="{6EF1BF9E-0765-4556-BB55-B8FC336F88A2}" destId="{263F4119-594A-4067-BABC-B8540CC1A9FA}" srcOrd="0" destOrd="0" presId="urn:microsoft.com/office/officeart/2005/8/layout/hierarchy1"/>
    <dgm:cxn modelId="{8FC35AAA-D8B6-41EB-A65D-EDB08AB64B21}" type="presOf" srcId="{4FE91874-2C10-4B7F-A30E-2487A8F9575C}" destId="{E4348C44-0C12-4DC5-B74C-D53ECF41B233}" srcOrd="0" destOrd="0" presId="urn:microsoft.com/office/officeart/2005/8/layout/hierarchy1"/>
    <dgm:cxn modelId="{D0ABFEB0-E20C-4D7D-8D11-C833DDF3B6F6}" type="presOf" srcId="{6E193871-CB61-4F2E-957D-ADB769611F69}" destId="{9FFB093C-CA3F-4908-8080-EE1F964AAA34}" srcOrd="0" destOrd="0" presId="urn:microsoft.com/office/officeart/2005/8/layout/hierarchy1"/>
    <dgm:cxn modelId="{4A6743DD-13FB-4DF9-8A50-CB1D5DAE0894}" type="presOf" srcId="{DF103F61-CE4C-448B-AA84-EDB43DDAFC9D}" destId="{10AF37BA-EF2A-4B3C-BEDD-D9364E184529}" srcOrd="0" destOrd="0" presId="urn:microsoft.com/office/officeart/2005/8/layout/hierarchy1"/>
    <dgm:cxn modelId="{1B6D769B-2D71-42D1-90A7-0925495F2704}" type="presParOf" srcId="{9FFB093C-CA3F-4908-8080-EE1F964AAA34}" destId="{84372D83-CAF6-4544-95F4-E703D88A4BF6}" srcOrd="0" destOrd="0" presId="urn:microsoft.com/office/officeart/2005/8/layout/hierarchy1"/>
    <dgm:cxn modelId="{2D233490-C31F-4E3A-8553-C01AA8E5710E}" type="presParOf" srcId="{84372D83-CAF6-4544-95F4-E703D88A4BF6}" destId="{99A428FB-7928-4761-80DC-9AC5516C4058}" srcOrd="0" destOrd="0" presId="urn:microsoft.com/office/officeart/2005/8/layout/hierarchy1"/>
    <dgm:cxn modelId="{E6CF7740-5245-4234-92F9-0014E8BE6F35}" type="presParOf" srcId="{99A428FB-7928-4761-80DC-9AC5516C4058}" destId="{FACE818E-6E32-4D31-AD50-B134CCD8229B}" srcOrd="0" destOrd="0" presId="urn:microsoft.com/office/officeart/2005/8/layout/hierarchy1"/>
    <dgm:cxn modelId="{3EA03AB8-AA90-493C-854E-FD3784E1DCC3}" type="presParOf" srcId="{99A428FB-7928-4761-80DC-9AC5516C4058}" destId="{263F4119-594A-4067-BABC-B8540CC1A9FA}" srcOrd="1" destOrd="0" presId="urn:microsoft.com/office/officeart/2005/8/layout/hierarchy1"/>
    <dgm:cxn modelId="{E9A36AF3-D164-4386-9F5B-752F9EAE44A8}" type="presParOf" srcId="{84372D83-CAF6-4544-95F4-E703D88A4BF6}" destId="{74A2ED87-1B6E-4A45-9AB7-56E77B4CA83B}" srcOrd="1" destOrd="0" presId="urn:microsoft.com/office/officeart/2005/8/layout/hierarchy1"/>
    <dgm:cxn modelId="{9692ADD0-CB67-4D98-B317-6B3E045E8259}" type="presParOf" srcId="{9FFB093C-CA3F-4908-8080-EE1F964AAA34}" destId="{4E680955-33B2-4F3A-8FDD-1F9D6831B0AE}" srcOrd="1" destOrd="0" presId="urn:microsoft.com/office/officeart/2005/8/layout/hierarchy1"/>
    <dgm:cxn modelId="{3BFFE813-2127-47D5-B141-A28C131F4C25}" type="presParOf" srcId="{4E680955-33B2-4F3A-8FDD-1F9D6831B0AE}" destId="{5637AE02-0794-45CE-B870-C99798261E59}" srcOrd="0" destOrd="0" presId="urn:microsoft.com/office/officeart/2005/8/layout/hierarchy1"/>
    <dgm:cxn modelId="{6F0B823F-21EB-448A-908B-CBA7E2610795}" type="presParOf" srcId="{5637AE02-0794-45CE-B870-C99798261E59}" destId="{A4A4BFCE-F027-483C-9692-D0DB68C91933}" srcOrd="0" destOrd="0" presId="urn:microsoft.com/office/officeart/2005/8/layout/hierarchy1"/>
    <dgm:cxn modelId="{4EF5310C-8D6C-4130-AB4A-246A5569F6D9}" type="presParOf" srcId="{5637AE02-0794-45CE-B870-C99798261E59}" destId="{E4348C44-0C12-4DC5-B74C-D53ECF41B233}" srcOrd="1" destOrd="0" presId="urn:microsoft.com/office/officeart/2005/8/layout/hierarchy1"/>
    <dgm:cxn modelId="{37A46EE8-E1F2-4B21-9217-812FACBF4F2B}" type="presParOf" srcId="{4E680955-33B2-4F3A-8FDD-1F9D6831B0AE}" destId="{6F26D6BE-B76A-4DFE-B6D1-F5598F3341F6}" srcOrd="1" destOrd="0" presId="urn:microsoft.com/office/officeart/2005/8/layout/hierarchy1"/>
    <dgm:cxn modelId="{AAB3C3D9-70F6-4E50-901F-A6CE119DA5B2}" type="presParOf" srcId="{9FFB093C-CA3F-4908-8080-EE1F964AAA34}" destId="{2AD9B07E-F752-437F-833F-67640FAB8B35}" srcOrd="2" destOrd="0" presId="urn:microsoft.com/office/officeart/2005/8/layout/hierarchy1"/>
    <dgm:cxn modelId="{DB2756B7-6713-4817-9845-CA26621E83D9}" type="presParOf" srcId="{2AD9B07E-F752-437F-833F-67640FAB8B35}" destId="{0F9917B0-EBF4-4C8C-8622-516A8B58FE3A}" srcOrd="0" destOrd="0" presId="urn:microsoft.com/office/officeart/2005/8/layout/hierarchy1"/>
    <dgm:cxn modelId="{94185963-9DEB-4B70-A276-45F2F5B378B2}" type="presParOf" srcId="{0F9917B0-EBF4-4C8C-8622-516A8B58FE3A}" destId="{712FE1C4-B9D7-499E-9FE2-878F51615F59}" srcOrd="0" destOrd="0" presId="urn:microsoft.com/office/officeart/2005/8/layout/hierarchy1"/>
    <dgm:cxn modelId="{5F2001DD-F0B2-4A62-9222-57600428E505}" type="presParOf" srcId="{0F9917B0-EBF4-4C8C-8622-516A8B58FE3A}" destId="{10AF37BA-EF2A-4B3C-BEDD-D9364E184529}" srcOrd="1" destOrd="0" presId="urn:microsoft.com/office/officeart/2005/8/layout/hierarchy1"/>
    <dgm:cxn modelId="{9C5AC9A8-D7D9-465D-ACA7-B8A07425071B}" type="presParOf" srcId="{2AD9B07E-F752-437F-833F-67640FAB8B35}" destId="{2B623CF2-42D2-46A1-B8E1-E4D6271337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F9C25-1CF0-4762-B79F-EED3994F660A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Wie viel Steuern muss man bei einem Brutto-Einkommen von 25.000 Euro zahlen? (Steuerberater) </a:t>
          </a:r>
          <a:endParaRPr lang="en-US" sz="1900" kern="1200" dirty="0"/>
        </a:p>
      </dsp:txBody>
      <dsp:txXfrm>
        <a:off x="0" y="39687"/>
        <a:ext cx="3286125" cy="1971675"/>
      </dsp:txXfrm>
    </dsp:sp>
    <dsp:sp modelId="{2BE4D7DB-94DB-4633-B001-6EA25114E61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Wie viele Kalorien habe ich bei meinem heutigen Training verbrannt? (Sportler) </a:t>
          </a:r>
          <a:endParaRPr lang="en-US" sz="1900" kern="1200" dirty="0"/>
        </a:p>
      </dsp:txBody>
      <dsp:txXfrm>
        <a:off x="3614737" y="39687"/>
        <a:ext cx="3286125" cy="1971675"/>
      </dsp:txXfrm>
    </dsp:sp>
    <dsp:sp modelId="{2FAFB50F-5493-4232-885A-107B3937CA25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Wie sieht die aktuelle Tabelle der Fußball-Bundesliga aus? (Fußballfan) </a:t>
          </a:r>
          <a:endParaRPr lang="en-US" sz="1900" kern="1200" dirty="0"/>
        </a:p>
      </dsp:txBody>
      <dsp:txXfrm>
        <a:off x="7229475" y="39687"/>
        <a:ext cx="3286125" cy="1971675"/>
      </dsp:txXfrm>
    </dsp:sp>
    <dsp:sp modelId="{393E4AE7-8DC8-4E70-BB8C-AFBE7D936152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Wenn ich ein Haus mit den angegebenen Materialien in der angegebenen Form baue (oder bauen lasse), ist das stabil oder stürzt es ein? (Architekt) </a:t>
          </a:r>
          <a:endParaRPr lang="en-US" sz="1900" kern="1200" dirty="0"/>
        </a:p>
      </dsp:txBody>
      <dsp:txXfrm>
        <a:off x="1807368" y="2339975"/>
        <a:ext cx="3286125" cy="1971675"/>
      </dsp:txXfrm>
    </dsp:sp>
    <dsp:sp modelId="{D6587E7D-AAB6-4876-8934-E894CF4BD71D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Wie komme ich am schnellsten mit dem Auto vom Münchner Hauptbahnhof zum Rathaus von Wladiwostok? (Taxifahrer) </a:t>
          </a:r>
          <a:endParaRPr lang="en-US" sz="1900" kern="1200" dirty="0"/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121E9-AAFC-4B62-9CF3-3EA4B26A9DFF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Eindeutigkeit</a:t>
          </a:r>
          <a:endParaRPr lang="en-US" sz="2200" kern="1200" dirty="0"/>
        </a:p>
      </dsp:txBody>
      <dsp:txXfrm>
        <a:off x="3080" y="587032"/>
        <a:ext cx="2444055" cy="1466433"/>
      </dsp:txXfrm>
    </dsp:sp>
    <dsp:sp modelId="{E3DDE882-E754-480B-8C5C-EA2DF5D768AA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2">
            <a:hueOff val="-220562"/>
            <a:satOff val="24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Ausführbarkeit</a:t>
          </a:r>
          <a:endParaRPr lang="en-US" sz="2200" kern="1200" dirty="0"/>
        </a:p>
      </dsp:txBody>
      <dsp:txXfrm>
        <a:off x="2691541" y="587032"/>
        <a:ext cx="2444055" cy="1466433"/>
      </dsp:txXfrm>
    </dsp:sp>
    <dsp:sp modelId="{4822D051-AF92-4595-8E47-AB7ED610AD99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 err="1"/>
            <a:t>Finitheit</a:t>
          </a:r>
          <a:r>
            <a:rPr lang="de-DE" sz="2200" b="1" kern="1200" dirty="0"/>
            <a:t> </a:t>
          </a:r>
          <a:r>
            <a:rPr lang="de-DE" sz="2200" kern="1200" dirty="0"/>
            <a:t>(= Endlichkeit)</a:t>
          </a:r>
          <a:endParaRPr lang="en-US" sz="2200" kern="1200" dirty="0"/>
        </a:p>
      </dsp:txBody>
      <dsp:txXfrm>
        <a:off x="5380002" y="587032"/>
        <a:ext cx="2444055" cy="1466433"/>
      </dsp:txXfrm>
    </dsp:sp>
    <dsp:sp modelId="{57E99C37-6B45-4128-A4E4-7ED741D63E8C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Terminierung</a:t>
          </a:r>
          <a:endParaRPr lang="en-US" sz="2200" kern="1200" dirty="0"/>
        </a:p>
      </dsp:txBody>
      <dsp:txXfrm>
        <a:off x="8068463" y="587032"/>
        <a:ext cx="2444055" cy="1466433"/>
      </dsp:txXfrm>
    </dsp:sp>
    <dsp:sp modelId="{26C55417-A901-43B5-9C99-16865F9A5BD4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Determiniertheit</a:t>
          </a:r>
          <a:endParaRPr lang="en-US" sz="2200" kern="1200" dirty="0"/>
        </a:p>
      </dsp:txBody>
      <dsp:txXfrm>
        <a:off x="1347311" y="2297871"/>
        <a:ext cx="2444055" cy="1466433"/>
      </dsp:txXfrm>
    </dsp:sp>
    <dsp:sp modelId="{28785F86-A424-449D-A14D-2AD616242637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solidFill>
          <a:schemeClr val="accent2">
            <a:hueOff val="-1102811"/>
            <a:satOff val="1243"/>
            <a:lumOff val="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Determinismus</a:t>
          </a:r>
          <a:endParaRPr lang="en-US" sz="2200" kern="1200" dirty="0"/>
        </a:p>
      </dsp:txBody>
      <dsp:txXfrm>
        <a:off x="4035772" y="2297871"/>
        <a:ext cx="2444055" cy="1466433"/>
      </dsp:txXfrm>
    </dsp:sp>
    <dsp:sp modelId="{42C1E63D-62F0-4AA4-956D-2530A716FBF9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>
              <a:latin typeface="Univers"/>
            </a:rPr>
            <a:t>(</a:t>
          </a:r>
          <a:r>
            <a:rPr lang="de-DE" sz="2200" b="1" kern="1200" dirty="0"/>
            <a:t>Ethisch einwandfrei</a:t>
          </a:r>
          <a:r>
            <a:rPr lang="de-DE" sz="2200" b="1" kern="1200" dirty="0">
              <a:latin typeface="Univers"/>
            </a:rPr>
            <a:t>)</a:t>
          </a:r>
          <a:endParaRPr lang="de-DE" sz="2200" kern="1200" dirty="0">
            <a:latin typeface="Univers"/>
          </a:endParaRPr>
        </a:p>
      </dsp:txBody>
      <dsp:txXfrm>
        <a:off x="6724233" y="2297871"/>
        <a:ext cx="2444055" cy="1466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2FB07-A341-411C-8714-1C9C295BA32F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 err="1"/>
            <a:t>Eclipse</a:t>
          </a:r>
          <a:endParaRPr lang="en-US" sz="4300" kern="1200" dirty="0"/>
        </a:p>
      </dsp:txBody>
      <dsp:txXfrm>
        <a:off x="0" y="39687"/>
        <a:ext cx="3286125" cy="1971675"/>
      </dsp:txXfrm>
    </dsp:sp>
    <dsp:sp modelId="{C2E30701-89C3-4CD9-8FD7-27D1B28A26F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intellij idea</a:t>
          </a:r>
          <a:endParaRPr lang="en-US" sz="4300" kern="1200"/>
        </a:p>
      </dsp:txBody>
      <dsp:txXfrm>
        <a:off x="3614737" y="39687"/>
        <a:ext cx="3286125" cy="1971675"/>
      </dsp:txXfrm>
    </dsp:sp>
    <dsp:sp modelId="{0CEAF33F-A2D0-414F-AD3A-4D2F2F9B9230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NetBeans</a:t>
          </a:r>
          <a:endParaRPr lang="en-US" sz="4300" kern="1200"/>
        </a:p>
      </dsp:txBody>
      <dsp:txXfrm>
        <a:off x="7229475" y="39687"/>
        <a:ext cx="3286125" cy="1971675"/>
      </dsp:txXfrm>
    </dsp:sp>
    <dsp:sp modelId="{6CCAA197-7B2F-430D-8A98-2C3C95F0017B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BlueJ</a:t>
          </a:r>
          <a:endParaRPr lang="en-US" sz="4300" kern="1200"/>
        </a:p>
      </dsp:txBody>
      <dsp:txXfrm>
        <a:off x="0" y="2339975"/>
        <a:ext cx="3286125" cy="1971675"/>
      </dsp:txXfrm>
    </dsp:sp>
    <dsp:sp modelId="{946B9503-68C6-48FB-9C86-4A3C8F1E0B80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JDeveloper</a:t>
          </a:r>
          <a:endParaRPr lang="en-US" sz="4300" kern="1200"/>
        </a:p>
      </dsp:txBody>
      <dsp:txXfrm>
        <a:off x="3614737" y="2339975"/>
        <a:ext cx="3286125" cy="1971675"/>
      </dsp:txXfrm>
    </dsp:sp>
    <dsp:sp modelId="{14CB28FA-1B68-412B-9027-19B46786626C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Greenfoot</a:t>
          </a:r>
          <a:endParaRPr lang="en-US" sz="4300" kern="1200"/>
        </a:p>
      </dsp:txBody>
      <dsp:txXfrm>
        <a:off x="7229475" y="2339975"/>
        <a:ext cx="3286125" cy="1971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E818E-6E32-4D31-AD50-B134CCD8229B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F4119-594A-4067-BABC-B8540CC1A9FA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Quelltext</a:t>
          </a:r>
          <a:endParaRPr lang="en-US" sz="1500" kern="1200"/>
        </a:p>
      </dsp:txBody>
      <dsp:txXfrm>
        <a:off x="383617" y="1447754"/>
        <a:ext cx="2847502" cy="1768010"/>
      </dsp:txXfrm>
    </dsp:sp>
    <dsp:sp modelId="{A4A4BFCE-F027-483C-9692-D0DB68C91933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48C44-0C12-4DC5-B74C-D53ECF41B233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Bytecode</a:t>
          </a:r>
          <a:endParaRPr lang="en-US" sz="1500" kern="1200"/>
        </a:p>
      </dsp:txBody>
      <dsp:txXfrm>
        <a:off x="3998355" y="1447754"/>
        <a:ext cx="2847502" cy="1768010"/>
      </dsp:txXfrm>
    </dsp:sp>
    <dsp:sp modelId="{712FE1C4-B9D7-499E-9FE2-878F51615F59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F37BA-EF2A-4B3C-BEDD-D9364E184529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virtuelle Maschine/Laufzeitumgebung ausgeführt</a:t>
          </a:r>
          <a:endParaRPr lang="en-US" sz="1500" kern="120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D31E-4388-7F48-8F58-AF29DCBB973E}" type="datetimeFigureOut">
              <a:rPr lang="de-DE" smtClean="0"/>
              <a:t>13.11.22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F84F-06E3-0248-BD32-05D311C500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60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7F84F-06E3-0248-BD32-05D311C500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44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7F84F-06E3-0248-BD32-05D311C5000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023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		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7F84F-06E3-0248-BD32-05D311C5000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25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7F84F-06E3-0248-BD32-05D311C5000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707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7F84F-06E3-0248-BD32-05D311C50003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00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7F84F-06E3-0248-BD32-05D311C5000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40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7F84F-06E3-0248-BD32-05D311C5000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952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7F84F-06E3-0248-BD32-05D311C5000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57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7F84F-06E3-0248-BD32-05D311C5000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503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7F84F-06E3-0248-BD32-05D311C5000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94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7F84F-06E3-0248-BD32-05D311C5000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535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7F84F-06E3-0248-BD32-05D311C5000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817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7F84F-06E3-0248-BD32-05D311C5000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64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1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4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27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04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9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49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57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5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2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 descr="Ein Bild, das Text, Monitor, drinnen, Bildschirm enthält.&#10;&#10;Beschreibung automatisch generiert.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547" b="754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Lernfeld 05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Software zur Verwaltung von Daten anpassen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5D70C-F480-04B9-A9A8-9E02D423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de-DE" dirty="0"/>
              <a:t>Welche Java-IDEs gibt es?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E0EBC42-4F14-D942-42E0-40324085E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1659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48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 descr="Ein Bild, das Text, Monitor, drinnen, Bildschirm enthält.&#10;&#10;Beschreibung automatisch generiert.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547" b="754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"Hello World"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Aufbau eines Java-Projekts</a:t>
            </a:r>
            <a:endParaRPr lang="de-DE" dirty="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52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5C2B4-6C00-857F-46A9-03FFAF21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eine Klasse?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E7EE88-8437-FA22-6443-6CBC0BD3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Eine </a:t>
            </a:r>
            <a:r>
              <a:rPr lang="de-DE" b="1" dirty="0">
                <a:ea typeface="+mn-lt"/>
                <a:cs typeface="+mn-lt"/>
              </a:rPr>
              <a:t>Klasse</a:t>
            </a:r>
            <a:r>
              <a:rPr lang="de-DE" dirty="0">
                <a:ea typeface="+mn-lt"/>
                <a:cs typeface="+mn-lt"/>
              </a:rPr>
              <a:t> stellt eine Art von Rahmen für ein Java-Programm dar. Jede Klasse kann aus einer Vielzahl von </a:t>
            </a:r>
            <a:r>
              <a:rPr lang="de-DE" b="1" dirty="0">
                <a:ea typeface="+mn-lt"/>
                <a:cs typeface="+mn-lt"/>
              </a:rPr>
              <a:t>Methoden </a:t>
            </a:r>
            <a:r>
              <a:rPr lang="de-DE" dirty="0">
                <a:ea typeface="+mn-lt"/>
                <a:cs typeface="+mn-lt"/>
              </a:rPr>
              <a:t>bestehen.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53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5C2B4-6C00-857F-46A9-03FFAF21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eine Methode?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E7EE88-8437-FA22-6443-6CBC0BD3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Innerhalb eines Programms besitzt eine </a:t>
            </a:r>
            <a:r>
              <a:rPr lang="de-DE" b="1" dirty="0">
                <a:ea typeface="+mn-lt"/>
                <a:cs typeface="+mn-lt"/>
              </a:rPr>
              <a:t>Methode</a:t>
            </a:r>
            <a:r>
              <a:rPr lang="de-DE" i="1" dirty="0">
                <a:ea typeface="+mn-lt"/>
                <a:cs typeface="+mn-lt"/>
              </a:rPr>
              <a:t> </a:t>
            </a:r>
            <a:r>
              <a:rPr lang="de-DE" dirty="0">
                <a:ea typeface="+mn-lt"/>
                <a:cs typeface="+mn-lt"/>
              </a:rPr>
              <a:t>einen eindeutigen Namen und beinhaltet eine Anzahl von Anweisungen.  </a:t>
            </a:r>
            <a:br>
              <a:rPr lang="de-DE" dirty="0">
                <a:ea typeface="+mn-lt"/>
                <a:cs typeface="+mn-lt"/>
              </a:rPr>
            </a:br>
            <a:endParaRPr lang="de-D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657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5C2B4-6C00-857F-46A9-03FFAF21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eine </a:t>
            </a:r>
            <a:r>
              <a:rPr lang="de-DE" dirty="0">
                <a:ea typeface="+mj-lt"/>
                <a:cs typeface="+mj-lt"/>
              </a:rPr>
              <a:t>Anweisung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E7EE88-8437-FA22-6443-6CBC0BD3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Eine </a:t>
            </a:r>
            <a:r>
              <a:rPr lang="de-DE" b="1" dirty="0">
                <a:ea typeface="+mn-lt"/>
                <a:cs typeface="+mn-lt"/>
              </a:rPr>
              <a:t>Anweisung</a:t>
            </a:r>
            <a:r>
              <a:rPr lang="de-DE" dirty="0">
                <a:ea typeface="+mn-lt"/>
                <a:cs typeface="+mn-lt"/>
              </a:rPr>
              <a:t> ist eine einzelne Vorschrift in der Syntax der Programmiersprache, die zur </a:t>
            </a:r>
            <a:r>
              <a:rPr lang="de-DE" b="1" dirty="0">
                <a:ea typeface="+mn-lt"/>
                <a:cs typeface="+mn-lt"/>
              </a:rPr>
              <a:t>Laufzeit </a:t>
            </a:r>
            <a:r>
              <a:rPr lang="de-DE" dirty="0">
                <a:ea typeface="+mn-lt"/>
                <a:cs typeface="+mn-lt"/>
              </a:rPr>
              <a:t>ausgeführt wird.  </a:t>
            </a:r>
          </a:p>
        </p:txBody>
      </p:sp>
    </p:spTree>
    <p:extLst>
      <p:ext uri="{BB962C8B-B14F-4D97-AF65-F5344CB8AC3E}">
        <p14:creationId xmlns:p14="http://schemas.microsoft.com/office/powerpoint/2010/main" val="3095462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5C2B4-6C00-857F-46A9-03FFAF21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sind Schlüsselworte?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E7EE88-8437-FA22-6443-6CBC0BD3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Ein </a:t>
            </a:r>
            <a:r>
              <a:rPr lang="en-US" b="1" dirty="0" err="1">
                <a:ea typeface="+mn-lt"/>
                <a:cs typeface="+mn-lt"/>
              </a:rPr>
              <a:t>Schlüsselwort</a:t>
            </a:r>
            <a:r>
              <a:rPr lang="en-US" b="1" i="1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reserviertes</a:t>
            </a:r>
            <a:r>
              <a:rPr lang="en-US" dirty="0">
                <a:ea typeface="+mn-lt"/>
                <a:cs typeface="+mn-lt"/>
              </a:rPr>
              <a:t> Wort der </a:t>
            </a:r>
            <a:r>
              <a:rPr lang="en-US" dirty="0" err="1">
                <a:ea typeface="+mn-lt"/>
                <a:cs typeface="+mn-lt"/>
              </a:rPr>
              <a:t>Programmiersprache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einer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bestimmten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Bedeutung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020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5C2B4-6C00-857F-46A9-03FFAF21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ea typeface="+mj-lt"/>
                <a:cs typeface="+mj-lt"/>
              </a:rPr>
              <a:t>Was ist die Main-Methode?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E7EE88-8437-FA22-6443-6CBC0BD3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Damit </a:t>
            </a:r>
            <a:r>
              <a:rPr lang="en-US" dirty="0" err="1">
                <a:ea typeface="+mn-lt"/>
                <a:cs typeface="+mn-lt"/>
              </a:rPr>
              <a:t>ein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Programm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ausführbar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benötigt</a:t>
            </a:r>
            <a:r>
              <a:rPr lang="en-US" dirty="0">
                <a:ea typeface="+mn-lt"/>
                <a:cs typeface="+mn-lt"/>
              </a:rPr>
              <a:t> es die </a:t>
            </a:r>
            <a:r>
              <a:rPr lang="en-US" b="1" dirty="0">
                <a:ea typeface="+mn-lt"/>
                <a:cs typeface="+mn-lt"/>
              </a:rPr>
              <a:t>main-Methode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Diese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ist</a:t>
            </a:r>
            <a:r>
              <a:rPr lang="en-US" dirty="0">
                <a:ea typeface="+mn-lt"/>
                <a:cs typeface="+mn-lt"/>
              </a:rPr>
              <a:t> der </a:t>
            </a:r>
            <a:r>
              <a:rPr lang="en-US" dirty="0" err="1">
                <a:ea typeface="+mn-lt"/>
                <a:cs typeface="+mn-lt"/>
              </a:rPr>
              <a:t>Einstiegspunkt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jedes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Programms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785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7D09E-EC8E-BE6D-0E64-74C3003D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heißt das Konkret?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ABFA8-2A10-DF85-3FE2-DD9D522D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public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class</a:t>
            </a:r>
            <a:r>
              <a:rPr lang="de-DE" dirty="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de-DE" dirty="0">
                <a:ea typeface="+mn-lt"/>
                <a:cs typeface="+mn-lt"/>
              </a:rPr>
              <a:t>Main {
</a:t>
            </a:r>
            <a:r>
              <a:rPr lang="de-DE" dirty="0">
                <a:solidFill>
                  <a:srgbClr val="C00000"/>
                </a:solidFill>
                <a:ea typeface="+mn-lt"/>
                <a:cs typeface="+mn-lt"/>
              </a:rPr>
              <a:t>
   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public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static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void</a:t>
            </a:r>
            <a:r>
              <a:rPr lang="de-DE" dirty="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main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>
                <a:solidFill>
                  <a:srgbClr val="0070C0"/>
                </a:solidFill>
                <a:ea typeface="+mn-lt"/>
                <a:cs typeface="+mn-lt"/>
              </a:rPr>
              <a:t>String</a:t>
            </a:r>
            <a:r>
              <a:rPr lang="de-DE" dirty="0">
                <a:ea typeface="+mn-lt"/>
                <a:cs typeface="+mn-lt"/>
              </a:rPr>
              <a:t>[] </a:t>
            </a:r>
            <a:r>
              <a:rPr lang="de-DE" dirty="0" err="1">
                <a:ea typeface="+mn-lt"/>
                <a:cs typeface="+mn-lt"/>
              </a:rPr>
              <a:t>args</a:t>
            </a:r>
            <a:r>
              <a:rPr lang="de-DE" dirty="0">
                <a:ea typeface="+mn-lt"/>
                <a:cs typeface="+mn-lt"/>
              </a:rPr>
              <a:t>) {
</a:t>
            </a:r>
            <a:r>
              <a:rPr lang="de-DE" dirty="0">
                <a:solidFill>
                  <a:srgbClr val="C00000"/>
                </a:solidFill>
                <a:ea typeface="+mn-lt"/>
                <a:cs typeface="+mn-lt"/>
              </a:rPr>
              <a:t>        </a:t>
            </a:r>
            <a:r>
              <a:rPr lang="de-DE" dirty="0">
                <a:solidFill>
                  <a:srgbClr val="0070C0"/>
                </a:solidFill>
                <a:ea typeface="+mn-lt"/>
                <a:cs typeface="+mn-lt"/>
              </a:rPr>
              <a:t>String</a:t>
            </a:r>
            <a:r>
              <a:rPr lang="de-DE" dirty="0">
                <a:ea typeface="+mn-lt"/>
                <a:cs typeface="+mn-lt"/>
              </a:rPr>
              <a:t> s </a:t>
            </a:r>
            <a:r>
              <a:rPr lang="de-DE" dirty="0">
                <a:solidFill>
                  <a:srgbClr val="00B0F0"/>
                </a:solidFill>
                <a:ea typeface="+mn-lt"/>
                <a:cs typeface="+mn-lt"/>
              </a:rPr>
              <a:t>=</a:t>
            </a:r>
            <a:r>
              <a:rPr lang="de-DE" dirty="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de-DE" dirty="0">
                <a:solidFill>
                  <a:srgbClr val="92D050"/>
                </a:solidFill>
                <a:ea typeface="+mn-lt"/>
                <a:cs typeface="+mn-lt"/>
              </a:rPr>
              <a:t>"Hello World"</a:t>
            </a:r>
            <a:r>
              <a:rPr lang="de-DE" dirty="0">
                <a:ea typeface="+mn-lt"/>
                <a:cs typeface="+mn-lt"/>
              </a:rPr>
              <a:t>;
    }
}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489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7D09E-EC8E-BE6D-0E64-74C3003D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heißt das Konkret?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ABFA8-2A10-DF85-3FE2-DD9D522D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public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class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>
                <a:ea typeface="+mn-lt"/>
                <a:cs typeface="+mn-lt"/>
              </a:rPr>
              <a:t>Main {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 Klasse</a:t>
            </a:r>
            <a:r>
              <a:rPr lang="de-DE" dirty="0">
                <a:ea typeface="+mn-lt"/>
                <a:cs typeface="+mn-lt"/>
              </a:rPr>
              <a:t>
</a:t>
            </a:r>
            <a:r>
              <a:rPr lang="de-DE" dirty="0">
                <a:solidFill>
                  <a:srgbClr val="C00000"/>
                </a:solidFill>
                <a:ea typeface="+mn-lt"/>
                <a:cs typeface="+mn-lt"/>
              </a:rPr>
              <a:t>
   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public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static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void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main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>
                <a:solidFill>
                  <a:srgbClr val="0070C0"/>
                </a:solidFill>
                <a:ea typeface="+mn-lt"/>
                <a:cs typeface="+mn-lt"/>
              </a:rPr>
              <a:t>String</a:t>
            </a:r>
            <a:r>
              <a:rPr lang="de-DE" dirty="0">
                <a:ea typeface="+mn-lt"/>
                <a:cs typeface="+mn-lt"/>
              </a:rPr>
              <a:t>[] </a:t>
            </a:r>
            <a:r>
              <a:rPr lang="de-DE" dirty="0" err="1">
                <a:ea typeface="+mn-lt"/>
                <a:cs typeface="+mn-lt"/>
              </a:rPr>
              <a:t>args</a:t>
            </a:r>
            <a:r>
              <a:rPr lang="de-DE" dirty="0">
                <a:ea typeface="+mn-lt"/>
                <a:cs typeface="+mn-lt"/>
              </a:rPr>
              <a:t>) {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 (Main)- Methode</a:t>
            </a:r>
            <a:r>
              <a:rPr lang="de-DE" dirty="0">
                <a:ea typeface="+mn-lt"/>
                <a:cs typeface="+mn-lt"/>
              </a:rPr>
              <a:t>
</a:t>
            </a:r>
            <a:r>
              <a:rPr lang="de-DE" dirty="0">
                <a:solidFill>
                  <a:srgbClr val="C00000"/>
                </a:solidFill>
                <a:ea typeface="+mn-lt"/>
                <a:cs typeface="+mn-lt"/>
              </a:rPr>
              <a:t>        </a:t>
            </a:r>
            <a:r>
              <a:rPr lang="de-DE" dirty="0">
                <a:solidFill>
                  <a:srgbClr val="0070C0"/>
                </a:solidFill>
                <a:ea typeface="+mn-lt"/>
                <a:cs typeface="+mn-lt"/>
              </a:rPr>
              <a:t>String</a:t>
            </a:r>
            <a:r>
              <a:rPr lang="de-DE" dirty="0">
                <a:ea typeface="+mn-lt"/>
                <a:cs typeface="+mn-lt"/>
              </a:rPr>
              <a:t> s </a:t>
            </a:r>
            <a:r>
              <a:rPr lang="de-DE" dirty="0">
                <a:solidFill>
                  <a:srgbClr val="00B0F0"/>
                </a:solidFill>
                <a:ea typeface="+mn-lt"/>
                <a:cs typeface="+mn-lt"/>
              </a:rPr>
              <a:t>=</a:t>
            </a:r>
            <a:r>
              <a:rPr lang="de-DE" dirty="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de-DE" dirty="0">
                <a:solidFill>
                  <a:srgbClr val="92D050"/>
                </a:solidFill>
                <a:ea typeface="+mn-lt"/>
                <a:cs typeface="+mn-lt"/>
              </a:rPr>
              <a:t>"Hello World"</a:t>
            </a:r>
            <a:r>
              <a:rPr lang="de-DE" dirty="0">
                <a:ea typeface="+mn-lt"/>
                <a:cs typeface="+mn-lt"/>
              </a:rPr>
              <a:t>;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 Anweisung &amp; Schlüsselwort</a:t>
            </a:r>
            <a:r>
              <a:rPr lang="de-DE" dirty="0">
                <a:ea typeface="+mn-lt"/>
                <a:cs typeface="+mn-lt"/>
              </a:rPr>
              <a:t>
    }
}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48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6BFC-645A-5764-88D0-D3844144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Kommentare?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BFAB-30F1-50C6-CCEB-FFB26A46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Kommentare erlauben es, Anmerkungen hinter oder zwischen dem Code hinzuzufügen.</a:t>
            </a:r>
          </a:p>
          <a:p>
            <a:r>
              <a:rPr lang="de-DE" dirty="0"/>
              <a:t>Dies ist nur für Benutzer relevant und wird vom Compiler ignoriert.</a:t>
            </a:r>
          </a:p>
        </p:txBody>
      </p:sp>
    </p:spTree>
    <p:extLst>
      <p:ext uri="{BB962C8B-B14F-4D97-AF65-F5344CB8AC3E}">
        <p14:creationId xmlns:p14="http://schemas.microsoft.com/office/powerpoint/2010/main" val="320173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BAC89-EC18-1C32-9D49-A85FA2F7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6BF9D6-FA55-A07D-82E0-3B34EC5D9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de-DE" dirty="0"/>
              <a:t>Algorithmen</a:t>
            </a:r>
          </a:p>
          <a:p>
            <a:pPr marL="514350" indent="-514350">
              <a:buAutoNum type="arabicPeriod"/>
            </a:pPr>
            <a:r>
              <a:rPr lang="de-DE" dirty="0"/>
              <a:t>IDE</a:t>
            </a:r>
          </a:p>
          <a:p>
            <a:pPr marL="514350" indent="-514350">
              <a:buAutoNum type="arabicPeriod"/>
            </a:pPr>
            <a:r>
              <a:rPr lang="de-DE" dirty="0"/>
              <a:t>"HELLO WORLD"</a:t>
            </a:r>
          </a:p>
          <a:p>
            <a:pPr marL="514350" indent="-514350">
              <a:buAutoNum type="arabicPeriod"/>
            </a:pPr>
            <a:r>
              <a:rPr lang="de-DE" dirty="0"/>
              <a:t>Sprachen sprechen</a:t>
            </a:r>
          </a:p>
          <a:p>
            <a:pPr marL="514350" indent="-514350">
              <a:buAutoNum type="arabicPeriod"/>
            </a:pPr>
            <a:r>
              <a:rPr lang="de-DE" dirty="0"/>
              <a:t>Datentypen</a:t>
            </a:r>
          </a:p>
          <a:p>
            <a:pPr marL="514350" indent="-514350">
              <a:buAutoNum type="arabicPeriod"/>
            </a:pPr>
            <a:r>
              <a:rPr lang="de-DE" dirty="0"/>
              <a:t>Variablen</a:t>
            </a:r>
          </a:p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Vergleiche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Textausgaben</a:t>
            </a:r>
          </a:p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Scanner</a:t>
            </a:r>
          </a:p>
          <a:p>
            <a:pPr marL="514350" indent="-514350">
              <a:buAutoNum type="arabicPeriod"/>
            </a:pPr>
            <a:endParaRPr lang="de-D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768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7D09E-EC8E-BE6D-0E64-74C3003D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Wie leitet man ein Kommentar ein?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ABFA8-2A10-DF85-3FE2-DD9D522D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public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class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>
                <a:ea typeface="+mn-lt"/>
                <a:cs typeface="+mn-lt"/>
              </a:rPr>
              <a:t>Main {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// Kommentar über eine Zeile</a:t>
            </a:r>
            <a:r>
              <a:rPr lang="de-DE" dirty="0">
                <a:ea typeface="+mn-lt"/>
                <a:cs typeface="+mn-lt"/>
              </a:rPr>
              <a:t>
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   /*  Kommentar 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    *  über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    *  mehrere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    */ Zeilen</a:t>
            </a:r>
            <a:r>
              <a:rPr lang="de-DE" dirty="0">
                <a:solidFill>
                  <a:srgbClr val="C00000"/>
                </a:solidFill>
                <a:ea typeface="+mn-lt"/>
                <a:cs typeface="+mn-lt"/>
              </a:rPr>
              <a:t>
   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public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static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void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main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>
                <a:solidFill>
                  <a:srgbClr val="0070C0"/>
                </a:solidFill>
                <a:ea typeface="+mn-lt"/>
                <a:cs typeface="+mn-lt"/>
              </a:rPr>
              <a:t>String</a:t>
            </a:r>
            <a:r>
              <a:rPr lang="de-DE" dirty="0">
                <a:ea typeface="+mn-lt"/>
                <a:cs typeface="+mn-lt"/>
              </a:rPr>
              <a:t>[] </a:t>
            </a:r>
            <a:r>
              <a:rPr lang="de-DE" dirty="0" err="1">
                <a:ea typeface="+mn-lt"/>
                <a:cs typeface="+mn-lt"/>
              </a:rPr>
              <a:t>args</a:t>
            </a:r>
            <a:r>
              <a:rPr lang="de-DE" dirty="0">
                <a:ea typeface="+mn-lt"/>
                <a:cs typeface="+mn-lt"/>
              </a:rPr>
              <a:t>) { 
</a:t>
            </a:r>
            <a:r>
              <a:rPr lang="de-DE" dirty="0">
                <a:solidFill>
                  <a:srgbClr val="C00000"/>
                </a:solidFill>
                <a:ea typeface="+mn-lt"/>
                <a:cs typeface="+mn-lt"/>
              </a:rPr>
              <a:t>        </a:t>
            </a:r>
            <a:r>
              <a:rPr lang="de-DE" dirty="0">
                <a:solidFill>
                  <a:srgbClr val="0070C0"/>
                </a:solidFill>
                <a:ea typeface="+mn-lt"/>
                <a:cs typeface="+mn-lt"/>
              </a:rPr>
              <a:t>String </a:t>
            </a:r>
            <a:r>
              <a:rPr lang="de-DE" dirty="0">
                <a:ea typeface="+mn-lt"/>
                <a:cs typeface="+mn-lt"/>
              </a:rPr>
              <a:t>s </a:t>
            </a:r>
            <a:r>
              <a:rPr lang="de-DE" dirty="0">
                <a:solidFill>
                  <a:srgbClr val="00B0F0"/>
                </a:solidFill>
                <a:ea typeface="+mn-lt"/>
                <a:cs typeface="+mn-lt"/>
              </a:rPr>
              <a:t>=</a:t>
            </a:r>
            <a:r>
              <a:rPr lang="de-DE" dirty="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de-DE" dirty="0">
                <a:solidFill>
                  <a:srgbClr val="92D050"/>
                </a:solidFill>
                <a:ea typeface="+mn-lt"/>
                <a:cs typeface="+mn-lt"/>
              </a:rPr>
              <a:t>"Hello World"</a:t>
            </a:r>
            <a:r>
              <a:rPr lang="de-DE" dirty="0">
                <a:ea typeface="+mn-lt"/>
                <a:cs typeface="+mn-lt"/>
              </a:rPr>
              <a:t>; 
    }
}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83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7D09E-EC8E-BE6D-0E64-74C3003D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Wie gibt man Hello World aus?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ABFA8-2A10-DF85-3FE2-DD9D522D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public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class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>
                <a:ea typeface="+mn-lt"/>
                <a:cs typeface="+mn-lt"/>
              </a:rPr>
              <a:t>Main { 
</a:t>
            </a:r>
            <a:r>
              <a:rPr lang="de-DE" dirty="0">
                <a:solidFill>
                  <a:srgbClr val="C00000"/>
                </a:solidFill>
                <a:ea typeface="+mn-lt"/>
                <a:cs typeface="+mn-lt"/>
              </a:rPr>
              <a:t>
   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public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static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void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main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>
                <a:solidFill>
                  <a:srgbClr val="0070C0"/>
                </a:solidFill>
                <a:ea typeface="+mn-lt"/>
                <a:cs typeface="+mn-lt"/>
              </a:rPr>
              <a:t>String</a:t>
            </a:r>
            <a:r>
              <a:rPr lang="de-DE" dirty="0">
                <a:ea typeface="+mn-lt"/>
                <a:cs typeface="+mn-lt"/>
              </a:rPr>
              <a:t>[] </a:t>
            </a:r>
            <a:r>
              <a:rPr lang="de-DE" dirty="0" err="1">
                <a:ea typeface="+mn-lt"/>
                <a:cs typeface="+mn-lt"/>
              </a:rPr>
              <a:t>args</a:t>
            </a:r>
            <a:r>
              <a:rPr lang="de-DE" dirty="0">
                <a:ea typeface="+mn-lt"/>
                <a:cs typeface="+mn-lt"/>
              </a:rPr>
              <a:t>) { </a:t>
            </a:r>
          </a:p>
          <a:p>
            <a:pPr marL="0" indent="0">
              <a:buNone/>
            </a:pPr>
            <a:r>
              <a:rPr lang="de-DE" dirty="0">
                <a:ea typeface="+mn-lt"/>
                <a:cs typeface="+mn-lt"/>
              </a:rPr>
              <a:t>        </a:t>
            </a:r>
            <a:r>
              <a:rPr lang="de-DE" dirty="0" err="1">
                <a:solidFill>
                  <a:srgbClr val="0070C0"/>
                </a:solidFill>
                <a:ea typeface="+mn-lt"/>
                <a:cs typeface="+mn-lt"/>
              </a:rPr>
              <a:t>System</a:t>
            </a:r>
            <a:r>
              <a:rPr lang="de-DE" dirty="0" err="1">
                <a:ea typeface="+mn-lt"/>
                <a:cs typeface="+mn-lt"/>
              </a:rPr>
              <a:t>.out.print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>
                <a:solidFill>
                  <a:srgbClr val="92D050"/>
                </a:solidFill>
                <a:ea typeface="+mn-lt"/>
                <a:cs typeface="+mn-lt"/>
              </a:rPr>
              <a:t>"Hello World"</a:t>
            </a:r>
            <a:r>
              <a:rPr lang="de-DE" dirty="0">
                <a:ea typeface="+mn-lt"/>
                <a:cs typeface="+mn-lt"/>
              </a:rPr>
              <a:t>);
    }
}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76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9D8B0-05EB-E055-F17B-FC5D2427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Systemausgaben gibt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E6692-89FA-0D46-F86E-576E5A89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solidFill>
                  <a:srgbClr val="0070C0"/>
                </a:solidFill>
              </a:rPr>
              <a:t>System</a:t>
            </a:r>
            <a:r>
              <a:rPr lang="de-DE" dirty="0" err="1"/>
              <a:t>.out.print</a:t>
            </a:r>
            <a:r>
              <a:rPr lang="de-DE" dirty="0"/>
              <a:t>(</a:t>
            </a:r>
            <a:r>
              <a:rPr lang="de-DE" dirty="0">
                <a:solidFill>
                  <a:srgbClr val="92D050"/>
                </a:solidFill>
              </a:rPr>
              <a:t>"Hello World"</a:t>
            </a:r>
            <a:r>
              <a:rPr lang="de-DE" dirty="0"/>
              <a:t>);</a:t>
            </a:r>
          </a:p>
          <a:p>
            <a:pPr lvl="1"/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de-DE" dirty="0" err="1">
                <a:solidFill>
                  <a:srgbClr val="0070C0"/>
                </a:solidFill>
                <a:ea typeface="+mn-lt"/>
                <a:cs typeface="+mn-lt"/>
              </a:rPr>
              <a:t>System</a:t>
            </a:r>
            <a:r>
              <a:rPr lang="de-DE" dirty="0" err="1">
                <a:ea typeface="+mn-lt"/>
                <a:cs typeface="+mn-lt"/>
              </a:rPr>
              <a:t>.out.println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>
                <a:solidFill>
                  <a:srgbClr val="92D050"/>
                </a:solidFill>
                <a:ea typeface="+mn-lt"/>
                <a:cs typeface="+mn-lt"/>
              </a:rPr>
              <a:t>"Hello World"</a:t>
            </a:r>
            <a:r>
              <a:rPr lang="de-DE" dirty="0">
                <a:ea typeface="+mn-lt"/>
                <a:cs typeface="+mn-lt"/>
              </a:rPr>
              <a:t>);</a:t>
            </a:r>
            <a:endParaRPr lang="en-US" dirty="0">
              <a:ea typeface="+mn-lt"/>
              <a:cs typeface="+mn-lt"/>
            </a:endParaRPr>
          </a:p>
          <a:p>
            <a:pPr lvl="1"/>
            <a:endParaRPr lang="de-DE" dirty="0">
              <a:ea typeface="+mn-lt"/>
              <a:cs typeface="+mn-lt"/>
            </a:endParaRPr>
          </a:p>
          <a:p>
            <a:r>
              <a:rPr lang="de-DE" dirty="0" err="1">
                <a:solidFill>
                  <a:srgbClr val="0070C0"/>
                </a:solidFill>
                <a:ea typeface="+mn-lt"/>
                <a:cs typeface="+mn-lt"/>
              </a:rPr>
              <a:t>System</a:t>
            </a:r>
            <a:r>
              <a:rPr lang="de-DE" dirty="0" err="1">
                <a:ea typeface="+mn-lt"/>
                <a:cs typeface="+mn-lt"/>
              </a:rPr>
              <a:t>.err.print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>
                <a:solidFill>
                  <a:srgbClr val="92D050"/>
                </a:solidFill>
                <a:ea typeface="+mn-lt"/>
                <a:cs typeface="+mn-lt"/>
              </a:rPr>
              <a:t>"Hello World"</a:t>
            </a:r>
            <a:r>
              <a:rPr lang="de-DE" dirty="0">
                <a:ea typeface="+mn-lt"/>
                <a:cs typeface="+mn-lt"/>
              </a:rPr>
              <a:t>);</a:t>
            </a:r>
            <a:endParaRPr lang="en-US" dirty="0">
              <a:ea typeface="+mn-lt"/>
              <a:cs typeface="+mn-lt"/>
            </a:endParaRPr>
          </a:p>
          <a:p>
            <a:pPr lvl="1"/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de-DE" dirty="0" err="1">
                <a:solidFill>
                  <a:srgbClr val="0070C0"/>
                </a:solidFill>
                <a:ea typeface="+mn-lt"/>
                <a:cs typeface="+mn-lt"/>
              </a:rPr>
              <a:t>System</a:t>
            </a:r>
            <a:r>
              <a:rPr lang="de-DE" dirty="0" err="1">
                <a:ea typeface="+mn-lt"/>
                <a:cs typeface="+mn-lt"/>
              </a:rPr>
              <a:t>.out.printf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>
                <a:solidFill>
                  <a:srgbClr val="92D050"/>
                </a:solidFill>
                <a:ea typeface="+mn-lt"/>
                <a:cs typeface="+mn-lt"/>
              </a:rPr>
              <a:t>"%s"</a:t>
            </a:r>
            <a:r>
              <a:rPr lang="de-DE" dirty="0">
                <a:ea typeface="+mn-lt"/>
                <a:cs typeface="+mn-lt"/>
              </a:rPr>
              <a:t>,</a:t>
            </a:r>
            <a:r>
              <a:rPr lang="de-DE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de-DE" dirty="0">
                <a:solidFill>
                  <a:srgbClr val="92D050"/>
                </a:solidFill>
                <a:ea typeface="+mn-lt"/>
                <a:cs typeface="+mn-lt"/>
              </a:rPr>
              <a:t>"Hello World"</a:t>
            </a:r>
            <a:r>
              <a:rPr lang="de-DE" dirty="0">
                <a:ea typeface="+mn-lt"/>
                <a:cs typeface="+mn-lt"/>
              </a:rPr>
              <a:t>);</a:t>
            </a:r>
            <a:endParaRPr lang="en-US" dirty="0">
              <a:ea typeface="+mn-lt"/>
              <a:cs typeface="+mn-lt"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486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9D8B0-05EB-E055-F17B-FC5D2427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Systemausgaben gibt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E6692-89FA-0D46-F86E-576E5A89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solidFill>
                  <a:srgbClr val="0070C0"/>
                </a:solidFill>
              </a:rPr>
              <a:t>System</a:t>
            </a:r>
            <a:r>
              <a:rPr lang="de-DE" dirty="0" err="1"/>
              <a:t>.out.print</a:t>
            </a:r>
            <a:r>
              <a:rPr lang="de-DE" dirty="0"/>
              <a:t>(</a:t>
            </a:r>
            <a:r>
              <a:rPr lang="de-DE" dirty="0">
                <a:solidFill>
                  <a:srgbClr val="92D050"/>
                </a:solidFill>
              </a:rPr>
              <a:t>"Hello World"</a:t>
            </a:r>
            <a:r>
              <a:rPr lang="de-DE" dirty="0"/>
              <a:t>);</a:t>
            </a:r>
          </a:p>
          <a:p>
            <a:pPr lvl="1"/>
            <a:r>
              <a:rPr lang="de-DE" dirty="0">
                <a:ea typeface="+mn-lt"/>
                <a:cs typeface="+mn-lt"/>
              </a:rPr>
              <a:t>Ausgabe in dieselbe Zeile</a:t>
            </a:r>
          </a:p>
          <a:p>
            <a:r>
              <a:rPr lang="de-DE" dirty="0" err="1">
                <a:solidFill>
                  <a:srgbClr val="0070C0"/>
                </a:solidFill>
                <a:ea typeface="+mn-lt"/>
                <a:cs typeface="+mn-lt"/>
              </a:rPr>
              <a:t>System</a:t>
            </a:r>
            <a:r>
              <a:rPr lang="de-DE" dirty="0" err="1">
                <a:ea typeface="+mn-lt"/>
                <a:cs typeface="+mn-lt"/>
              </a:rPr>
              <a:t>.out.println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>
                <a:solidFill>
                  <a:srgbClr val="92D050"/>
                </a:solidFill>
                <a:ea typeface="+mn-lt"/>
                <a:cs typeface="+mn-lt"/>
              </a:rPr>
              <a:t>"Hello World"</a:t>
            </a:r>
            <a:r>
              <a:rPr lang="de-DE" dirty="0">
                <a:ea typeface="+mn-lt"/>
                <a:cs typeface="+mn-lt"/>
              </a:rPr>
              <a:t>);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de-DE" dirty="0">
                <a:ea typeface="+mn-lt"/>
                <a:cs typeface="+mn-lt"/>
              </a:rPr>
              <a:t>Ausgabe in eine neue Zeile</a:t>
            </a:r>
          </a:p>
          <a:p>
            <a:r>
              <a:rPr lang="de-DE" dirty="0" err="1">
                <a:solidFill>
                  <a:srgbClr val="0070C0"/>
                </a:solidFill>
                <a:ea typeface="+mn-lt"/>
                <a:cs typeface="+mn-lt"/>
              </a:rPr>
              <a:t>System</a:t>
            </a:r>
            <a:r>
              <a:rPr lang="de-DE" dirty="0" err="1">
                <a:ea typeface="+mn-lt"/>
                <a:cs typeface="+mn-lt"/>
              </a:rPr>
              <a:t>.err.print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>
                <a:solidFill>
                  <a:srgbClr val="92D050"/>
                </a:solidFill>
                <a:ea typeface="+mn-lt"/>
                <a:cs typeface="+mn-lt"/>
              </a:rPr>
              <a:t>"Hello World"</a:t>
            </a:r>
            <a:r>
              <a:rPr lang="de-DE" dirty="0">
                <a:ea typeface="+mn-lt"/>
                <a:cs typeface="+mn-lt"/>
              </a:rPr>
              <a:t>);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de-DE" dirty="0">
                <a:ea typeface="+mn-lt"/>
                <a:cs typeface="+mn-lt"/>
              </a:rPr>
              <a:t>Error(Fehler)-Ausgabe in die Konsole</a:t>
            </a:r>
          </a:p>
          <a:p>
            <a:r>
              <a:rPr lang="de-DE" dirty="0" err="1">
                <a:solidFill>
                  <a:srgbClr val="0070C0"/>
                </a:solidFill>
                <a:ea typeface="+mn-lt"/>
                <a:cs typeface="+mn-lt"/>
              </a:rPr>
              <a:t>System</a:t>
            </a:r>
            <a:r>
              <a:rPr lang="de-DE" dirty="0" err="1">
                <a:ea typeface="+mn-lt"/>
                <a:cs typeface="+mn-lt"/>
              </a:rPr>
              <a:t>.out.printf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>
                <a:solidFill>
                  <a:srgbClr val="92D050"/>
                </a:solidFill>
                <a:ea typeface="+mn-lt"/>
                <a:cs typeface="+mn-lt"/>
              </a:rPr>
              <a:t>"%s"</a:t>
            </a:r>
            <a:r>
              <a:rPr lang="de-DE" dirty="0">
                <a:ea typeface="+mn-lt"/>
                <a:cs typeface="+mn-lt"/>
              </a:rPr>
              <a:t>,</a:t>
            </a:r>
            <a:r>
              <a:rPr lang="de-DE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de-DE" dirty="0">
                <a:solidFill>
                  <a:srgbClr val="92D050"/>
                </a:solidFill>
                <a:ea typeface="+mn-lt"/>
                <a:cs typeface="+mn-lt"/>
              </a:rPr>
              <a:t>"Hello World"</a:t>
            </a:r>
            <a:r>
              <a:rPr lang="de-DE" dirty="0">
                <a:ea typeface="+mn-lt"/>
                <a:cs typeface="+mn-lt"/>
              </a:rPr>
              <a:t>);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de-DE" dirty="0"/>
              <a:t>Formatierte Ausgabe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581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 descr="Ein Bild, das Text, Monitor, drinnen, Bildschirm enthält.&#10;&#10;Beschreibung automatisch generiert.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547" b="754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Sprachen</a:t>
            </a:r>
            <a:br>
              <a:rPr lang="de-DE" sz="7200" dirty="0">
                <a:solidFill>
                  <a:srgbClr val="FFFFFF"/>
                </a:solidFill>
              </a:rPr>
            </a:br>
            <a:r>
              <a:rPr lang="de-DE" sz="7200" dirty="0">
                <a:solidFill>
                  <a:srgbClr val="FFFFFF"/>
                </a:solidFill>
              </a:rPr>
              <a:t>sprechen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Was sind höhere Programmiersprachen, </a:t>
            </a:r>
            <a:r>
              <a:rPr lang="de-DE" sz="2000" dirty="0" err="1">
                <a:solidFill>
                  <a:srgbClr val="FFFFFF"/>
                </a:solidFill>
              </a:rPr>
              <a:t>Maschienensprachen</a:t>
            </a:r>
            <a:r>
              <a:rPr lang="de-DE" sz="2000" dirty="0">
                <a:solidFill>
                  <a:srgbClr val="FFFFFF"/>
                </a:solidFill>
              </a:rPr>
              <a:t>, Compiler und Laufzeitumgebungen</a:t>
            </a:r>
            <a:endParaRPr lang="de-DE" dirty="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5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24790-B0EC-A60D-ACA6-7243A972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höhere Programmiersprache?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3AD9B-B612-632E-A212-2C9DA03A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Dies ist eine Programmiersprache, die in Abstraktion und Komplexität von Maschinensprache deutlich entfernt ist.</a:t>
            </a:r>
          </a:p>
        </p:txBody>
      </p:sp>
    </p:spTree>
    <p:extLst>
      <p:ext uri="{BB962C8B-B14F-4D97-AF65-F5344CB8AC3E}">
        <p14:creationId xmlns:p14="http://schemas.microsoft.com/office/powerpoint/2010/main" val="1388100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9A65D-9423-5605-7D5B-7E3BCA5C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Maschinensprache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FBEAE2-023B-AF38-A784-CFCDDB90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Ist die Abfolge von Instruktionen, die vom Prozessor eines Computers direkt ausgeführt werden können.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390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C6525-D623-5653-3C10-E35F16AC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Binärcode </a:t>
            </a:r>
            <a:r>
              <a:rPr lang="de-DE" dirty="0" err="1"/>
              <a:t>vs</a:t>
            </a:r>
            <a:r>
              <a:rPr lang="de-DE" dirty="0"/>
              <a:t> Assembler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21EC00-D851-874A-2B44-1849FD43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Binärcode ist eine reine Abfolge von Nullen und Einsen und daher schwer nachvollziehbar</a:t>
            </a:r>
          </a:p>
          <a:p>
            <a:r>
              <a:rPr lang="de-DE" dirty="0"/>
              <a:t>Assembler-Sprachen abstrahieren nicht, sind aber Befehle, welche in Textform dargestellt werden</a:t>
            </a:r>
          </a:p>
        </p:txBody>
      </p:sp>
    </p:spTree>
    <p:extLst>
      <p:ext uri="{BB962C8B-B14F-4D97-AF65-F5344CB8AC3E}">
        <p14:creationId xmlns:p14="http://schemas.microsoft.com/office/powerpoint/2010/main" val="3294482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5E9DB-D345-852F-927C-D5DE78C2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verwenden wir höhere Programmiersprachen?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0BBBB2-473B-7DF7-473E-5A21A83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Anweisungen in höheren Sprachen zu schreiben, mindert den Aufwand und drückt den Inhalt in lesbarer Form aus.</a:t>
            </a:r>
          </a:p>
          <a:p>
            <a:r>
              <a:rPr lang="de-DE" dirty="0">
                <a:ea typeface="+mn-lt"/>
                <a:cs typeface="+mn-lt"/>
              </a:rPr>
              <a:t>Höhere Programmiersprachen können mehr Programmlogik mit weniger Text ausdrücken </a:t>
            </a:r>
          </a:p>
        </p:txBody>
      </p:sp>
    </p:spTree>
    <p:extLst>
      <p:ext uri="{BB962C8B-B14F-4D97-AF65-F5344CB8AC3E}">
        <p14:creationId xmlns:p14="http://schemas.microsoft.com/office/powerpoint/2010/main" val="1984826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43903-9172-5F71-19C6-8DC6D555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ein Compiler?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AD0E5C-5316-79B4-93F3-BD02E69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Ein Compiler übersetz den Programmcode aus einer höheren Programmiersprache in eine Sprache, die für den Computer ausführbar ist. 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51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 descr="Ein Bild, das Text, Monitor, drinnen, Bildschirm enthält.&#10;&#10;Beschreibung automatisch generiert.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547" b="754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 err="1">
                <a:solidFill>
                  <a:srgbClr val="FFFFFF"/>
                </a:solidFill>
              </a:rPr>
              <a:t>AlgorithmEn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Bedeutung, Eigenschaften und Herkunft</a:t>
            </a:r>
            <a:endParaRPr lang="de-DE" dirty="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06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6031A-C5F8-FC88-9221-3432E514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Ahead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(AOT)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2FBFE-8209-23F3-C903-41308A2B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Der Programm-Code wird vor der Laufzeit (Ahead of Time oder AOT) </a:t>
            </a:r>
            <a:r>
              <a:rPr lang="de-DE" dirty="0" err="1">
                <a:ea typeface="+mn-lt"/>
                <a:cs typeface="+mn-lt"/>
              </a:rPr>
              <a:t>compiled</a:t>
            </a:r>
            <a:r>
              <a:rPr lang="de-DE" dirty="0">
                <a:ea typeface="+mn-lt"/>
                <a:cs typeface="+mn-lt"/>
              </a:rPr>
              <a:t>.</a:t>
            </a:r>
            <a:br>
              <a:rPr lang="de-DE" dirty="0">
                <a:ea typeface="+mn-lt"/>
                <a:cs typeface="+mn-lt"/>
              </a:rPr>
            </a:br>
            <a:endParaRPr lang="de-D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3165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6031A-C5F8-FC88-9221-3432E514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Just in Time (JOT)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2FBFE-8209-23F3-C903-41308A2B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Wenn die Sprache im Moment übersetzt (</a:t>
            </a:r>
            <a:r>
              <a:rPr lang="de-DE" dirty="0" err="1">
                <a:ea typeface="+mn-lt"/>
                <a:cs typeface="+mn-lt"/>
              </a:rPr>
              <a:t>compiled</a:t>
            </a:r>
            <a:r>
              <a:rPr lang="de-DE" dirty="0">
                <a:ea typeface="+mn-lt"/>
                <a:cs typeface="+mn-lt"/>
              </a:rPr>
              <a:t>) wird, nennt man dies Just in Time oder JOT Compiler.  </a:t>
            </a:r>
            <a:br>
              <a:rPr lang="de-DE" dirty="0">
                <a:ea typeface="+mn-lt"/>
                <a:cs typeface="+mn-lt"/>
              </a:rPr>
            </a:br>
            <a:endParaRPr lang="de-D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3193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93172-ACB0-8BB1-E0EC-BFED0B8B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ein klassischer Interpreter?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CCE96-204E-44DF-2F30-76AED7B5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Ein Interpreter übersetzt im Gegensatz des Compilers nicht den Programm-Quellcode, sondern liest, analysiert und führt diesen direkt aus.  </a:t>
            </a:r>
          </a:p>
          <a:p>
            <a:r>
              <a:rPr lang="de-DE" dirty="0">
                <a:ea typeface="+mn-lt"/>
                <a:cs typeface="+mn-lt"/>
              </a:rPr>
              <a:t>Die Ausführung des Interpreters gegenüber dem Compiler ist deutlich langsamer, aber ist dafür auf jede Rechnerarchitektur lauffähig. 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8158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7A28A0-4609-A8B9-A822-9F3D19D7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de-DE" dirty="0"/>
              <a:t>Welche Schritte durchläuft ein Java-Programm bis zu Ausführung?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9B3057A-7BAD-94BE-F1D7-35837F42F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2449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E7D525D-C8DC-FBC3-D9AF-6C92E3E38AFD}"/>
              </a:ext>
            </a:extLst>
          </p:cNvPr>
          <p:cNvSpPr/>
          <p:nvPr/>
        </p:nvSpPr>
        <p:spPr>
          <a:xfrm>
            <a:off x="3939022" y="3761778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F3F7BABF-92B7-471F-A889-70BC5CB087F1}"/>
              </a:ext>
            </a:extLst>
          </p:cNvPr>
          <p:cNvSpPr/>
          <p:nvPr/>
        </p:nvSpPr>
        <p:spPr>
          <a:xfrm>
            <a:off x="7590870" y="3761777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71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93172-ACB0-8BB1-E0EC-BFED0B8B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eine </a:t>
            </a:r>
            <a:r>
              <a:rPr lang="de-DE" dirty="0">
                <a:ea typeface="+mj-lt"/>
                <a:cs typeface="+mj-lt"/>
              </a:rPr>
              <a:t>Laufzeitumgebungen?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CCE96-204E-44DF-2F30-76AED7B5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Laufzeitumgebung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beschreibt</a:t>
            </a:r>
            <a:r>
              <a:rPr lang="en-US" dirty="0">
                <a:ea typeface="+mn-lt"/>
                <a:cs typeface="+mn-lt"/>
              </a:rPr>
              <a:t> die </a:t>
            </a:r>
            <a:r>
              <a:rPr lang="en-US" dirty="0" err="1">
                <a:ea typeface="+mn-lt"/>
                <a:cs typeface="+mn-lt"/>
              </a:rPr>
              <a:t>zur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Laufzeit</a:t>
            </a:r>
            <a:r>
              <a:rPr lang="en-US" dirty="0">
                <a:ea typeface="+mn-lt"/>
                <a:cs typeface="+mn-lt"/>
              </a:rPr>
              <a:t> von </a:t>
            </a:r>
            <a:r>
              <a:rPr lang="en-US" dirty="0" err="1">
                <a:ea typeface="+mn-lt"/>
                <a:cs typeface="+mn-lt"/>
              </a:rPr>
              <a:t>Computerprogrammen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verfügbaren</a:t>
            </a:r>
            <a:r>
              <a:rPr lang="en-US" dirty="0">
                <a:ea typeface="+mn-lt"/>
                <a:cs typeface="+mn-lt"/>
              </a:rPr>
              <a:t> und </a:t>
            </a:r>
            <a:r>
              <a:rPr lang="en-US" dirty="0" err="1">
                <a:ea typeface="+mn-lt"/>
                <a:cs typeface="+mn-lt"/>
              </a:rPr>
              <a:t>festgelegten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Voraussetzungen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eines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bestimmten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Laufzeitsystems</a:t>
            </a:r>
            <a:r>
              <a:rPr lang="en-US" dirty="0">
                <a:ea typeface="+mn-lt"/>
                <a:cs typeface="+mn-lt"/>
              </a:rPr>
              <a:t>.  </a:t>
            </a:r>
          </a:p>
          <a:p>
            <a:r>
              <a:rPr lang="en-US" dirty="0">
                <a:ea typeface="+mn-lt"/>
                <a:cs typeface="+mn-lt"/>
              </a:rPr>
              <a:t>Eine </a:t>
            </a:r>
            <a:r>
              <a:rPr lang="en-US" dirty="0" err="1">
                <a:ea typeface="+mn-lt"/>
                <a:cs typeface="+mn-lt"/>
              </a:rPr>
              <a:t>Laufzeitumgebung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Virtuelle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Maschine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deutlich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schneller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ein</a:t>
            </a:r>
            <a:r>
              <a:rPr lang="en-US" dirty="0">
                <a:ea typeface="+mn-lt"/>
                <a:cs typeface="+mn-lt"/>
              </a:rPr>
              <a:t> Interpreter, da </a:t>
            </a:r>
            <a:r>
              <a:rPr lang="en-US" dirty="0" err="1">
                <a:ea typeface="+mn-lt"/>
                <a:cs typeface="+mn-lt"/>
              </a:rPr>
              <a:t>keine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Syntaxüberprüfung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durchgeführt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werden</a:t>
            </a:r>
            <a:r>
              <a:rPr lang="en-US" dirty="0">
                <a:ea typeface="+mn-lt"/>
                <a:cs typeface="+mn-lt"/>
              </a:rPr>
              <a:t> muss, </a:t>
            </a:r>
            <a:r>
              <a:rPr lang="en-US" dirty="0" err="1">
                <a:ea typeface="+mn-lt"/>
                <a:cs typeface="+mn-lt"/>
              </a:rPr>
              <a:t>arbeitet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aber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einer</a:t>
            </a:r>
            <a:r>
              <a:rPr lang="en-US" dirty="0">
                <a:ea typeface="+mn-lt"/>
                <a:cs typeface="+mn-lt"/>
              </a:rPr>
              <a:t>.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34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 descr="Ein Bild, das Text, Monitor, drinnen, Bildschirm enthält.&#10;&#10;Beschreibung automatisch generiert.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547" b="754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Datentypen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Typen, Größen und Verwendungszweck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32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10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576C7E-E680-E990-6312-FAE62223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 err="1">
                <a:latin typeface="+mj-lt"/>
                <a:ea typeface="+mj-ea"/>
                <a:cs typeface="+mj-cs"/>
              </a:rPr>
              <a:t>Datentypen</a:t>
            </a:r>
            <a:r>
              <a:rPr lang="en-US" sz="4600" kern="1200" dirty="0">
                <a:latin typeface="+mj-lt"/>
                <a:ea typeface="+mj-ea"/>
                <a:cs typeface="+mj-cs"/>
              </a:rPr>
              <a:t> für </a:t>
            </a:r>
            <a:r>
              <a:rPr lang="en-US" sz="4600" kern="1200" dirty="0" err="1">
                <a:latin typeface="+mj-lt"/>
                <a:ea typeface="+mj-ea"/>
                <a:cs typeface="+mj-cs"/>
              </a:rPr>
              <a:t>Wertebereiche</a:t>
            </a:r>
            <a:endParaRPr lang="en-US" sz="4600" kern="1200" dirty="0">
              <a:latin typeface="+mj-lt"/>
            </a:endParaRP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platzhalter 5">
            <a:extLst>
              <a:ext uri="{FF2B5EF4-FFF2-40B4-BE49-F238E27FC236}">
                <a16:creationId xmlns:a16="http://schemas.microsoft.com/office/drawing/2014/main" id="{C9281EE0-1056-7DB0-D0AD-8C4933AB7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Beim "float" muss Ende der Zahl das 'F' </a:t>
            </a:r>
            <a:r>
              <a:rPr lang="en-US" sz="1800" dirty="0" err="1"/>
              <a:t>oder</a:t>
            </a:r>
            <a:r>
              <a:rPr lang="en-US" sz="1800" dirty="0"/>
              <a:t> 'f' </a:t>
            </a:r>
            <a:r>
              <a:rPr lang="en-US" sz="1800" dirty="0" err="1"/>
              <a:t>Angefügt</a:t>
            </a:r>
            <a:r>
              <a:rPr lang="en-US" sz="1800" dirty="0"/>
              <a:t> </a:t>
            </a:r>
            <a:r>
              <a:rPr lang="en-US" sz="1800" dirty="0" err="1"/>
              <a:t>werden</a:t>
            </a:r>
            <a:endParaRPr lang="en-US" sz="1800" dirty="0"/>
          </a:p>
          <a:p>
            <a:r>
              <a:rPr lang="en-US" sz="1800" dirty="0"/>
              <a:t>Beim "long" muss Ende der Zahl das 'L' </a:t>
            </a:r>
            <a:r>
              <a:rPr lang="en-US" sz="1800" dirty="0" err="1"/>
              <a:t>oder</a:t>
            </a:r>
            <a:r>
              <a:rPr lang="en-US" sz="1800" dirty="0"/>
              <a:t> 'l' </a:t>
            </a:r>
            <a:r>
              <a:rPr lang="en-US" sz="1800" dirty="0" err="1"/>
              <a:t>Angefügt</a:t>
            </a:r>
            <a:r>
              <a:rPr lang="en-US" sz="1800" dirty="0"/>
              <a:t> </a:t>
            </a:r>
            <a:r>
              <a:rPr lang="en-US" sz="1800" dirty="0" err="1"/>
              <a:t>werden</a:t>
            </a:r>
            <a:endParaRPr lang="en-US" sz="1800" dirty="0"/>
          </a:p>
          <a:p>
            <a:r>
              <a:rPr lang="en-US" sz="1800" dirty="0"/>
              <a:t>man </a:t>
            </a:r>
            <a:r>
              <a:rPr lang="en-US" sz="1800" dirty="0" err="1"/>
              <a:t>kann</a:t>
            </a:r>
            <a:r>
              <a:rPr lang="en-US" sz="1800" dirty="0"/>
              <a:t> </a:t>
            </a:r>
            <a:r>
              <a:rPr lang="en-US" sz="1800" dirty="0" err="1"/>
              <a:t>ein</a:t>
            </a:r>
            <a:r>
              <a:rPr lang="en-US" sz="1800" dirty="0"/>
              <a:t> Wert </a:t>
            </a:r>
            <a:r>
              <a:rPr lang="en-US" sz="1800" dirty="0" err="1"/>
              <a:t>mit</a:t>
            </a:r>
            <a:r>
              <a:rPr lang="en-US" sz="1800" dirty="0"/>
              <a:t> _ </a:t>
            </a:r>
            <a:r>
              <a:rPr lang="en-US" sz="1800" dirty="0" err="1"/>
              <a:t>separieren</a:t>
            </a:r>
            <a:r>
              <a:rPr lang="en-US" sz="1800" dirty="0"/>
              <a:t> für die </a:t>
            </a:r>
            <a:r>
              <a:rPr lang="en-US" sz="1800" dirty="0" err="1"/>
              <a:t>Übersichtlichkeit</a:t>
            </a:r>
            <a:endParaRPr lang="en-US" sz="1800" dirty="0"/>
          </a:p>
        </p:txBody>
      </p:sp>
      <p:cxnSp>
        <p:nvCxnSpPr>
          <p:cNvPr id="41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78B0556-0460-1A0E-EF2E-A07C3707E81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2710588"/>
              </p:ext>
            </p:extLst>
          </p:nvPr>
        </p:nvGraphicFramePr>
        <p:xfrm>
          <a:off x="279143" y="701237"/>
          <a:ext cx="5221626" cy="545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113">
                  <a:extLst>
                    <a:ext uri="{9D8B030D-6E8A-4147-A177-3AD203B41FA5}">
                      <a16:colId xmlns:a16="http://schemas.microsoft.com/office/drawing/2014/main" val="3209601546"/>
                    </a:ext>
                  </a:extLst>
                </a:gridCol>
                <a:gridCol w="3228513">
                  <a:extLst>
                    <a:ext uri="{9D8B030D-6E8A-4147-A177-3AD203B41FA5}">
                      <a16:colId xmlns:a16="http://schemas.microsoft.com/office/drawing/2014/main" val="1750706923"/>
                    </a:ext>
                  </a:extLst>
                </a:gridCol>
              </a:tblGrid>
              <a:tr h="652292">
                <a:tc>
                  <a:txBody>
                    <a:bodyPr/>
                    <a:lstStyle/>
                    <a:p>
                      <a:r>
                        <a:rPr lang="de-DE" sz="2900"/>
                        <a:t>Datentyp</a:t>
                      </a:r>
                    </a:p>
                  </a:txBody>
                  <a:tcPr marL="148248" marR="148248" marT="74124" marB="74124"/>
                </a:tc>
                <a:tc>
                  <a:txBody>
                    <a:bodyPr/>
                    <a:lstStyle/>
                    <a:p>
                      <a:r>
                        <a:rPr lang="de-DE" sz="2900"/>
                        <a:t>Wertebereich</a:t>
                      </a:r>
                    </a:p>
                  </a:txBody>
                  <a:tcPr marL="148248" marR="148248" marT="74124" marB="74124"/>
                </a:tc>
                <a:extLst>
                  <a:ext uri="{0D108BD9-81ED-4DB2-BD59-A6C34878D82A}">
                    <a16:rowId xmlns:a16="http://schemas.microsoft.com/office/drawing/2014/main" val="2224084828"/>
                  </a:ext>
                </a:extLst>
              </a:tr>
              <a:tr h="652292">
                <a:tc>
                  <a:txBody>
                    <a:bodyPr/>
                    <a:lstStyle/>
                    <a:p>
                      <a:r>
                        <a:rPr lang="de-DE" sz="2900" err="1"/>
                        <a:t>byte</a:t>
                      </a:r>
                    </a:p>
                  </a:txBody>
                  <a:tcPr marL="148248" marR="148248" marT="74124" marB="74124"/>
                </a:tc>
                <a:tc>
                  <a:txBody>
                    <a:bodyPr/>
                    <a:lstStyle/>
                    <a:p>
                      <a:r>
                        <a:rPr lang="de-DE" sz="2900"/>
                        <a:t>-2^7 bis 2^7-1</a:t>
                      </a:r>
                    </a:p>
                  </a:txBody>
                  <a:tcPr marL="148248" marR="148248" marT="74124" marB="74124"/>
                </a:tc>
                <a:extLst>
                  <a:ext uri="{0D108BD9-81ED-4DB2-BD59-A6C34878D82A}">
                    <a16:rowId xmlns:a16="http://schemas.microsoft.com/office/drawing/2014/main" val="303258250"/>
                  </a:ext>
                </a:extLst>
              </a:tr>
              <a:tr h="652292">
                <a:tc>
                  <a:txBody>
                    <a:bodyPr/>
                    <a:lstStyle/>
                    <a:p>
                      <a:r>
                        <a:rPr lang="de-DE" sz="2900" err="1"/>
                        <a:t>short</a:t>
                      </a:r>
                    </a:p>
                  </a:txBody>
                  <a:tcPr marL="148248" marR="148248" marT="74124" marB="74124"/>
                </a:tc>
                <a:tc>
                  <a:txBody>
                    <a:bodyPr/>
                    <a:lstStyle/>
                    <a:p>
                      <a:r>
                        <a:rPr lang="de-DE" sz="2900"/>
                        <a:t>-2^15 bis 2^15-1</a:t>
                      </a:r>
                    </a:p>
                  </a:txBody>
                  <a:tcPr marL="148248" marR="148248" marT="74124" marB="74124"/>
                </a:tc>
                <a:extLst>
                  <a:ext uri="{0D108BD9-81ED-4DB2-BD59-A6C34878D82A}">
                    <a16:rowId xmlns:a16="http://schemas.microsoft.com/office/drawing/2014/main" val="3080262067"/>
                  </a:ext>
                </a:extLst>
              </a:tr>
              <a:tr h="652292">
                <a:tc>
                  <a:txBody>
                    <a:bodyPr/>
                    <a:lstStyle/>
                    <a:p>
                      <a:r>
                        <a:rPr lang="de-DE" sz="2900" err="1"/>
                        <a:t>int</a:t>
                      </a:r>
                    </a:p>
                  </a:txBody>
                  <a:tcPr marL="148248" marR="148248" marT="74124" marB="74124"/>
                </a:tc>
                <a:tc>
                  <a:txBody>
                    <a:bodyPr/>
                    <a:lstStyle/>
                    <a:p>
                      <a:r>
                        <a:rPr lang="de-DE" sz="2900"/>
                        <a:t>-2^31 bis 2^31-1</a:t>
                      </a:r>
                    </a:p>
                  </a:txBody>
                  <a:tcPr marL="148248" marR="148248" marT="74124" marB="74124"/>
                </a:tc>
                <a:extLst>
                  <a:ext uri="{0D108BD9-81ED-4DB2-BD59-A6C34878D82A}">
                    <a16:rowId xmlns:a16="http://schemas.microsoft.com/office/drawing/2014/main" val="1564553319"/>
                  </a:ext>
                </a:extLst>
              </a:tr>
              <a:tr h="652292">
                <a:tc>
                  <a:txBody>
                    <a:bodyPr/>
                    <a:lstStyle/>
                    <a:p>
                      <a:r>
                        <a:rPr lang="de-DE" sz="2900" err="1"/>
                        <a:t>long</a:t>
                      </a:r>
                    </a:p>
                  </a:txBody>
                  <a:tcPr marL="148248" marR="148248" marT="74124" marB="74124"/>
                </a:tc>
                <a:tc>
                  <a:txBody>
                    <a:bodyPr/>
                    <a:lstStyle/>
                    <a:p>
                      <a:r>
                        <a:rPr lang="de-DE" sz="2900"/>
                        <a:t>-2^64 bis 2^63-1</a:t>
                      </a:r>
                    </a:p>
                  </a:txBody>
                  <a:tcPr marL="148248" marR="148248" marT="74124" marB="74124"/>
                </a:tc>
                <a:extLst>
                  <a:ext uri="{0D108BD9-81ED-4DB2-BD59-A6C34878D82A}">
                    <a16:rowId xmlns:a16="http://schemas.microsoft.com/office/drawing/2014/main" val="634832231"/>
                  </a:ext>
                </a:extLst>
              </a:tr>
              <a:tr h="1097036">
                <a:tc>
                  <a:txBody>
                    <a:bodyPr/>
                    <a:lstStyle/>
                    <a:p>
                      <a:r>
                        <a:rPr lang="de-DE" sz="2900" err="1"/>
                        <a:t>float</a:t>
                      </a:r>
                    </a:p>
                  </a:txBody>
                  <a:tcPr marL="148248" marR="148248" marT="74124" marB="74124"/>
                </a:tc>
                <a:tc>
                  <a:txBody>
                    <a:bodyPr/>
                    <a:lstStyle/>
                    <a:p>
                      <a:r>
                        <a:rPr lang="de-DE" sz="2900"/>
                        <a:t>-1,7*10^308 bis 1,7*10^308</a:t>
                      </a:r>
                    </a:p>
                  </a:txBody>
                  <a:tcPr marL="148248" marR="148248" marT="74124" marB="74124"/>
                </a:tc>
                <a:extLst>
                  <a:ext uri="{0D108BD9-81ED-4DB2-BD59-A6C34878D82A}">
                    <a16:rowId xmlns:a16="http://schemas.microsoft.com/office/drawing/2014/main" val="755942739"/>
                  </a:ext>
                </a:extLst>
              </a:tr>
              <a:tr h="10970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900"/>
                        <a:t>double</a:t>
                      </a:r>
                    </a:p>
                  </a:txBody>
                  <a:tcPr marL="148248" marR="148248" marT="74124" marB="7412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900"/>
                        <a:t>-3,4*10^38 bis 3,4*10^38</a:t>
                      </a:r>
                    </a:p>
                  </a:txBody>
                  <a:tcPr marL="148248" marR="148248" marT="74124" marB="74124"/>
                </a:tc>
                <a:extLst>
                  <a:ext uri="{0D108BD9-81ED-4DB2-BD59-A6C34878D82A}">
                    <a16:rowId xmlns:a16="http://schemas.microsoft.com/office/drawing/2014/main" val="15355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677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76C7E-E680-E990-6312-FAE62223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Datentypen für Zeichenketten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60F4DF-ED11-7804-147E-39F3DAB7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String</a:t>
            </a:r>
          </a:p>
          <a:p>
            <a:pPr marL="971550" lvl="1" indent="-514350">
              <a:buAutoNum type="arabicPeriod"/>
            </a:pPr>
            <a:r>
              <a:rPr lang="de-DE" dirty="0"/>
              <a:t>Kann auch mehrere Zeichen bestehen</a:t>
            </a:r>
          </a:p>
          <a:p>
            <a:pPr marL="514350" indent="-514350">
              <a:buAutoNum type="arabicPeriod"/>
            </a:pPr>
            <a:r>
              <a:rPr lang="de-DE" dirty="0"/>
              <a:t>Char</a:t>
            </a:r>
          </a:p>
          <a:p>
            <a:pPr marL="971550" lvl="1" indent="-514350">
              <a:buAutoNum type="arabicPeriod"/>
            </a:pPr>
            <a:r>
              <a:rPr lang="de-DE" dirty="0"/>
              <a:t>Besteht nur aus einem einzelnen Zeichen (8 Bits)</a:t>
            </a:r>
          </a:p>
        </p:txBody>
      </p:sp>
    </p:spTree>
    <p:extLst>
      <p:ext uri="{BB962C8B-B14F-4D97-AF65-F5344CB8AC3E}">
        <p14:creationId xmlns:p14="http://schemas.microsoft.com/office/powerpoint/2010/main" val="4229964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76C7E-E680-E990-6312-FAE62223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Datentypen für </a:t>
            </a:r>
            <a:r>
              <a:rPr lang="de-DE" dirty="0">
                <a:ea typeface="+mj-lt"/>
                <a:cs typeface="+mj-lt"/>
              </a:rPr>
              <a:t>Wahrheitswerte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60F4DF-ED11-7804-147E-39F3DAB7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Boolean</a:t>
            </a:r>
            <a:endParaRPr lang="de-DE" dirty="0" err="1">
              <a:ea typeface="+mn-lt"/>
              <a:cs typeface="+mn-lt"/>
            </a:endParaRPr>
          </a:p>
          <a:p>
            <a:pPr marL="971550" lvl="1" indent="-514350">
              <a:buAutoNum type="arabicPeriod"/>
            </a:pPr>
            <a:r>
              <a:rPr lang="de-DE" dirty="0"/>
              <a:t>Es gibt nur ein Datentyp für Wahrheitswerte</a:t>
            </a:r>
          </a:p>
          <a:p>
            <a:pPr marL="971550" lvl="1" indent="-514350">
              <a:buAutoNum type="arabicPeriod"/>
            </a:pPr>
            <a:r>
              <a:rPr lang="de-DE" dirty="0"/>
              <a:t>Dieser Wert entspricht "</a:t>
            </a:r>
            <a:r>
              <a:rPr lang="de-DE" dirty="0" err="1"/>
              <a:t>true</a:t>
            </a:r>
            <a:r>
              <a:rPr lang="de-DE" dirty="0"/>
              <a:t>" oder "</a:t>
            </a:r>
            <a:r>
              <a:rPr lang="de-DE" dirty="0" err="1"/>
              <a:t>false</a:t>
            </a:r>
            <a:r>
              <a:rPr lang="de-DE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78901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 descr="Ein Bild, das Text, Monitor, drinnen, Bildschirm enthält.&#10;&#10;Beschreibung automatisch generiert.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547" b="754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Variablen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Initialisieren, Deklarieren und Konstanten</a:t>
            </a:r>
            <a:endParaRPr lang="de-DE" dirty="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99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25E878-F220-03BA-1947-5A3039D5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de-DE" sz="6100"/>
              <a:t>Was ist ein Algorithmus?</a:t>
            </a:r>
          </a:p>
        </p:txBody>
      </p:sp>
      <p:sp>
        <p:nvSpPr>
          <p:cNvPr id="1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1305D8-4F69-758F-D607-E93E848EE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1800">
                <a:ea typeface="+mn-lt"/>
                <a:cs typeface="+mn-lt"/>
              </a:rPr>
              <a:t>Ein Algorithmus ist eine eindeutige Handlungsvorschrift zur Lösung eines Problems oder Klasse von Problemen in endlich vielen, wohldefinierten Einzelschritten.</a:t>
            </a: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989440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CBC99-9482-699A-B636-F187BCDA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Deklarieren und Initialisieren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F1335-3AC0-DA80-C547-96F0EFD2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Einem Datentyp wird ein String zugeordnet: Deklarierung</a:t>
            </a:r>
          </a:p>
          <a:p>
            <a:r>
              <a:rPr lang="de-DE" dirty="0">
                <a:solidFill>
                  <a:srgbClr val="0070C0"/>
                </a:solidFill>
              </a:rPr>
              <a:t>String </a:t>
            </a:r>
            <a:r>
              <a:rPr lang="de-DE" dirty="0"/>
              <a:t>s;</a:t>
            </a:r>
          </a:p>
        </p:txBody>
      </p:sp>
    </p:spTree>
    <p:extLst>
      <p:ext uri="{BB962C8B-B14F-4D97-AF65-F5344CB8AC3E}">
        <p14:creationId xmlns:p14="http://schemas.microsoft.com/office/powerpoint/2010/main" val="4215883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CBC99-9482-699A-B636-F187BCDA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Deklarieren und Initialisieren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F1335-3AC0-DA80-C547-96F0EFD2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Einem Datentyp wird ein String zugeordnet: Deklarierung</a:t>
            </a:r>
          </a:p>
          <a:p>
            <a:pPr lvl="1" indent="-514350"/>
            <a:r>
              <a:rPr lang="de-DE" dirty="0">
                <a:solidFill>
                  <a:srgbClr val="0070C0"/>
                </a:solidFill>
              </a:rPr>
              <a:t>String </a:t>
            </a:r>
            <a:r>
              <a:rPr lang="de-DE" dirty="0"/>
              <a:t>s;</a:t>
            </a:r>
          </a:p>
          <a:p>
            <a:r>
              <a:rPr lang="de-DE" dirty="0"/>
              <a:t>Einer Variable wird ein Wert zugeordnet: Initialisierung</a:t>
            </a:r>
          </a:p>
          <a:p>
            <a:pPr lvl="1" indent="-514350"/>
            <a:r>
              <a:rPr lang="de-DE" dirty="0">
                <a:solidFill>
                  <a:srgbClr val="0070C0"/>
                </a:solidFill>
              </a:rPr>
              <a:t>String </a:t>
            </a:r>
            <a:r>
              <a:rPr lang="de-DE" dirty="0"/>
              <a:t>s = </a:t>
            </a:r>
            <a:r>
              <a:rPr lang="de-DE" dirty="0">
                <a:solidFill>
                  <a:srgbClr val="92D050"/>
                </a:solidFill>
              </a:rPr>
              <a:t>"Hello World"</a:t>
            </a:r>
            <a:r>
              <a:rPr lang="de-DE" dirty="0"/>
              <a:t>;</a:t>
            </a:r>
          </a:p>
          <a:p>
            <a:pPr lvl="1" indent="-514350"/>
            <a:r>
              <a:rPr lang="de-DE" dirty="0"/>
              <a:t>oder</a:t>
            </a:r>
          </a:p>
          <a:p>
            <a:pPr lvl="1" indent="-514350"/>
            <a:r>
              <a:rPr lang="de-DE" dirty="0"/>
              <a:t>s = 10</a:t>
            </a:r>
          </a:p>
        </p:txBody>
      </p:sp>
    </p:spTree>
    <p:extLst>
      <p:ext uri="{BB962C8B-B14F-4D97-AF65-F5344CB8AC3E}">
        <p14:creationId xmlns:p14="http://schemas.microsoft.com/office/powerpoint/2010/main" val="3163099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82D4A-4022-4CDB-F3B0-9E7A56F5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Konstante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6EADD0-9890-DA2A-4432-C223A671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Werte, die im Laufe eines Programms nicht verändert werden sollen, können mit dem Schlüsselwort </a:t>
            </a:r>
            <a:r>
              <a:rPr lang="de-DE" b="1" dirty="0">
                <a:ea typeface="+mn-lt"/>
                <a:cs typeface="+mn-lt"/>
              </a:rPr>
              <a:t>final</a:t>
            </a:r>
            <a:r>
              <a:rPr lang="de-DE" dirty="0">
                <a:ea typeface="+mn-lt"/>
                <a:cs typeface="+mn-lt"/>
              </a:rPr>
              <a:t> als Konstanten definiert werden. Es ist Konvention, Konstanten in </a:t>
            </a:r>
            <a:r>
              <a:rPr lang="de-DE" b="1" dirty="0">
                <a:ea typeface="+mn-lt"/>
                <a:cs typeface="+mn-lt"/>
              </a:rPr>
              <a:t>Großbuchstaben</a:t>
            </a:r>
            <a:r>
              <a:rPr lang="de-DE" dirty="0">
                <a:ea typeface="+mn-lt"/>
                <a:cs typeface="+mn-lt"/>
              </a:rPr>
              <a:t> zu schreiben.</a:t>
            </a:r>
            <a:endParaRPr lang="de-DE" dirty="0"/>
          </a:p>
          <a:p>
            <a:r>
              <a:rPr lang="de-DE" b="1" dirty="0">
                <a:solidFill>
                  <a:srgbClr val="7030A0"/>
                </a:solidFill>
                <a:ea typeface="+mn-lt"/>
                <a:cs typeface="+mn-lt"/>
              </a:rPr>
              <a:t>final </a:t>
            </a:r>
            <a:r>
              <a:rPr lang="de-DE" b="1" dirty="0" err="1">
                <a:solidFill>
                  <a:srgbClr val="0070C0"/>
                </a:solidFill>
                <a:ea typeface="+mn-lt"/>
                <a:cs typeface="+mn-lt"/>
              </a:rPr>
              <a:t>byte</a:t>
            </a:r>
            <a:r>
              <a:rPr lang="de-DE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de-DE" b="1" dirty="0">
                <a:ea typeface="+mn-lt"/>
                <a:cs typeface="+mn-lt"/>
              </a:rPr>
              <a:t>PRUEFNR =</a:t>
            </a:r>
            <a:r>
              <a:rPr lang="de-DE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de-DE" b="1" dirty="0">
                <a:solidFill>
                  <a:srgbClr val="FFC000"/>
                </a:solidFill>
                <a:ea typeface="+mn-lt"/>
                <a:cs typeface="+mn-lt"/>
              </a:rPr>
              <a:t>4</a:t>
            </a:r>
            <a:r>
              <a:rPr lang="de-DE" b="1" dirty="0">
                <a:ea typeface="+mn-lt"/>
                <a:cs typeface="+mn-lt"/>
              </a:rPr>
              <a:t>; 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33823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 descr="Ein Bild, das Text, Monitor, drinnen, Bildschirm enthält.&#10;&#10;Beschreibung automatisch generiert.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547" b="754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Vergleichen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Vergleichsoperatoren und </a:t>
            </a:r>
            <a:r>
              <a:rPr lang="de-DE" sz="2000" dirty="0" err="1">
                <a:solidFill>
                  <a:srgbClr val="FFFFFF"/>
                </a:solidFill>
              </a:rPr>
              <a:t>Wahrheitstabllen</a:t>
            </a:r>
            <a:endParaRPr lang="de-DE" dirty="0" err="1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55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00174-42F7-B3E0-56D1-E1CDEC13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Vergleichsoperatoren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D5D443-B624-E8B2-4F1A-78E77661A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&gt; größer als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&lt; kleiner als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&gt;= größer oder gleich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&lt;= kleiner oder gleich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== gleich/identisch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!= ungleich/nicht identisch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5072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4A43EA-4E88-99CA-2E78-1A0698ED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3800"/>
              <a:t>Wahrheitstabellen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C0147345-46AE-7698-8157-27F4F42A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322651"/>
            <a:ext cx="5221625" cy="621269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044B0E-36EF-5824-DA71-CCD94888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1800"/>
          </a:p>
          <a:p>
            <a:endParaRPr lang="de-DE" sz="1800"/>
          </a:p>
          <a:p>
            <a:endParaRPr lang="de-DE" sz="1800"/>
          </a:p>
          <a:p>
            <a:endParaRPr lang="de-DE" sz="1800"/>
          </a:p>
          <a:p>
            <a:endParaRPr lang="de-DE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116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 descr="Ein Bild, das Text, Monitor, drinnen, Bildschirm enthält.&#10;&#10;Beschreibung automatisch generiert.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547" b="754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Textausgaben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Escape Character und </a:t>
            </a:r>
            <a:r>
              <a:rPr lang="de-DE" sz="2000" dirty="0" err="1">
                <a:solidFill>
                  <a:srgbClr val="FFFFFF"/>
                </a:solidFill>
              </a:rPr>
              <a:t>Printf</a:t>
            </a:r>
            <a:r>
              <a:rPr lang="de-DE" sz="2000" dirty="0">
                <a:solidFill>
                  <a:srgbClr val="FFFFFF"/>
                </a:solidFill>
              </a:rPr>
              <a:t> 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70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18E27-EE2F-4C4F-FE51-02E3C63E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Escape Character?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D0068C-344E-C8B1-15ED-305C4FD09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Escape Character bringen einige nützliche Features mit sich, welche in der Textausgabe sich bezahlt machen.</a:t>
            </a:r>
          </a:p>
          <a:p>
            <a:r>
              <a:rPr lang="de-DE" dirty="0">
                <a:ea typeface="+mn-lt"/>
                <a:cs typeface="+mn-lt"/>
              </a:rPr>
              <a:t>Escape Character sind angeführt mit einem Backslash '\' folgend mit dem </a:t>
            </a:r>
            <a:r>
              <a:rPr lang="de-DE" dirty="0" err="1">
                <a:ea typeface="+mn-lt"/>
                <a:cs typeface="+mn-lt"/>
              </a:rPr>
              <a:t>Bezeichnerzeichen</a:t>
            </a:r>
            <a:r>
              <a:rPr lang="de-DE" dirty="0">
                <a:ea typeface="+mn-lt"/>
                <a:cs typeface="+mn-lt"/>
              </a:rPr>
              <a:t>.</a:t>
            </a:r>
            <a:br>
              <a:rPr lang="de-DE" dirty="0">
                <a:ea typeface="+mn-lt"/>
                <a:cs typeface="+mn-lt"/>
              </a:rPr>
            </a:br>
            <a:endParaRPr lang="de-D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1859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40C93-730D-2624-0EA0-481C6F34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Escape Character gibt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DA8AC-F44B-4F66-7B8B-CAC2021D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\n (Neue Zeile wird eingefügt)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\t (Tabulatorfeld wird eingefügt)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\u (Unicode Zeichen (\u00E1) U+00e1 (á) wird eingefügt)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\\ ('\' wird eingefügt)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\" ( " wird eingefügt)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\' ( ' wird eingefügt)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3433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65081-55F8-A0AB-AC90-AB227914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printf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269CB-A8E9-E383-B000-545569DB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Das 'f' in "</a:t>
            </a:r>
            <a:r>
              <a:rPr lang="de-DE" dirty="0" err="1">
                <a:ea typeface="+mn-lt"/>
                <a:cs typeface="+mn-lt"/>
              </a:rPr>
              <a:t>printf</a:t>
            </a:r>
            <a:r>
              <a:rPr lang="de-DE" dirty="0">
                <a:ea typeface="+mn-lt"/>
                <a:cs typeface="+mn-lt"/>
              </a:rPr>
              <a:t>()" steht für "</a:t>
            </a:r>
            <a:r>
              <a:rPr lang="de-DE" dirty="0" err="1">
                <a:ea typeface="+mn-lt"/>
                <a:cs typeface="+mn-lt"/>
              </a:rPr>
              <a:t>formated</a:t>
            </a:r>
            <a:r>
              <a:rPr lang="de-DE" dirty="0">
                <a:ea typeface="+mn-lt"/>
                <a:cs typeface="+mn-lt"/>
              </a:rPr>
              <a:t>" (dt.: formatiert).</a:t>
            </a:r>
          </a:p>
          <a:p>
            <a:r>
              <a:rPr lang="de-DE" dirty="0">
                <a:ea typeface="+mn-lt"/>
                <a:cs typeface="+mn-lt"/>
              </a:rPr>
              <a:t>Es ist ein Relikt aus der C-Programmiersprache.</a:t>
            </a:r>
            <a:br>
              <a:rPr lang="de-DE" dirty="0">
                <a:ea typeface="+mn-lt"/>
                <a:cs typeface="+mn-lt"/>
              </a:rPr>
            </a:br>
            <a:endParaRPr lang="de-D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686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C3ECC-B538-2E53-08A8-AA5B001B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Herkunft des Wortes „Algorithmus“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98DF1-9B92-74CD-7DB1-4BCEC9BB6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Das Wort Algorithmus ist eine Abwandlung des Namens von Abu </a:t>
            </a:r>
            <a:r>
              <a:rPr lang="de-DE" dirty="0" err="1">
                <a:ea typeface="+mn-lt"/>
                <a:cs typeface="+mn-lt"/>
              </a:rPr>
              <a:t>Dschaʿfar</a:t>
            </a:r>
            <a:r>
              <a:rPr lang="de-DE" dirty="0">
                <a:ea typeface="+mn-lt"/>
                <a:cs typeface="+mn-lt"/>
              </a:rPr>
              <a:t> Muhammad </a:t>
            </a:r>
            <a:r>
              <a:rPr lang="de-DE" dirty="0" err="1">
                <a:ea typeface="+mn-lt"/>
                <a:cs typeface="+mn-lt"/>
              </a:rPr>
              <a:t>ibn</a:t>
            </a:r>
            <a:r>
              <a:rPr lang="de-DE" dirty="0">
                <a:ea typeface="+mn-lt"/>
                <a:cs typeface="+mn-lt"/>
              </a:rPr>
              <a:t> Musa al-</a:t>
            </a:r>
            <a:r>
              <a:rPr lang="de-DE" dirty="0" err="1">
                <a:ea typeface="+mn-lt"/>
                <a:cs typeface="+mn-lt"/>
              </a:rPr>
              <a:t>Chwārizmī</a:t>
            </a:r>
            <a:r>
              <a:rPr lang="de-DE" dirty="0">
                <a:ea typeface="+mn-lt"/>
                <a:cs typeface="+mn-lt"/>
              </a:rPr>
              <a:t> (etwa 780–850)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Er schrieb ein arabisches Lehrbuch über das Rechnen mit indischen Ziffern (um 825)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89875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65081-55F8-A0AB-AC90-AB227914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printf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269CB-A8E9-E383-B000-545569DB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%s für </a:t>
            </a:r>
            <a:r>
              <a:rPr lang="en-US" dirty="0" err="1">
                <a:ea typeface="+mn-lt"/>
                <a:cs typeface="+mn-lt"/>
              </a:rPr>
              <a:t>Zeichenketten</a:t>
            </a:r>
            <a:r>
              <a:rPr lang="en-US" dirty="0">
                <a:ea typeface="+mn-lt"/>
                <a:cs typeface="+mn-lt"/>
              </a:rPr>
              <a:t> ("String")</a:t>
            </a:r>
          </a:p>
          <a:p>
            <a:r>
              <a:rPr lang="en-US" dirty="0">
                <a:ea typeface="+mn-lt"/>
                <a:cs typeface="+mn-lt"/>
              </a:rPr>
              <a:t>%d für </a:t>
            </a:r>
            <a:r>
              <a:rPr lang="en-US" dirty="0" err="1">
                <a:ea typeface="+mn-lt"/>
                <a:cs typeface="+mn-lt"/>
              </a:rPr>
              <a:t>Ganzzahlen</a:t>
            </a:r>
            <a:r>
              <a:rPr lang="en-US" dirty="0">
                <a:ea typeface="+mn-lt"/>
                <a:cs typeface="+mn-lt"/>
              </a:rPr>
              <a:t> ("decimal Integer")</a:t>
            </a:r>
          </a:p>
          <a:p>
            <a:r>
              <a:rPr lang="en-US" dirty="0">
                <a:ea typeface="+mn-lt"/>
                <a:cs typeface="+mn-lt"/>
              </a:rPr>
              <a:t>%f für </a:t>
            </a:r>
            <a:r>
              <a:rPr lang="en-US" dirty="0" err="1">
                <a:ea typeface="+mn-lt"/>
                <a:cs typeface="+mn-lt"/>
              </a:rPr>
              <a:t>Gleitkommazahlen</a:t>
            </a:r>
            <a:r>
              <a:rPr lang="en-US" dirty="0">
                <a:ea typeface="+mn-lt"/>
                <a:cs typeface="+mn-lt"/>
              </a:rPr>
              <a:t> ("</a:t>
            </a:r>
            <a:r>
              <a:rPr lang="en-US" dirty="0" err="1">
                <a:ea typeface="+mn-lt"/>
                <a:cs typeface="+mn-lt"/>
              </a:rPr>
              <a:t>floatingpoint</a:t>
            </a:r>
            <a:r>
              <a:rPr lang="en-US" dirty="0">
                <a:ea typeface="+mn-lt"/>
                <a:cs typeface="+mn-lt"/>
              </a:rPr>
              <a:t> Integer")</a:t>
            </a:r>
          </a:p>
          <a:p>
            <a:r>
              <a:rPr lang="en-US" dirty="0">
                <a:ea typeface="+mn-lt"/>
                <a:cs typeface="+mn-lt"/>
              </a:rPr>
              <a:t>%n für </a:t>
            </a:r>
            <a:r>
              <a:rPr lang="en-US" dirty="0" err="1">
                <a:ea typeface="+mn-lt"/>
                <a:cs typeface="+mn-lt"/>
              </a:rPr>
              <a:t>eine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neue</a:t>
            </a:r>
            <a:r>
              <a:rPr lang="en-US" dirty="0">
                <a:ea typeface="+mn-lt"/>
                <a:cs typeface="+mn-lt"/>
              </a:rPr>
              <a:t> Zeile ("new line")</a:t>
            </a:r>
          </a:p>
        </p:txBody>
      </p:sp>
    </p:spTree>
    <p:extLst>
      <p:ext uri="{BB962C8B-B14F-4D97-AF65-F5344CB8AC3E}">
        <p14:creationId xmlns:p14="http://schemas.microsoft.com/office/powerpoint/2010/main" val="19584124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65081-55F8-A0AB-AC90-AB227914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verwendet man </a:t>
            </a:r>
            <a:r>
              <a:rPr lang="de-DE" dirty="0" err="1"/>
              <a:t>printf</a:t>
            </a:r>
            <a:r>
              <a:rPr lang="de-DE" dirty="0"/>
              <a:t>?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546F259-8D14-EB33-E1D1-AA5B506ED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975566"/>
              </p:ext>
            </p:extLst>
          </p:nvPr>
        </p:nvGraphicFramePr>
        <p:xfrm>
          <a:off x="838200" y="1825625"/>
          <a:ext cx="105155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428">
                  <a:extLst>
                    <a:ext uri="{9D8B030D-6E8A-4147-A177-3AD203B41FA5}">
                      <a16:colId xmlns:a16="http://schemas.microsoft.com/office/drawing/2014/main" val="4182913028"/>
                    </a:ext>
                  </a:extLst>
                </a:gridCol>
                <a:gridCol w="8937171">
                  <a:extLst>
                    <a:ext uri="{9D8B030D-6E8A-4147-A177-3AD203B41FA5}">
                      <a16:colId xmlns:a16="http://schemas.microsoft.com/office/drawing/2014/main" val="1062202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0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Linksorientierte Ausgabe (Standard ist Rechtsorientiert)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1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Setzt ein plus Zeichen vor positiven Zahlen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7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Leerzeichen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Setzt ein Leerzeichen vor positiven Zahlen, es sei denn + wurde gesetzt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3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Wenn eine Orientierte Ausgabe zusätzliche Leerzeichen erzeugt, werden diese mit 0 aufgefüllt („%04s“)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05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873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 descr="Ein Bild, das Text, Monitor, drinnen, Bildschirm enthält.&#10;&#10;Beschreibung automatisch generiert.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547" b="754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Scanner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Nutzereingaben einfordern und verarbeiten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9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800E0-55E5-1C4B-6604-306898A2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Scanner?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9F5071-90A8-0256-4B47-C1593CDA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Der Scanner ist eine </a:t>
            </a:r>
            <a:r>
              <a:rPr lang="de-DE">
                <a:ea typeface="+mn-lt"/>
                <a:cs typeface="+mn-lt"/>
              </a:rPr>
              <a:t>gute Möglichkeit </a:t>
            </a:r>
            <a:r>
              <a:rPr lang="de-DE" dirty="0">
                <a:ea typeface="+mn-lt"/>
                <a:cs typeface="+mn-lt"/>
              </a:rPr>
              <a:t>um eine Nutzereingabe einzufordern.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67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7D09E-EC8E-BE6D-0E64-74C3003D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verwendet man ein Scanner?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ABFA8-2A10-DF85-3FE2-DD9D522D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import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java.utils.Scanner</a:t>
            </a:r>
            <a:r>
              <a:rPr lang="de-DE" dirty="0"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endParaRPr lang="de-DE" dirty="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public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class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>
                <a:ea typeface="+mn-lt"/>
                <a:cs typeface="+mn-lt"/>
              </a:rPr>
              <a:t>Main {</a:t>
            </a:r>
            <a:r>
              <a:rPr lang="de-DE" dirty="0">
                <a:solidFill>
                  <a:srgbClr val="C00000"/>
                </a:solidFill>
                <a:ea typeface="+mn-lt"/>
                <a:cs typeface="+mn-lt"/>
              </a:rPr>
              <a:t>
   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public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static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void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main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>
                <a:solidFill>
                  <a:srgbClr val="0070C0"/>
                </a:solidFill>
                <a:ea typeface="+mn-lt"/>
                <a:cs typeface="+mn-lt"/>
              </a:rPr>
              <a:t>String</a:t>
            </a:r>
            <a:r>
              <a:rPr lang="de-DE" dirty="0">
                <a:ea typeface="+mn-lt"/>
                <a:cs typeface="+mn-lt"/>
              </a:rPr>
              <a:t>[] </a:t>
            </a:r>
            <a:r>
              <a:rPr lang="de-DE" dirty="0" err="1">
                <a:ea typeface="+mn-lt"/>
                <a:cs typeface="+mn-lt"/>
              </a:rPr>
              <a:t>args</a:t>
            </a:r>
            <a:r>
              <a:rPr lang="de-DE" dirty="0">
                <a:ea typeface="+mn-lt"/>
                <a:cs typeface="+mn-lt"/>
              </a:rPr>
              <a:t>) {</a:t>
            </a:r>
            <a:r>
              <a:rPr lang="de-DE" dirty="0">
                <a:solidFill>
                  <a:srgbClr val="000000"/>
                </a:solidFill>
                <a:ea typeface="+mn-lt"/>
                <a:cs typeface="+mn-lt"/>
              </a:rPr>
              <a:t>
</a:t>
            </a:r>
            <a:r>
              <a:rPr lang="de-DE" dirty="0">
                <a:solidFill>
                  <a:srgbClr val="C00000"/>
                </a:solidFill>
                <a:ea typeface="+mn-lt"/>
                <a:cs typeface="+mn-lt"/>
              </a:rPr>
              <a:t>        </a:t>
            </a:r>
            <a:r>
              <a:rPr lang="de-DE" dirty="0">
                <a:ea typeface="+mn-lt"/>
                <a:cs typeface="+mn-lt"/>
              </a:rPr>
              <a:t>Scanner s </a:t>
            </a:r>
            <a:r>
              <a:rPr lang="de-DE" dirty="0">
                <a:solidFill>
                  <a:srgbClr val="00B0F0"/>
                </a:solidFill>
                <a:ea typeface="+mn-lt"/>
                <a:cs typeface="+mn-lt"/>
              </a:rPr>
              <a:t>=</a:t>
            </a:r>
            <a:r>
              <a:rPr lang="de-DE" dirty="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new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>
                <a:ea typeface="+mn-lt"/>
                <a:cs typeface="+mn-lt"/>
              </a:rPr>
              <a:t>Scanner(</a:t>
            </a:r>
            <a:r>
              <a:rPr lang="de-DE" dirty="0">
                <a:solidFill>
                  <a:srgbClr val="0070C0"/>
                </a:solidFill>
                <a:ea typeface="+mn-lt"/>
                <a:cs typeface="+mn-lt"/>
              </a:rPr>
              <a:t>System</a:t>
            </a:r>
            <a:r>
              <a:rPr lang="de-DE" dirty="0">
                <a:ea typeface="+mn-lt"/>
                <a:cs typeface="+mn-lt"/>
              </a:rPr>
              <a:t>.in);</a:t>
            </a:r>
          </a:p>
          <a:p>
            <a:pPr marL="0" indent="0">
              <a:buNone/>
            </a:pPr>
            <a:r>
              <a:rPr lang="de-DE" dirty="0">
                <a:ea typeface="+mn-lt"/>
                <a:cs typeface="+mn-lt"/>
              </a:rPr>
              <a:t>        </a:t>
            </a:r>
            <a:r>
              <a:rPr lang="de-DE" dirty="0" err="1">
                <a:solidFill>
                  <a:srgbClr val="7030A0"/>
                </a:solidFill>
                <a:ea typeface="+mn-lt"/>
                <a:cs typeface="+mn-lt"/>
              </a:rPr>
              <a:t>int</a:t>
            </a:r>
            <a:r>
              <a:rPr lang="de-DE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value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>
                <a:solidFill>
                  <a:srgbClr val="00B0F0"/>
                </a:solidFill>
                <a:ea typeface="+mn-lt"/>
                <a:cs typeface="+mn-lt"/>
              </a:rPr>
              <a:t>= </a:t>
            </a:r>
            <a:r>
              <a:rPr lang="de-DE" dirty="0" err="1">
                <a:ea typeface="+mn-lt"/>
                <a:cs typeface="+mn-lt"/>
              </a:rPr>
              <a:t>s.nextInt</a:t>
            </a:r>
            <a:r>
              <a:rPr lang="de-DE" dirty="0">
                <a:ea typeface="+mn-lt"/>
                <a:cs typeface="+mn-lt"/>
              </a:rPr>
              <a:t>();</a:t>
            </a:r>
          </a:p>
          <a:p>
            <a:pPr marL="0" indent="0">
              <a:buNone/>
            </a:pPr>
            <a:r>
              <a:rPr lang="de-DE" dirty="0">
                <a:ea typeface="+mn-lt"/>
                <a:cs typeface="+mn-lt"/>
              </a:rPr>
              <a:t>        </a:t>
            </a:r>
            <a:r>
              <a:rPr lang="de-DE" dirty="0" err="1">
                <a:ea typeface="+mn-lt"/>
                <a:cs typeface="+mn-lt"/>
              </a:rPr>
              <a:t>s.close</a:t>
            </a:r>
            <a:r>
              <a:rPr lang="de-DE" dirty="0">
                <a:ea typeface="+mn-lt"/>
                <a:cs typeface="+mn-lt"/>
              </a:rPr>
              <a:t>();
    }
}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2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D0A5FC-E6F4-79B8-7241-FCA0A983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de-DE" sz="3600" dirty="0"/>
              <a:t>Beispiele für Algorithmen</a:t>
            </a:r>
          </a:p>
        </p:txBody>
      </p:sp>
      <p:sp>
        <p:nvSpPr>
          <p:cNvPr id="6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3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5" name="Inhaltsplatzhalter 2">
            <a:extLst>
              <a:ext uri="{FF2B5EF4-FFF2-40B4-BE49-F238E27FC236}">
                <a16:creationId xmlns:a16="http://schemas.microsoft.com/office/drawing/2014/main" id="{3DC1BC80-B000-2889-4E32-88BF13A56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6346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37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4FA5AD-7BDA-5DC1-141E-BFF582D7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de-DE" dirty="0"/>
              <a:t>Eigenschaften von Algorithmen</a:t>
            </a:r>
          </a:p>
        </p:txBody>
      </p:sp>
      <p:cxnSp>
        <p:nvCxnSpPr>
          <p:cNvPr id="81" name="Straight Connector 8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78" name="Inhaltsplatzhalter 2">
            <a:extLst>
              <a:ext uri="{FF2B5EF4-FFF2-40B4-BE49-F238E27FC236}">
                <a16:creationId xmlns:a16="http://schemas.microsoft.com/office/drawing/2014/main" id="{67DDB4D7-98DC-20C3-38EF-99AE1F52F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7579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547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9" name="Picture 3" descr="Ein Bild, das Text, Monitor, drinnen, Bildschirm enthält.&#10;&#10;Beschreibung automatisch generiert.">
            <a:extLst>
              <a:ext uri="{FF2B5EF4-FFF2-40B4-BE49-F238E27FC236}">
                <a16:creationId xmlns:a16="http://schemas.microsoft.com/office/drawing/2014/main" id="{35A44B16-9613-601C-DD65-0E3CA01C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547" b="754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de-DE" sz="7200" dirty="0">
                <a:solidFill>
                  <a:srgbClr val="FFFFFF"/>
                </a:solidFill>
              </a:rPr>
              <a:t>IDE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Bedeutung und Verwendung</a:t>
            </a:r>
            <a:endParaRPr lang="de-DE" dirty="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4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5D70C-F480-04B9-A9A8-9E02D423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eine IDE?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5EE13-74A7-7CB5-24B2-C32AC0F3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Der </a:t>
            </a:r>
            <a:r>
              <a:rPr lang="de-DE" dirty="0" err="1"/>
              <a:t>Bergriff</a:t>
            </a:r>
            <a:r>
              <a:rPr lang="de-DE" dirty="0"/>
              <a:t> IDE steht </a:t>
            </a:r>
            <a:r>
              <a:rPr lang="de-DE" dirty="0" err="1">
                <a:ea typeface="+mn-lt"/>
                <a:cs typeface="+mn-lt"/>
              </a:rPr>
              <a:t>integrated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development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environment</a:t>
            </a:r>
            <a:r>
              <a:rPr lang="de-DE" dirty="0">
                <a:ea typeface="+mn-lt"/>
                <a:cs typeface="+mn-lt"/>
              </a:rPr>
              <a:t>, auf Deutsch Entwicklungsumgebung</a:t>
            </a:r>
          </a:p>
          <a:p>
            <a:r>
              <a:rPr lang="de-DE" dirty="0"/>
              <a:t>Diese Stellt eine Sammlung an Werkzeugen zur Softwareentwicklung bereit</a:t>
            </a:r>
          </a:p>
        </p:txBody>
      </p:sp>
    </p:spTree>
    <p:extLst>
      <p:ext uri="{BB962C8B-B14F-4D97-AF65-F5344CB8AC3E}">
        <p14:creationId xmlns:p14="http://schemas.microsoft.com/office/powerpoint/2010/main" val="13261888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Headlines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1536</Words>
  <Application>Microsoft Macintosh PowerPoint</Application>
  <PresentationFormat>Breitbild</PresentationFormat>
  <Paragraphs>228</Paragraphs>
  <Slides>54</Slides>
  <Notes>13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8" baseType="lpstr">
      <vt:lpstr>Arial</vt:lpstr>
      <vt:lpstr>Calibri</vt:lpstr>
      <vt:lpstr>Univers</vt:lpstr>
      <vt:lpstr>GradientVTI</vt:lpstr>
      <vt:lpstr>Lernfeld 05</vt:lpstr>
      <vt:lpstr>Gliederung</vt:lpstr>
      <vt:lpstr>AlgorithmEn</vt:lpstr>
      <vt:lpstr>Was ist ein Algorithmus?</vt:lpstr>
      <vt:lpstr>Herkunft des Wortes „Algorithmus“</vt:lpstr>
      <vt:lpstr>Beispiele für Algorithmen</vt:lpstr>
      <vt:lpstr>Eigenschaften von Algorithmen</vt:lpstr>
      <vt:lpstr>IDE</vt:lpstr>
      <vt:lpstr>Was ist eine IDE?</vt:lpstr>
      <vt:lpstr>Welche Java-IDEs gibt es?</vt:lpstr>
      <vt:lpstr>"Hello World"</vt:lpstr>
      <vt:lpstr>Was ist eine Klasse?</vt:lpstr>
      <vt:lpstr>Was ist eine Methode?</vt:lpstr>
      <vt:lpstr>Was ist eine Anweisung?</vt:lpstr>
      <vt:lpstr>Was sind Schlüsselworte?</vt:lpstr>
      <vt:lpstr>Was ist die Main-Methode?</vt:lpstr>
      <vt:lpstr>Was heißt das Konkret?</vt:lpstr>
      <vt:lpstr>Was heißt das Konkret?</vt:lpstr>
      <vt:lpstr>Was sind Kommentare?</vt:lpstr>
      <vt:lpstr>Wie leitet man ein Kommentar ein?</vt:lpstr>
      <vt:lpstr>Wie gibt man Hello World aus?</vt:lpstr>
      <vt:lpstr>Welche Systemausgaben gibt es?</vt:lpstr>
      <vt:lpstr>Welche Systemausgaben gibt es?</vt:lpstr>
      <vt:lpstr>Sprachen sprechen</vt:lpstr>
      <vt:lpstr>Was ist die höhere Programmiersprache?</vt:lpstr>
      <vt:lpstr>Was ist Maschinensprache</vt:lpstr>
      <vt:lpstr>Binärcode vs Assembler</vt:lpstr>
      <vt:lpstr>Warum verwenden wir höhere Programmiersprachen?</vt:lpstr>
      <vt:lpstr>Was ist ein Compiler?</vt:lpstr>
      <vt:lpstr>Was ist Ahead of Time (AOT)</vt:lpstr>
      <vt:lpstr>Was ist Just in Time (JOT)</vt:lpstr>
      <vt:lpstr>Was ist ein klassischer Interpreter?</vt:lpstr>
      <vt:lpstr>Welche Schritte durchläuft ein Java-Programm bis zu Ausführung?</vt:lpstr>
      <vt:lpstr>Was ist eine Laufzeitumgebungen?</vt:lpstr>
      <vt:lpstr>Datentypen</vt:lpstr>
      <vt:lpstr>Datentypen für Wertebereiche</vt:lpstr>
      <vt:lpstr>Datentypen für Zeichenketten</vt:lpstr>
      <vt:lpstr>Datentypen für Wahrheitswerte</vt:lpstr>
      <vt:lpstr>Variablen</vt:lpstr>
      <vt:lpstr>Deklarieren und Initialisieren</vt:lpstr>
      <vt:lpstr>Deklarieren und Initialisieren</vt:lpstr>
      <vt:lpstr>Konstante</vt:lpstr>
      <vt:lpstr>Vergleichen</vt:lpstr>
      <vt:lpstr>Vergleichsoperatoren</vt:lpstr>
      <vt:lpstr>Wahrheitstabellen</vt:lpstr>
      <vt:lpstr>Textausgaben</vt:lpstr>
      <vt:lpstr>Was sind Escape Character?</vt:lpstr>
      <vt:lpstr>Welche Escape Character gibt es?</vt:lpstr>
      <vt:lpstr>Was ist printf?</vt:lpstr>
      <vt:lpstr>Was ist printf?</vt:lpstr>
      <vt:lpstr>Wie verwendet man printf?</vt:lpstr>
      <vt:lpstr>Scanner</vt:lpstr>
      <vt:lpstr>Was ist ein Scanner?</vt:lpstr>
      <vt:lpstr>Wie verwendet man ein Scanner?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FI-A 22 - Zabel, Niklas</cp:lastModifiedBy>
  <cp:revision>719</cp:revision>
  <dcterms:created xsi:type="dcterms:W3CDTF">2022-10-31T17:24:45Z</dcterms:created>
  <dcterms:modified xsi:type="dcterms:W3CDTF">2022-11-13T20:18:58Z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2022-11-01T13:47:26Z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43524d93-3b30-40a2-a8dd-b2aa645c78d3</vt:lpwstr>
  </property>
  <property fmtid="{D5CDD505-2E9C-101B-9397-08002B2CF9AE}" pid="8" name="MSIP_Label_ea60d57e-af5b-4752-ac57-3e4f28ca11dc_ContentBits">
    <vt:lpwstr>0</vt:lpwstr>
  </property>
</Properties>
</file>