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F79B4E-F29F-DA46-A20F-4BE39854ED44}" v="132" dt="2022-11-04T09:39:05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46" autoAdjust="0"/>
    <p:restoredTop sz="96327"/>
  </p:normalViewPr>
  <p:slideViewPr>
    <p:cSldViewPr snapToGrid="0">
      <p:cViewPr varScale="1">
        <p:scale>
          <a:sx n="99" d="100"/>
          <a:sy n="99" d="100"/>
        </p:scale>
        <p:origin x="18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-A 22 - Zabel, Niklas" userId="771e8471-5983-4fd5-99b2-36a633a5836d" providerId="ADAL" clId="{1AF79B4E-F29F-DA46-A20F-4BE39854ED44}"/>
    <pc:docChg chg="undo custSel addSld delSld modSld sldOrd">
      <pc:chgData name="FI-A 22 - Zabel, Niklas" userId="771e8471-5983-4fd5-99b2-36a633a5836d" providerId="ADAL" clId="{1AF79B4E-F29F-DA46-A20F-4BE39854ED44}" dt="2022-11-04T09:41:51.858" v="1164" actId="26606"/>
      <pc:docMkLst>
        <pc:docMk/>
      </pc:docMkLst>
      <pc:sldChg chg="addSp delSp modSp mod setBg">
        <pc:chgData name="FI-A 22 - Zabel, Niklas" userId="771e8471-5983-4fd5-99b2-36a633a5836d" providerId="ADAL" clId="{1AF79B4E-F29F-DA46-A20F-4BE39854ED44}" dt="2022-11-02T07:11:15.921" v="70" actId="26606"/>
        <pc:sldMkLst>
          <pc:docMk/>
          <pc:sldMk cId="1577499883" sldId="256"/>
        </pc:sldMkLst>
        <pc:spChg chg="mod">
          <ac:chgData name="FI-A 22 - Zabel, Niklas" userId="771e8471-5983-4fd5-99b2-36a633a5836d" providerId="ADAL" clId="{1AF79B4E-F29F-DA46-A20F-4BE39854ED44}" dt="2022-11-02T07:05:04.962" v="38" actId="2057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FI-A 22 - Zabel, Niklas" userId="771e8471-5983-4fd5-99b2-36a633a5836d" providerId="ADAL" clId="{1AF79B4E-F29F-DA46-A20F-4BE39854ED44}" dt="2022-11-02T07:05:10.749" v="65" actId="20577"/>
          <ac:spMkLst>
            <pc:docMk/>
            <pc:sldMk cId="1577499883" sldId="256"/>
            <ac:spMk id="3" creationId="{00000000-0000-0000-0000-000000000000}"/>
          </ac:spMkLst>
        </pc:spChg>
        <pc:spChg chg="del">
          <ac:chgData name="FI-A 22 - Zabel, Niklas" userId="771e8471-5983-4fd5-99b2-36a633a5836d" providerId="ADAL" clId="{1AF79B4E-F29F-DA46-A20F-4BE39854ED44}" dt="2022-11-02T07:11:15.921" v="70" actId="26606"/>
          <ac:spMkLst>
            <pc:docMk/>
            <pc:sldMk cId="1577499883" sldId="256"/>
            <ac:spMk id="216" creationId="{C17278C5-34E8-4293-BE47-73B18483AF7B}"/>
          </ac:spMkLst>
        </pc:spChg>
        <pc:spChg chg="del">
          <ac:chgData name="FI-A 22 - Zabel, Niklas" userId="771e8471-5983-4fd5-99b2-36a633a5836d" providerId="ADAL" clId="{1AF79B4E-F29F-DA46-A20F-4BE39854ED44}" dt="2022-11-02T07:11:15.921" v="70" actId="26606"/>
          <ac:spMkLst>
            <pc:docMk/>
            <pc:sldMk cId="1577499883" sldId="256"/>
            <ac:spMk id="218" creationId="{9A3F5928-D955-456A-97B5-AA390B8CE9D5}"/>
          </ac:spMkLst>
        </pc:spChg>
        <pc:spChg chg="del">
          <ac:chgData name="FI-A 22 - Zabel, Niklas" userId="771e8471-5983-4fd5-99b2-36a633a5836d" providerId="ADAL" clId="{1AF79B4E-F29F-DA46-A20F-4BE39854ED44}" dt="2022-11-02T07:11:15.921" v="70" actId="26606"/>
          <ac:spMkLst>
            <pc:docMk/>
            <pc:sldMk cId="1577499883" sldId="256"/>
            <ac:spMk id="222" creationId="{C5CB530E-515E-412C-9DF1-5F8FFBD6F383}"/>
          </ac:spMkLst>
        </pc:spChg>
        <pc:spChg chg="del">
          <ac:chgData name="FI-A 22 - Zabel, Niklas" userId="771e8471-5983-4fd5-99b2-36a633a5836d" providerId="ADAL" clId="{1AF79B4E-F29F-DA46-A20F-4BE39854ED44}" dt="2022-11-02T07:11:15.921" v="70" actId="26606"/>
          <ac:spMkLst>
            <pc:docMk/>
            <pc:sldMk cId="1577499883" sldId="256"/>
            <ac:spMk id="224" creationId="{712D4376-A578-4FF1-94FC-245E7A6A489F}"/>
          </ac:spMkLst>
        </pc:spChg>
        <pc:spChg chg="del">
          <ac:chgData name="FI-A 22 - Zabel, Niklas" userId="771e8471-5983-4fd5-99b2-36a633a5836d" providerId="ADAL" clId="{1AF79B4E-F29F-DA46-A20F-4BE39854ED44}" dt="2022-11-02T07:11:15.921" v="70" actId="26606"/>
          <ac:spMkLst>
            <pc:docMk/>
            <pc:sldMk cId="1577499883" sldId="256"/>
            <ac:spMk id="226" creationId="{AEA7509D-F04F-40CB-A0B3-EEF16499CC9F}"/>
          </ac:spMkLst>
        </pc:spChg>
        <pc:spChg chg="add">
          <ac:chgData name="FI-A 22 - Zabel, Niklas" userId="771e8471-5983-4fd5-99b2-36a633a5836d" providerId="ADAL" clId="{1AF79B4E-F29F-DA46-A20F-4BE39854ED44}" dt="2022-11-02T07:11:15.921" v="70" actId="26606"/>
          <ac:spMkLst>
            <pc:docMk/>
            <pc:sldMk cId="1577499883" sldId="256"/>
            <ac:spMk id="231" creationId="{C17278C5-34E8-4293-BE47-73B18483AF7B}"/>
          </ac:spMkLst>
        </pc:spChg>
        <pc:spChg chg="add">
          <ac:chgData name="FI-A 22 - Zabel, Niklas" userId="771e8471-5983-4fd5-99b2-36a633a5836d" providerId="ADAL" clId="{1AF79B4E-F29F-DA46-A20F-4BE39854ED44}" dt="2022-11-02T07:11:15.921" v="70" actId="26606"/>
          <ac:spMkLst>
            <pc:docMk/>
            <pc:sldMk cId="1577499883" sldId="256"/>
            <ac:spMk id="233" creationId="{9A3F5928-D955-456A-97B5-AA390B8CE9D5}"/>
          </ac:spMkLst>
        </pc:spChg>
        <pc:spChg chg="add">
          <ac:chgData name="FI-A 22 - Zabel, Niklas" userId="771e8471-5983-4fd5-99b2-36a633a5836d" providerId="ADAL" clId="{1AF79B4E-F29F-DA46-A20F-4BE39854ED44}" dt="2022-11-02T07:11:15.921" v="70" actId="26606"/>
          <ac:spMkLst>
            <pc:docMk/>
            <pc:sldMk cId="1577499883" sldId="256"/>
            <ac:spMk id="237" creationId="{C5CB530E-515E-412C-9DF1-5F8FFBD6F383}"/>
          </ac:spMkLst>
        </pc:spChg>
        <pc:spChg chg="add">
          <ac:chgData name="FI-A 22 - Zabel, Niklas" userId="771e8471-5983-4fd5-99b2-36a633a5836d" providerId="ADAL" clId="{1AF79B4E-F29F-DA46-A20F-4BE39854ED44}" dt="2022-11-02T07:11:15.921" v="70" actId="26606"/>
          <ac:spMkLst>
            <pc:docMk/>
            <pc:sldMk cId="1577499883" sldId="256"/>
            <ac:spMk id="239" creationId="{712D4376-A578-4FF1-94FC-245E7A6A489F}"/>
          </ac:spMkLst>
        </pc:spChg>
        <pc:spChg chg="add">
          <ac:chgData name="FI-A 22 - Zabel, Niklas" userId="771e8471-5983-4fd5-99b2-36a633a5836d" providerId="ADAL" clId="{1AF79B4E-F29F-DA46-A20F-4BE39854ED44}" dt="2022-11-02T07:11:15.921" v="70" actId="26606"/>
          <ac:spMkLst>
            <pc:docMk/>
            <pc:sldMk cId="1577499883" sldId="256"/>
            <ac:spMk id="241" creationId="{AEA7509D-F04F-40CB-A0B3-EEF16499CC9F}"/>
          </ac:spMkLst>
        </pc:spChg>
        <pc:picChg chg="mod">
          <ac:chgData name="FI-A 22 - Zabel, Niklas" userId="771e8471-5983-4fd5-99b2-36a633a5836d" providerId="ADAL" clId="{1AF79B4E-F29F-DA46-A20F-4BE39854ED44}" dt="2022-11-02T07:11:15.921" v="70" actId="26606"/>
          <ac:picMkLst>
            <pc:docMk/>
            <pc:sldMk cId="1577499883" sldId="256"/>
            <ac:picMk id="139" creationId="{35A44B16-9613-601C-DD65-0E3CA01C714D}"/>
          </ac:picMkLst>
        </pc:picChg>
        <pc:cxnChg chg="del">
          <ac:chgData name="FI-A 22 - Zabel, Niklas" userId="771e8471-5983-4fd5-99b2-36a633a5836d" providerId="ADAL" clId="{1AF79B4E-F29F-DA46-A20F-4BE39854ED44}" dt="2022-11-02T07:11:15.921" v="70" actId="26606"/>
          <ac:cxnSpMkLst>
            <pc:docMk/>
            <pc:sldMk cId="1577499883" sldId="256"/>
            <ac:cxnSpMk id="220" creationId="{56020367-4FD5-4596-8E10-C5F095CD8DBF}"/>
          </ac:cxnSpMkLst>
        </pc:cxnChg>
        <pc:cxnChg chg="add">
          <ac:chgData name="FI-A 22 - Zabel, Niklas" userId="771e8471-5983-4fd5-99b2-36a633a5836d" providerId="ADAL" clId="{1AF79B4E-F29F-DA46-A20F-4BE39854ED44}" dt="2022-11-02T07:11:15.921" v="70" actId="26606"/>
          <ac:cxnSpMkLst>
            <pc:docMk/>
            <pc:sldMk cId="1577499883" sldId="256"/>
            <ac:cxnSpMk id="235" creationId="{56020367-4FD5-4596-8E10-C5F095CD8DBF}"/>
          </ac:cxnSpMkLst>
        </pc:cxnChg>
      </pc:sldChg>
      <pc:sldChg chg="modSp mod">
        <pc:chgData name="FI-A 22 - Zabel, Niklas" userId="771e8471-5983-4fd5-99b2-36a633a5836d" providerId="ADAL" clId="{1AF79B4E-F29F-DA46-A20F-4BE39854ED44}" dt="2022-11-02T07:12:26.922" v="106" actId="20577"/>
        <pc:sldMkLst>
          <pc:docMk/>
          <pc:sldMk cId="1907689423" sldId="258"/>
        </pc:sldMkLst>
        <pc:spChg chg="mod">
          <ac:chgData name="FI-A 22 - Zabel, Niklas" userId="771e8471-5983-4fd5-99b2-36a633a5836d" providerId="ADAL" clId="{1AF79B4E-F29F-DA46-A20F-4BE39854ED44}" dt="2022-11-02T07:12:26.922" v="106" actId="20577"/>
          <ac:spMkLst>
            <pc:docMk/>
            <pc:sldMk cId="1907689423" sldId="258"/>
            <ac:spMk id="3" creationId="{C76BF9D6-FA55-A07D-82E0-3B34EC5D9BD7}"/>
          </ac:spMkLst>
        </pc:spChg>
      </pc:sldChg>
      <pc:sldChg chg="addSp delSp modSp add mod ord setBg delDesignElem">
        <pc:chgData name="FI-A 22 - Zabel, Niklas" userId="771e8471-5983-4fd5-99b2-36a633a5836d" providerId="ADAL" clId="{1AF79B4E-F29F-DA46-A20F-4BE39854ED44}" dt="2022-11-04T09:41:51.858" v="1164" actId="26606"/>
        <pc:sldMkLst>
          <pc:docMk/>
          <pc:sldMk cId="561420952" sldId="259"/>
        </pc:sldMkLst>
        <pc:spChg chg="mod">
          <ac:chgData name="FI-A 22 - Zabel, Niklas" userId="771e8471-5983-4fd5-99b2-36a633a5836d" providerId="ADAL" clId="{1AF79B4E-F29F-DA46-A20F-4BE39854ED44}" dt="2022-11-04T09:41:51.858" v="1164" actId="26606"/>
          <ac:spMkLst>
            <pc:docMk/>
            <pc:sldMk cId="561420952" sldId="259"/>
            <ac:spMk id="2" creationId="{00000000-0000-0000-0000-000000000000}"/>
          </ac:spMkLst>
        </pc:spChg>
        <pc:spChg chg="mod">
          <ac:chgData name="FI-A 22 - Zabel, Niklas" userId="771e8471-5983-4fd5-99b2-36a633a5836d" providerId="ADAL" clId="{1AF79B4E-F29F-DA46-A20F-4BE39854ED44}" dt="2022-11-02T07:14:29.273" v="171" actId="20577"/>
          <ac:spMkLst>
            <pc:docMk/>
            <pc:sldMk cId="561420952" sldId="259"/>
            <ac:spMk id="3" creationId="{00000000-0000-0000-0000-000000000000}"/>
          </ac:spMkLst>
        </pc:spChg>
        <pc:spChg chg="add">
          <ac:chgData name="FI-A 22 - Zabel, Niklas" userId="771e8471-5983-4fd5-99b2-36a633a5836d" providerId="ADAL" clId="{1AF79B4E-F29F-DA46-A20F-4BE39854ED44}" dt="2022-11-04T09:41:51.858" v="1164" actId="26606"/>
          <ac:spMkLst>
            <pc:docMk/>
            <pc:sldMk cId="561420952" sldId="259"/>
            <ac:spMk id="144" creationId="{C17278C5-34E8-4293-BE47-73B18483AF7B}"/>
          </ac:spMkLst>
        </pc:spChg>
        <pc:spChg chg="add">
          <ac:chgData name="FI-A 22 - Zabel, Niklas" userId="771e8471-5983-4fd5-99b2-36a633a5836d" providerId="ADAL" clId="{1AF79B4E-F29F-DA46-A20F-4BE39854ED44}" dt="2022-11-04T09:41:51.858" v="1164" actId="26606"/>
          <ac:spMkLst>
            <pc:docMk/>
            <pc:sldMk cId="561420952" sldId="259"/>
            <ac:spMk id="146" creationId="{9A3F5928-D955-456A-97B5-AA390B8CE9D5}"/>
          </ac:spMkLst>
        </pc:spChg>
        <pc:spChg chg="add">
          <ac:chgData name="FI-A 22 - Zabel, Niklas" userId="771e8471-5983-4fd5-99b2-36a633a5836d" providerId="ADAL" clId="{1AF79B4E-F29F-DA46-A20F-4BE39854ED44}" dt="2022-11-04T09:41:51.858" v="1164" actId="26606"/>
          <ac:spMkLst>
            <pc:docMk/>
            <pc:sldMk cId="561420952" sldId="259"/>
            <ac:spMk id="150" creationId="{C5CB530E-515E-412C-9DF1-5F8FFBD6F383}"/>
          </ac:spMkLst>
        </pc:spChg>
        <pc:spChg chg="add">
          <ac:chgData name="FI-A 22 - Zabel, Niklas" userId="771e8471-5983-4fd5-99b2-36a633a5836d" providerId="ADAL" clId="{1AF79B4E-F29F-DA46-A20F-4BE39854ED44}" dt="2022-11-04T09:41:51.858" v="1164" actId="26606"/>
          <ac:spMkLst>
            <pc:docMk/>
            <pc:sldMk cId="561420952" sldId="259"/>
            <ac:spMk id="152" creationId="{712D4376-A578-4FF1-94FC-245E7A6A489F}"/>
          </ac:spMkLst>
        </pc:spChg>
        <pc:spChg chg="add">
          <ac:chgData name="FI-A 22 - Zabel, Niklas" userId="771e8471-5983-4fd5-99b2-36a633a5836d" providerId="ADAL" clId="{1AF79B4E-F29F-DA46-A20F-4BE39854ED44}" dt="2022-11-04T09:41:51.858" v="1164" actId="26606"/>
          <ac:spMkLst>
            <pc:docMk/>
            <pc:sldMk cId="561420952" sldId="259"/>
            <ac:spMk id="154" creationId="{AEA7509D-F04F-40CB-A0B3-EEF16499CC9F}"/>
          </ac:spMkLst>
        </pc:spChg>
        <pc:spChg chg="del">
          <ac:chgData name="FI-A 22 - Zabel, Niklas" userId="771e8471-5983-4fd5-99b2-36a633a5836d" providerId="ADAL" clId="{1AF79B4E-F29F-DA46-A20F-4BE39854ED44}" dt="2022-11-02T07:11:22.096" v="72"/>
          <ac:spMkLst>
            <pc:docMk/>
            <pc:sldMk cId="561420952" sldId="259"/>
            <ac:spMk id="231" creationId="{C17278C5-34E8-4293-BE47-73B18483AF7B}"/>
          </ac:spMkLst>
        </pc:spChg>
        <pc:spChg chg="del">
          <ac:chgData name="FI-A 22 - Zabel, Niklas" userId="771e8471-5983-4fd5-99b2-36a633a5836d" providerId="ADAL" clId="{1AF79B4E-F29F-DA46-A20F-4BE39854ED44}" dt="2022-11-02T07:11:22.096" v="72"/>
          <ac:spMkLst>
            <pc:docMk/>
            <pc:sldMk cId="561420952" sldId="259"/>
            <ac:spMk id="233" creationId="{9A3F5928-D955-456A-97B5-AA390B8CE9D5}"/>
          </ac:spMkLst>
        </pc:spChg>
        <pc:spChg chg="del">
          <ac:chgData name="FI-A 22 - Zabel, Niklas" userId="771e8471-5983-4fd5-99b2-36a633a5836d" providerId="ADAL" clId="{1AF79B4E-F29F-DA46-A20F-4BE39854ED44}" dt="2022-11-02T07:11:22.096" v="72"/>
          <ac:spMkLst>
            <pc:docMk/>
            <pc:sldMk cId="561420952" sldId="259"/>
            <ac:spMk id="237" creationId="{C5CB530E-515E-412C-9DF1-5F8FFBD6F383}"/>
          </ac:spMkLst>
        </pc:spChg>
        <pc:spChg chg="del">
          <ac:chgData name="FI-A 22 - Zabel, Niklas" userId="771e8471-5983-4fd5-99b2-36a633a5836d" providerId="ADAL" clId="{1AF79B4E-F29F-DA46-A20F-4BE39854ED44}" dt="2022-11-02T07:11:22.096" v="72"/>
          <ac:spMkLst>
            <pc:docMk/>
            <pc:sldMk cId="561420952" sldId="259"/>
            <ac:spMk id="239" creationId="{712D4376-A578-4FF1-94FC-245E7A6A489F}"/>
          </ac:spMkLst>
        </pc:spChg>
        <pc:spChg chg="del">
          <ac:chgData name="FI-A 22 - Zabel, Niklas" userId="771e8471-5983-4fd5-99b2-36a633a5836d" providerId="ADAL" clId="{1AF79B4E-F29F-DA46-A20F-4BE39854ED44}" dt="2022-11-02T07:11:22.096" v="72"/>
          <ac:spMkLst>
            <pc:docMk/>
            <pc:sldMk cId="561420952" sldId="259"/>
            <ac:spMk id="241" creationId="{AEA7509D-F04F-40CB-A0B3-EEF16499CC9F}"/>
          </ac:spMkLst>
        </pc:spChg>
        <pc:cxnChg chg="add">
          <ac:chgData name="FI-A 22 - Zabel, Niklas" userId="771e8471-5983-4fd5-99b2-36a633a5836d" providerId="ADAL" clId="{1AF79B4E-F29F-DA46-A20F-4BE39854ED44}" dt="2022-11-04T09:41:51.858" v="1164" actId="26606"/>
          <ac:cxnSpMkLst>
            <pc:docMk/>
            <pc:sldMk cId="561420952" sldId="259"/>
            <ac:cxnSpMk id="148" creationId="{56020367-4FD5-4596-8E10-C5F095CD8DBF}"/>
          </ac:cxnSpMkLst>
        </pc:cxnChg>
        <pc:cxnChg chg="del">
          <ac:chgData name="FI-A 22 - Zabel, Niklas" userId="771e8471-5983-4fd5-99b2-36a633a5836d" providerId="ADAL" clId="{1AF79B4E-F29F-DA46-A20F-4BE39854ED44}" dt="2022-11-02T07:11:22.096" v="72"/>
          <ac:cxnSpMkLst>
            <pc:docMk/>
            <pc:sldMk cId="561420952" sldId="259"/>
            <ac:cxnSpMk id="235" creationId="{56020367-4FD5-4596-8E10-C5F095CD8DBF}"/>
          </ac:cxnSpMkLst>
        </pc:cxnChg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1989440610" sldId="259"/>
        </pc:sldMkLst>
      </pc:sldChg>
      <pc:sldChg chg="modSp new mod">
        <pc:chgData name="FI-A 22 - Zabel, Niklas" userId="771e8471-5983-4fd5-99b2-36a633a5836d" providerId="ADAL" clId="{1AF79B4E-F29F-DA46-A20F-4BE39854ED44}" dt="2022-11-02T07:15:15.501" v="230"/>
        <pc:sldMkLst>
          <pc:docMk/>
          <pc:sldMk cId="494451385" sldId="260"/>
        </pc:sldMkLst>
        <pc:spChg chg="mod">
          <ac:chgData name="FI-A 22 - Zabel, Niklas" userId="771e8471-5983-4fd5-99b2-36a633a5836d" providerId="ADAL" clId="{1AF79B4E-F29F-DA46-A20F-4BE39854ED44}" dt="2022-11-02T07:15:05.724" v="227" actId="20577"/>
          <ac:spMkLst>
            <pc:docMk/>
            <pc:sldMk cId="494451385" sldId="260"/>
            <ac:spMk id="2" creationId="{96A0A1A3-3BEC-4FB5-6CCB-570C90BAD6A1}"/>
          </ac:spMkLst>
        </pc:spChg>
        <pc:spChg chg="mod">
          <ac:chgData name="FI-A 22 - Zabel, Niklas" userId="771e8471-5983-4fd5-99b2-36a633a5836d" providerId="ADAL" clId="{1AF79B4E-F29F-DA46-A20F-4BE39854ED44}" dt="2022-11-02T07:15:15.501" v="230"/>
          <ac:spMkLst>
            <pc:docMk/>
            <pc:sldMk cId="494451385" sldId="260"/>
            <ac:spMk id="3" creationId="{66A37715-9E0C-987C-3129-A29C79584712}"/>
          </ac:spMkLst>
        </pc:spChg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589378748" sldId="260"/>
        </pc:sldMkLst>
      </pc:sldChg>
      <pc:sldChg chg="modSp add mod">
        <pc:chgData name="FI-A 22 - Zabel, Niklas" userId="771e8471-5983-4fd5-99b2-36a633a5836d" providerId="ADAL" clId="{1AF79B4E-F29F-DA46-A20F-4BE39854ED44}" dt="2022-11-02T07:15:24.006" v="241"/>
        <pc:sldMkLst>
          <pc:docMk/>
          <pc:sldMk cId="1165939698" sldId="261"/>
        </pc:sldMkLst>
        <pc:spChg chg="mod">
          <ac:chgData name="FI-A 22 - Zabel, Niklas" userId="771e8471-5983-4fd5-99b2-36a633a5836d" providerId="ADAL" clId="{1AF79B4E-F29F-DA46-A20F-4BE39854ED44}" dt="2022-11-02T07:15:19.514" v="240" actId="20577"/>
          <ac:spMkLst>
            <pc:docMk/>
            <pc:sldMk cId="1165939698" sldId="261"/>
            <ac:spMk id="2" creationId="{96A0A1A3-3BEC-4FB5-6CCB-570C90BAD6A1}"/>
          </ac:spMkLst>
        </pc:spChg>
        <pc:spChg chg="mod">
          <ac:chgData name="FI-A 22 - Zabel, Niklas" userId="771e8471-5983-4fd5-99b2-36a633a5836d" providerId="ADAL" clId="{1AF79B4E-F29F-DA46-A20F-4BE39854ED44}" dt="2022-11-02T07:15:24.006" v="241"/>
          <ac:spMkLst>
            <pc:docMk/>
            <pc:sldMk cId="1165939698" sldId="261"/>
            <ac:spMk id="3" creationId="{66A37715-9E0C-987C-3129-A29C79584712}"/>
          </ac:spMkLst>
        </pc:spChg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2935474311" sldId="261"/>
        </pc:sldMkLst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958987580" sldId="262"/>
        </pc:sldMkLst>
      </pc:sldChg>
      <pc:sldChg chg="modSp new mod">
        <pc:chgData name="FI-A 22 - Zabel, Niklas" userId="771e8471-5983-4fd5-99b2-36a633a5836d" providerId="ADAL" clId="{1AF79B4E-F29F-DA46-A20F-4BE39854ED44}" dt="2022-11-02T07:15:42.390" v="275"/>
        <pc:sldMkLst>
          <pc:docMk/>
          <pc:sldMk cId="3649460892" sldId="262"/>
        </pc:sldMkLst>
        <pc:spChg chg="mod">
          <ac:chgData name="FI-A 22 - Zabel, Niklas" userId="771e8471-5983-4fd5-99b2-36a633a5836d" providerId="ADAL" clId="{1AF79B4E-F29F-DA46-A20F-4BE39854ED44}" dt="2022-11-02T07:15:39.207" v="274" actId="20577"/>
          <ac:spMkLst>
            <pc:docMk/>
            <pc:sldMk cId="3649460892" sldId="262"/>
            <ac:spMk id="2" creationId="{2D4B0839-5978-A855-608F-53B6B39B7943}"/>
          </ac:spMkLst>
        </pc:spChg>
        <pc:spChg chg="mod">
          <ac:chgData name="FI-A 22 - Zabel, Niklas" userId="771e8471-5983-4fd5-99b2-36a633a5836d" providerId="ADAL" clId="{1AF79B4E-F29F-DA46-A20F-4BE39854ED44}" dt="2022-11-02T07:15:42.390" v="275"/>
          <ac:spMkLst>
            <pc:docMk/>
            <pc:sldMk cId="3649460892" sldId="262"/>
            <ac:spMk id="3" creationId="{FFBCEF82-0C79-2F96-33C9-9939664B7C23}"/>
          </ac:spMkLst>
        </pc:spChg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1326188859" sldId="263"/>
        </pc:sldMkLst>
      </pc:sldChg>
      <pc:sldChg chg="modSp new mod">
        <pc:chgData name="FI-A 22 - Zabel, Niklas" userId="771e8471-5983-4fd5-99b2-36a633a5836d" providerId="ADAL" clId="{1AF79B4E-F29F-DA46-A20F-4BE39854ED44}" dt="2022-11-02T07:17:34.770" v="588" actId="20577"/>
        <pc:sldMkLst>
          <pc:docMk/>
          <pc:sldMk cId="4097041502" sldId="263"/>
        </pc:sldMkLst>
        <pc:spChg chg="mod">
          <ac:chgData name="FI-A 22 - Zabel, Niklas" userId="771e8471-5983-4fd5-99b2-36a633a5836d" providerId="ADAL" clId="{1AF79B4E-F29F-DA46-A20F-4BE39854ED44}" dt="2022-11-02T07:16:13.352" v="318" actId="20577"/>
          <ac:spMkLst>
            <pc:docMk/>
            <pc:sldMk cId="4097041502" sldId="263"/>
            <ac:spMk id="2" creationId="{B7D52A51-1B4E-08F0-E1B1-45CCF0FB2FED}"/>
          </ac:spMkLst>
        </pc:spChg>
        <pc:spChg chg="mod">
          <ac:chgData name="FI-A 22 - Zabel, Niklas" userId="771e8471-5983-4fd5-99b2-36a633a5836d" providerId="ADAL" clId="{1AF79B4E-F29F-DA46-A20F-4BE39854ED44}" dt="2022-11-02T07:17:34.770" v="588" actId="20577"/>
          <ac:spMkLst>
            <pc:docMk/>
            <pc:sldMk cId="4097041502" sldId="263"/>
            <ac:spMk id="3" creationId="{260AC79D-0A93-8CA6-B8CF-97C21C87429B}"/>
          </ac:spMkLst>
        </pc:spChg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1805534067" sldId="264"/>
        </pc:sldMkLst>
      </pc:sldChg>
      <pc:sldChg chg="modSp add mod">
        <pc:chgData name="FI-A 22 - Zabel, Niklas" userId="771e8471-5983-4fd5-99b2-36a633a5836d" providerId="ADAL" clId="{1AF79B4E-F29F-DA46-A20F-4BE39854ED44}" dt="2022-11-02T07:15:59.769" v="291" actId="20577"/>
        <pc:sldMkLst>
          <pc:docMk/>
          <pc:sldMk cId="3026970824" sldId="264"/>
        </pc:sldMkLst>
        <pc:spChg chg="mod">
          <ac:chgData name="FI-A 22 - Zabel, Niklas" userId="771e8471-5983-4fd5-99b2-36a633a5836d" providerId="ADAL" clId="{1AF79B4E-F29F-DA46-A20F-4BE39854ED44}" dt="2022-11-02T07:15:59.769" v="291" actId="20577"/>
          <ac:spMkLst>
            <pc:docMk/>
            <pc:sldMk cId="3026970824" sldId="264"/>
            <ac:spMk id="2" creationId="{2D4B0839-5978-A855-608F-53B6B39B7943}"/>
          </ac:spMkLst>
        </pc:spChg>
        <pc:spChg chg="mod">
          <ac:chgData name="FI-A 22 - Zabel, Niklas" userId="771e8471-5983-4fd5-99b2-36a633a5836d" providerId="ADAL" clId="{1AF79B4E-F29F-DA46-A20F-4BE39854ED44}" dt="2022-11-02T07:15:55.120" v="278"/>
          <ac:spMkLst>
            <pc:docMk/>
            <pc:sldMk cId="3026970824" sldId="264"/>
            <ac:spMk id="3" creationId="{FFBCEF82-0C79-2F96-33C9-9939664B7C23}"/>
          </ac:spMkLst>
        </pc:spChg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2046575097" sldId="265"/>
        </pc:sldMkLst>
      </pc:sldChg>
      <pc:sldChg chg="modSp new mod">
        <pc:chgData name="FI-A 22 - Zabel, Niklas" userId="771e8471-5983-4fd5-99b2-36a633a5836d" providerId="ADAL" clId="{1AF79B4E-F29F-DA46-A20F-4BE39854ED44}" dt="2022-11-02T07:17:48.835" v="605"/>
        <pc:sldMkLst>
          <pc:docMk/>
          <pc:sldMk cId="3886669238" sldId="265"/>
        </pc:sldMkLst>
        <pc:spChg chg="mod">
          <ac:chgData name="FI-A 22 - Zabel, Niklas" userId="771e8471-5983-4fd5-99b2-36a633a5836d" providerId="ADAL" clId="{1AF79B4E-F29F-DA46-A20F-4BE39854ED44}" dt="2022-11-02T07:17:44.705" v="604" actId="20577"/>
          <ac:spMkLst>
            <pc:docMk/>
            <pc:sldMk cId="3886669238" sldId="265"/>
            <ac:spMk id="2" creationId="{61D68C11-D4B4-F1B4-29B8-9FA256F83C15}"/>
          </ac:spMkLst>
        </pc:spChg>
        <pc:spChg chg="mod">
          <ac:chgData name="FI-A 22 - Zabel, Niklas" userId="771e8471-5983-4fd5-99b2-36a633a5836d" providerId="ADAL" clId="{1AF79B4E-F29F-DA46-A20F-4BE39854ED44}" dt="2022-11-02T07:17:48.835" v="605"/>
          <ac:spMkLst>
            <pc:docMk/>
            <pc:sldMk cId="3886669238" sldId="265"/>
            <ac:spMk id="3" creationId="{089CD1F8-1A67-BB44-8B91-325250611027}"/>
          </ac:spMkLst>
        </pc:spChg>
      </pc:sldChg>
      <pc:sldChg chg="modSp new mod">
        <pc:chgData name="FI-A 22 - Zabel, Niklas" userId="771e8471-5983-4fd5-99b2-36a633a5836d" providerId="ADAL" clId="{1AF79B4E-F29F-DA46-A20F-4BE39854ED44}" dt="2022-11-02T07:18:45.520" v="818" actId="20577"/>
        <pc:sldMkLst>
          <pc:docMk/>
          <pc:sldMk cId="19130931" sldId="266"/>
        </pc:sldMkLst>
        <pc:spChg chg="mod">
          <ac:chgData name="FI-A 22 - Zabel, Niklas" userId="771e8471-5983-4fd5-99b2-36a633a5836d" providerId="ADAL" clId="{1AF79B4E-F29F-DA46-A20F-4BE39854ED44}" dt="2022-11-02T07:17:55.420" v="607"/>
          <ac:spMkLst>
            <pc:docMk/>
            <pc:sldMk cId="19130931" sldId="266"/>
            <ac:spMk id="2" creationId="{726C20D7-EE5F-0613-89C4-28C197D51B78}"/>
          </ac:spMkLst>
        </pc:spChg>
        <pc:spChg chg="mod">
          <ac:chgData name="FI-A 22 - Zabel, Niklas" userId="771e8471-5983-4fd5-99b2-36a633a5836d" providerId="ADAL" clId="{1AF79B4E-F29F-DA46-A20F-4BE39854ED44}" dt="2022-11-02T07:18:45.520" v="818" actId="20577"/>
          <ac:spMkLst>
            <pc:docMk/>
            <pc:sldMk cId="19130931" sldId="266"/>
            <ac:spMk id="3" creationId="{46F1D0DF-8B90-A7C4-01D6-E2FAD0C04FA4}"/>
          </ac:spMkLst>
        </pc:spChg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3095462497" sldId="266"/>
        </pc:sldMkLst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1930202198" sldId="267"/>
        </pc:sldMkLst>
      </pc:sldChg>
      <pc:sldChg chg="modSp new mod">
        <pc:chgData name="FI-A 22 - Zabel, Niklas" userId="771e8471-5983-4fd5-99b2-36a633a5836d" providerId="ADAL" clId="{1AF79B4E-F29F-DA46-A20F-4BE39854ED44}" dt="2022-11-02T07:19:14.763" v="830" actId="20577"/>
        <pc:sldMkLst>
          <pc:docMk/>
          <pc:sldMk cId="2886943999" sldId="267"/>
        </pc:sldMkLst>
        <pc:spChg chg="mod">
          <ac:chgData name="FI-A 22 - Zabel, Niklas" userId="771e8471-5983-4fd5-99b2-36a633a5836d" providerId="ADAL" clId="{1AF79B4E-F29F-DA46-A20F-4BE39854ED44}" dt="2022-11-02T07:19:14.763" v="830" actId="20577"/>
          <ac:spMkLst>
            <pc:docMk/>
            <pc:sldMk cId="2886943999" sldId="267"/>
            <ac:spMk id="2" creationId="{5E53DB50-6A8B-A24C-701B-99A885E87C20}"/>
          </ac:spMkLst>
        </pc:spChg>
        <pc:spChg chg="mod">
          <ac:chgData name="FI-A 22 - Zabel, Niklas" userId="771e8471-5983-4fd5-99b2-36a633a5836d" providerId="ADAL" clId="{1AF79B4E-F29F-DA46-A20F-4BE39854ED44}" dt="2022-11-02T07:19:03.491" v="823" actId="27636"/>
          <ac:spMkLst>
            <pc:docMk/>
            <pc:sldMk cId="2886943999" sldId="267"/>
            <ac:spMk id="3" creationId="{2B1E2D37-BF5C-BC99-4F61-A42D3EF0B5BB}"/>
          </ac:spMkLst>
        </pc:spChg>
      </pc:sldChg>
      <pc:sldChg chg="modSp new mod">
        <pc:chgData name="FI-A 22 - Zabel, Niklas" userId="771e8471-5983-4fd5-99b2-36a633a5836d" providerId="ADAL" clId="{1AF79B4E-F29F-DA46-A20F-4BE39854ED44}" dt="2022-11-02T07:21:20.992" v="1160" actId="20577"/>
        <pc:sldMkLst>
          <pc:docMk/>
          <pc:sldMk cId="1021241709" sldId="268"/>
        </pc:sldMkLst>
        <pc:spChg chg="mod">
          <ac:chgData name="FI-A 22 - Zabel, Niklas" userId="771e8471-5983-4fd5-99b2-36a633a5836d" providerId="ADAL" clId="{1AF79B4E-F29F-DA46-A20F-4BE39854ED44}" dt="2022-11-02T07:19:25.878" v="832"/>
          <ac:spMkLst>
            <pc:docMk/>
            <pc:sldMk cId="1021241709" sldId="268"/>
            <ac:spMk id="2" creationId="{61EDB485-AEC8-85E2-493E-A13769DF3DF0}"/>
          </ac:spMkLst>
        </pc:spChg>
        <pc:spChg chg="mod">
          <ac:chgData name="FI-A 22 - Zabel, Niklas" userId="771e8471-5983-4fd5-99b2-36a633a5836d" providerId="ADAL" clId="{1AF79B4E-F29F-DA46-A20F-4BE39854ED44}" dt="2022-11-02T07:21:20.992" v="1160" actId="20577"/>
          <ac:spMkLst>
            <pc:docMk/>
            <pc:sldMk cId="1021241709" sldId="268"/>
            <ac:spMk id="3" creationId="{280A63AC-7AAA-2D1B-54C9-C922C1B462CC}"/>
          </ac:spMkLst>
        </pc:spChg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3917859817" sldId="268"/>
        </pc:sldMkLst>
      </pc:sldChg>
      <pc:sldChg chg="delSp add del setBg delDesignElem">
        <pc:chgData name="FI-A 22 - Zabel, Niklas" userId="771e8471-5983-4fd5-99b2-36a633a5836d" providerId="ADAL" clId="{1AF79B4E-F29F-DA46-A20F-4BE39854ED44}" dt="2022-11-04T09:39:06.798" v="1163" actId="2696"/>
        <pc:sldMkLst>
          <pc:docMk/>
          <pc:sldMk cId="957253548" sldId="269"/>
        </pc:sldMkLst>
        <pc:spChg chg="del">
          <ac:chgData name="FI-A 22 - Zabel, Niklas" userId="771e8471-5983-4fd5-99b2-36a633a5836d" providerId="ADAL" clId="{1AF79B4E-F29F-DA46-A20F-4BE39854ED44}" dt="2022-11-04T09:39:05.650" v="1162"/>
          <ac:spMkLst>
            <pc:docMk/>
            <pc:sldMk cId="957253548" sldId="269"/>
            <ac:spMk id="231" creationId="{C17278C5-34E8-4293-BE47-73B18483AF7B}"/>
          </ac:spMkLst>
        </pc:spChg>
        <pc:spChg chg="del">
          <ac:chgData name="FI-A 22 - Zabel, Niklas" userId="771e8471-5983-4fd5-99b2-36a633a5836d" providerId="ADAL" clId="{1AF79B4E-F29F-DA46-A20F-4BE39854ED44}" dt="2022-11-04T09:39:05.650" v="1162"/>
          <ac:spMkLst>
            <pc:docMk/>
            <pc:sldMk cId="957253548" sldId="269"/>
            <ac:spMk id="233" creationId="{9A3F5928-D955-456A-97B5-AA390B8CE9D5}"/>
          </ac:spMkLst>
        </pc:spChg>
        <pc:spChg chg="del">
          <ac:chgData name="FI-A 22 - Zabel, Niklas" userId="771e8471-5983-4fd5-99b2-36a633a5836d" providerId="ADAL" clId="{1AF79B4E-F29F-DA46-A20F-4BE39854ED44}" dt="2022-11-04T09:39:05.650" v="1162"/>
          <ac:spMkLst>
            <pc:docMk/>
            <pc:sldMk cId="957253548" sldId="269"/>
            <ac:spMk id="237" creationId="{C5CB530E-515E-412C-9DF1-5F8FFBD6F383}"/>
          </ac:spMkLst>
        </pc:spChg>
        <pc:spChg chg="del">
          <ac:chgData name="FI-A 22 - Zabel, Niklas" userId="771e8471-5983-4fd5-99b2-36a633a5836d" providerId="ADAL" clId="{1AF79B4E-F29F-DA46-A20F-4BE39854ED44}" dt="2022-11-04T09:39:05.650" v="1162"/>
          <ac:spMkLst>
            <pc:docMk/>
            <pc:sldMk cId="957253548" sldId="269"/>
            <ac:spMk id="239" creationId="{712D4376-A578-4FF1-94FC-245E7A6A489F}"/>
          </ac:spMkLst>
        </pc:spChg>
        <pc:spChg chg="del">
          <ac:chgData name="FI-A 22 - Zabel, Niklas" userId="771e8471-5983-4fd5-99b2-36a633a5836d" providerId="ADAL" clId="{1AF79B4E-F29F-DA46-A20F-4BE39854ED44}" dt="2022-11-04T09:39:05.650" v="1162"/>
          <ac:spMkLst>
            <pc:docMk/>
            <pc:sldMk cId="957253548" sldId="269"/>
            <ac:spMk id="241" creationId="{AEA7509D-F04F-40CB-A0B3-EEF16499CC9F}"/>
          </ac:spMkLst>
        </pc:spChg>
        <pc:cxnChg chg="del">
          <ac:chgData name="FI-A 22 - Zabel, Niklas" userId="771e8471-5983-4fd5-99b2-36a633a5836d" providerId="ADAL" clId="{1AF79B4E-F29F-DA46-A20F-4BE39854ED44}" dt="2022-11-04T09:39:05.650" v="1162"/>
          <ac:cxnSpMkLst>
            <pc:docMk/>
            <pc:sldMk cId="957253548" sldId="269"/>
            <ac:cxnSpMk id="235" creationId="{56020367-4FD5-4596-8E10-C5F095CD8DBF}"/>
          </ac:cxnSpMkLst>
        </pc:cxnChg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3287489448" sldId="270"/>
        </pc:sldMkLst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3201732196" sldId="271"/>
        </pc:sldMkLst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2132482617" sldId="273"/>
        </pc:sldMkLst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3047832674" sldId="274"/>
        </pc:sldMkLst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417576229" sldId="275"/>
        </pc:sldMkLst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1388100508" sldId="276"/>
        </pc:sldMkLst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1668486508" sldId="277"/>
        </pc:sldMkLst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3211581277" sldId="278"/>
        </pc:sldMkLst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2121390286" sldId="279"/>
        </pc:sldMkLst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1457068255" sldId="280"/>
        </pc:sldMkLst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2846442637" sldId="281"/>
        </pc:sldMkLst>
      </pc:sldChg>
      <pc:sldChg chg="modSp del mod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3804521803" sldId="282"/>
        </pc:sldMkLst>
        <pc:spChg chg="mod">
          <ac:chgData name="FI-A 22 - Zabel, Niklas" userId="771e8471-5983-4fd5-99b2-36a633a5836d" providerId="ADAL" clId="{1AF79B4E-F29F-DA46-A20F-4BE39854ED44}" dt="2022-11-02T07:04:43.893" v="1" actId="27636"/>
          <ac:spMkLst>
            <pc:docMk/>
            <pc:sldMk cId="3804521803" sldId="282"/>
            <ac:spMk id="2" creationId="{00000000-0000-0000-0000-000000000000}"/>
          </ac:spMkLst>
        </pc:spChg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3442559341" sldId="283"/>
        </pc:sldMkLst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2220327643" sldId="284"/>
        </pc:sldMkLst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2921993181" sldId="286"/>
        </pc:sldMkLst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3188709355" sldId="287"/>
        </pc:sldMkLst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2757982248" sldId="288"/>
        </pc:sldMkLst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3151556298" sldId="289"/>
        </pc:sldMkLst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3294482045" sldId="290"/>
        </pc:sldMkLst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1984826292" sldId="291"/>
        </pc:sldMkLst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1815519289" sldId="292"/>
        </pc:sldMkLst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2323165420" sldId="293"/>
        </pc:sldMkLst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2933193933" sldId="294"/>
        </pc:sldMkLst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1148158035" sldId="295"/>
        </pc:sldMkLst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62071560" sldId="296"/>
        </pc:sldMkLst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972134244" sldId="297"/>
        </pc:sldMkLst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1757677418" sldId="298"/>
        </pc:sldMkLst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4229964492" sldId="299"/>
        </pc:sldMkLst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2878901120" sldId="300"/>
        </pc:sldMkLst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4215883277" sldId="301"/>
        </pc:sldMkLst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3163099623" sldId="302"/>
        </pc:sldMkLst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2133823412" sldId="303"/>
        </pc:sldMkLst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1205072457" sldId="304"/>
        </pc:sldMkLst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1297116765" sldId="305"/>
        </pc:sldMkLst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94467856" sldId="306"/>
        </pc:sldMkLst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413621466" sldId="308"/>
        </pc:sldMkLst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711859290" sldId="309"/>
        </pc:sldMkLst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1983433391" sldId="310"/>
        </pc:sldMkLst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2756860853" sldId="311"/>
        </pc:sldMkLst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1958412442" sldId="312"/>
        </pc:sldMkLst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3408873638" sldId="313"/>
        </pc:sldMkLst>
      </pc:sldChg>
      <pc:sldChg chg="del">
        <pc:chgData name="FI-A 22 - Zabel, Niklas" userId="771e8471-5983-4fd5-99b2-36a633a5836d" providerId="ADAL" clId="{1AF79B4E-F29F-DA46-A20F-4BE39854ED44}" dt="2022-11-02T07:10:49.176" v="69" actId="2696"/>
        <pc:sldMkLst>
          <pc:docMk/>
          <pc:sldMk cId="3353481338" sldId="314"/>
        </pc:sldMkLst>
      </pc:sldChg>
    </pc:docChg>
  </pc:docChgLst>
  <pc:docChgLst>
    <pc:chgData name="FI-A 22 - Zabel, Niklas" userId="S::zabel_niklas@oszimt.onmicrosoft.com::771e8471-5983-4fd5-99b2-36a633a5836d" providerId="AD" clId="Web-{3FA72411-D7FD-76FA-77C6-CCD753251B19}"/>
    <pc:docChg chg="delSld modSld">
      <pc:chgData name="FI-A 22 - Zabel, Niklas" userId="S::zabel_niklas@oszimt.onmicrosoft.com::771e8471-5983-4fd5-99b2-36a633a5836d" providerId="AD" clId="Web-{3FA72411-D7FD-76FA-77C6-CCD753251B19}" dt="2022-11-01T13:52:09.649" v="8" actId="20577"/>
      <pc:docMkLst>
        <pc:docMk/>
      </pc:docMkLst>
      <pc:sldChg chg="modSp">
        <pc:chgData name="FI-A 22 - Zabel, Niklas" userId="S::zabel_niklas@oszimt.onmicrosoft.com::771e8471-5983-4fd5-99b2-36a633a5836d" providerId="AD" clId="Web-{3FA72411-D7FD-76FA-77C6-CCD753251B19}" dt="2022-11-01T13:51:30.819" v="3" actId="20577"/>
        <pc:sldMkLst>
          <pc:docMk/>
          <pc:sldMk cId="3211581277" sldId="278"/>
        </pc:sldMkLst>
        <pc:spChg chg="mod">
          <ac:chgData name="FI-A 22 - Zabel, Niklas" userId="S::zabel_niklas@oszimt.onmicrosoft.com::771e8471-5983-4fd5-99b2-36a633a5836d" providerId="AD" clId="Web-{3FA72411-D7FD-76FA-77C6-CCD753251B19}" dt="2022-11-01T13:51:30.819" v="3" actId="20577"/>
          <ac:spMkLst>
            <pc:docMk/>
            <pc:sldMk cId="3211581277" sldId="278"/>
            <ac:spMk id="3" creationId="{CBEE6692-89FA-0D46-F86E-576E5A891E02}"/>
          </ac:spMkLst>
        </pc:spChg>
      </pc:sldChg>
      <pc:sldChg chg="modSp">
        <pc:chgData name="FI-A 22 - Zabel, Niklas" userId="S::zabel_niklas@oszimt.onmicrosoft.com::771e8471-5983-4fd5-99b2-36a633a5836d" providerId="AD" clId="Web-{3FA72411-D7FD-76FA-77C6-CCD753251B19}" dt="2022-11-01T13:51:54.101" v="6" actId="20577"/>
        <pc:sldMkLst>
          <pc:docMk/>
          <pc:sldMk cId="1757677418" sldId="298"/>
        </pc:sldMkLst>
        <pc:spChg chg="mod">
          <ac:chgData name="FI-A 22 - Zabel, Niklas" userId="S::zabel_niklas@oszimt.onmicrosoft.com::771e8471-5983-4fd5-99b2-36a633a5836d" providerId="AD" clId="Web-{3FA72411-D7FD-76FA-77C6-CCD753251B19}" dt="2022-11-01T13:51:54.101" v="6" actId="20577"/>
          <ac:spMkLst>
            <pc:docMk/>
            <pc:sldMk cId="1757677418" sldId="298"/>
            <ac:spMk id="2" creationId="{EC576C7E-E680-E990-6312-FAE622236351}"/>
          </ac:spMkLst>
        </pc:spChg>
      </pc:sldChg>
      <pc:sldChg chg="modSp">
        <pc:chgData name="FI-A 22 - Zabel, Niklas" userId="S::zabel_niklas@oszimt.onmicrosoft.com::771e8471-5983-4fd5-99b2-36a633a5836d" providerId="AD" clId="Web-{3FA72411-D7FD-76FA-77C6-CCD753251B19}" dt="2022-11-01T13:51:58.070" v="7" actId="20577"/>
        <pc:sldMkLst>
          <pc:docMk/>
          <pc:sldMk cId="2133823412" sldId="303"/>
        </pc:sldMkLst>
        <pc:spChg chg="mod">
          <ac:chgData name="FI-A 22 - Zabel, Niklas" userId="S::zabel_niklas@oszimt.onmicrosoft.com::771e8471-5983-4fd5-99b2-36a633a5836d" providerId="AD" clId="Web-{3FA72411-D7FD-76FA-77C6-CCD753251B19}" dt="2022-11-01T13:51:58.070" v="7" actId="20577"/>
          <ac:spMkLst>
            <pc:docMk/>
            <pc:sldMk cId="2133823412" sldId="303"/>
            <ac:spMk id="3" creationId="{EA6EADD0-9890-DA2A-4432-C223A6713962}"/>
          </ac:spMkLst>
        </pc:spChg>
      </pc:sldChg>
      <pc:sldChg chg="modSp">
        <pc:chgData name="FI-A 22 - Zabel, Niklas" userId="S::zabel_niklas@oszimt.onmicrosoft.com::771e8471-5983-4fd5-99b2-36a633a5836d" providerId="AD" clId="Web-{3FA72411-D7FD-76FA-77C6-CCD753251B19}" dt="2022-11-01T13:52:09.649" v="8" actId="20577"/>
        <pc:sldMkLst>
          <pc:docMk/>
          <pc:sldMk cId="413621466" sldId="308"/>
        </pc:sldMkLst>
        <pc:spChg chg="mod">
          <ac:chgData name="FI-A 22 - Zabel, Niklas" userId="S::zabel_niklas@oszimt.onmicrosoft.com::771e8471-5983-4fd5-99b2-36a633a5836d" providerId="AD" clId="Web-{3FA72411-D7FD-76FA-77C6-CCD753251B19}" dt="2022-11-01T13:52:09.649" v="8" actId="20577"/>
          <ac:spMkLst>
            <pc:docMk/>
            <pc:sldMk cId="413621466" sldId="308"/>
            <ac:spMk id="3" creationId="{55FABFA8-2A10-DF85-3FE2-DD9D522D40AC}"/>
          </ac:spMkLst>
        </pc:spChg>
      </pc:sldChg>
      <pc:sldChg chg="del">
        <pc:chgData name="FI-A 22 - Zabel, Niklas" userId="S::zabel_niklas@oszimt.onmicrosoft.com::771e8471-5983-4fd5-99b2-36a633a5836d" providerId="AD" clId="Web-{3FA72411-D7FD-76FA-77C6-CCD753251B19}" dt="2022-11-01T13:51:07.084" v="0"/>
        <pc:sldMkLst>
          <pc:docMk/>
          <pc:sldMk cId="2231340381" sldId="31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21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94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70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27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04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0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89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49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57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85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92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1" name="Rectangle 230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39" name="Picture 3">
            <a:extLst>
              <a:ext uri="{FF2B5EF4-FFF2-40B4-BE49-F238E27FC236}">
                <a16:creationId xmlns:a16="http://schemas.microsoft.com/office/drawing/2014/main" id="{35A44B16-9613-601C-DD65-0E3CA01C7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de-DE" sz="7200" dirty="0">
                <a:solidFill>
                  <a:srgbClr val="FFFFFF"/>
                </a:solidFill>
              </a:rPr>
              <a:t>WSK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Wirtschaft- und Sozialkunde</a:t>
            </a: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4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6C20D7-EE5F-0613-89C4-28C197D5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Ausbildungsordnung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F1D0DF-8B90-A7C4-01D6-E2FAD0C04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Regelt, wie eine duale Ausbildung in einem bestimmten Beruf organisiert ist</a:t>
            </a:r>
          </a:p>
          <a:p>
            <a:r>
              <a:rPr lang="de-DE" dirty="0"/>
              <a:t>Ausbildungsberufe mit Ausbildungsordnungen sind staatlich anerkannt</a:t>
            </a:r>
          </a:p>
        </p:txBody>
      </p:sp>
    </p:spTree>
    <p:extLst>
      <p:ext uri="{BB962C8B-B14F-4D97-AF65-F5344CB8AC3E}">
        <p14:creationId xmlns:p14="http://schemas.microsoft.com/office/powerpoint/2010/main" val="19130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3DB50-6A8B-A24C-701B-99A885E8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Inhaltet</a:t>
            </a:r>
            <a:r>
              <a:rPr lang="de-DE" dirty="0"/>
              <a:t> der Ausbildungsordnung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1E2D37-BF5C-BC99-4F61-A42D3EF0B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Genaue Berufsbezeichnung</a:t>
            </a:r>
          </a:p>
          <a:p>
            <a:r>
              <a:rPr lang="de-DE" dirty="0"/>
              <a:t>Ausbildungsdauer</a:t>
            </a:r>
          </a:p>
          <a:p>
            <a:r>
              <a:rPr lang="de-DE" dirty="0"/>
              <a:t>Berufsbild (welche Kenntnisse und Fähigkeiten werden vermittelt?)</a:t>
            </a:r>
          </a:p>
          <a:p>
            <a:r>
              <a:rPr lang="de-DE" dirty="0"/>
              <a:t>Ausbildungsrahmenplan</a:t>
            </a:r>
          </a:p>
          <a:p>
            <a:r>
              <a:rPr lang="de-DE" dirty="0"/>
              <a:t>Anforderungen der Zwischen- und Abschlussprüfung/Gesellenprüfung</a:t>
            </a:r>
          </a:p>
        </p:txBody>
      </p:sp>
    </p:spTree>
    <p:extLst>
      <p:ext uri="{BB962C8B-B14F-4D97-AF65-F5344CB8AC3E}">
        <p14:creationId xmlns:p14="http://schemas.microsoft.com/office/powerpoint/2010/main" val="2886943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DB485-AEC8-85E2-493E-A13769DF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Handwerksordnung (HwO)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0A63AC-7AAA-2D1B-54C9-C922C1B46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Regelt die berufliche Bildung, Weiterbildung und Selbstverwaltung im Handwerk</a:t>
            </a:r>
          </a:p>
          <a:p>
            <a:r>
              <a:rPr lang="de-DE" dirty="0"/>
              <a:t>Manche Paragraphen des BBiG gelten für die Berufsausbildung im Handwerk nicht</a:t>
            </a:r>
          </a:p>
          <a:p>
            <a:r>
              <a:rPr lang="de-DE" dirty="0"/>
              <a:t>Stattdessen sind </a:t>
            </a:r>
            <a:r>
              <a:rPr lang="de-DE" dirty="0" err="1"/>
              <a:t>vorschriften</a:t>
            </a:r>
            <a:r>
              <a:rPr lang="de-DE" dirty="0"/>
              <a:t> der HWO verbindlich</a:t>
            </a:r>
          </a:p>
        </p:txBody>
      </p:sp>
    </p:spTree>
    <p:extLst>
      <p:ext uri="{BB962C8B-B14F-4D97-AF65-F5344CB8AC3E}">
        <p14:creationId xmlns:p14="http://schemas.microsoft.com/office/powerpoint/2010/main" val="102124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BAC89-EC18-1C32-9D49-A85FA2F7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6BF9D6-FA55-A07D-82E0-3B34EC5D9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de-DE" dirty="0">
                <a:ea typeface="+mn-lt"/>
                <a:cs typeface="+mn-lt"/>
              </a:rPr>
              <a:t>Rechte und Pflichten im Betrieb</a:t>
            </a:r>
          </a:p>
        </p:txBody>
      </p:sp>
    </p:spTree>
    <p:extLst>
      <p:ext uri="{BB962C8B-B14F-4D97-AF65-F5344CB8AC3E}">
        <p14:creationId xmlns:p14="http://schemas.microsoft.com/office/powerpoint/2010/main" val="190768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39" name="Picture 3">
            <a:extLst>
              <a:ext uri="{FF2B5EF4-FFF2-40B4-BE49-F238E27FC236}">
                <a16:creationId xmlns:a16="http://schemas.microsoft.com/office/drawing/2014/main" id="{35A44B16-9613-601C-DD65-0E3CA01C7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de-DE" sz="6100">
                <a:solidFill>
                  <a:srgbClr val="FFFFFF"/>
                </a:solidFill>
                <a:ea typeface="+mn-lt"/>
                <a:cs typeface="+mn-lt"/>
              </a:rPr>
              <a:t>Rechte und Pflichten im Betrieb</a:t>
            </a:r>
            <a:endParaRPr lang="de-DE" sz="6100">
              <a:solidFill>
                <a:srgbClr val="FFFFFF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Duale Ausbildung, BBiG, Ausbildungsordnung und HWO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5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5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142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0A1A3-3BEC-4FB5-6CCB-570C90BA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 für Azubis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A37715-9E0C-987C-3129-A29C79584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Kann das Unternehmen durchlaufen und kennenlernen</a:t>
            </a:r>
          </a:p>
          <a:p>
            <a:r>
              <a:rPr lang="de-DE" dirty="0"/>
              <a:t>Erleichtert den Übergang von Ausbildung in den Beruf</a:t>
            </a:r>
          </a:p>
          <a:p>
            <a:r>
              <a:rPr lang="de-DE" dirty="0"/>
              <a:t>Ausbildungsvergütung</a:t>
            </a:r>
          </a:p>
        </p:txBody>
      </p:sp>
    </p:spTree>
    <p:extLst>
      <p:ext uri="{BB962C8B-B14F-4D97-AF65-F5344CB8AC3E}">
        <p14:creationId xmlns:p14="http://schemas.microsoft.com/office/powerpoint/2010/main" val="49445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0A1A3-3BEC-4FB5-6CCB-570C90BA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Nachteile für Azubis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A37715-9E0C-987C-3129-A29C79584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Zusätzliche Belastung durch das Vorbereiten/Lernen für die Berufsschule nach der Arbeit</a:t>
            </a:r>
          </a:p>
          <a:p>
            <a:r>
              <a:rPr lang="de-DE" dirty="0"/>
              <a:t>Die Unterrichtsmaterialien überschneiden sich selten mit den betrieblichen Inhalt</a:t>
            </a:r>
          </a:p>
          <a:p>
            <a:r>
              <a:rPr lang="de-DE" dirty="0"/>
              <a:t>Berufsschule hat manchmal nicht die Finanziellen mittel für die neuste Technik, was sich auf die Ausbildung auswirkt</a:t>
            </a:r>
          </a:p>
        </p:txBody>
      </p:sp>
    </p:spTree>
    <p:extLst>
      <p:ext uri="{BB962C8B-B14F-4D97-AF65-F5344CB8AC3E}">
        <p14:creationId xmlns:p14="http://schemas.microsoft.com/office/powerpoint/2010/main" val="116593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B0839-5978-A855-608F-53B6B39B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für Unternehmen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BCEF82-0C79-2F96-33C9-9939664B7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Azubis sind oft Produktiv und können die Kosten senken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Fachkräfte für die Zukunft sichern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Neue Fachkräfte finden und einarbeiten ist teuer. Bei Azubis hingegen nicht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9460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B0839-5978-A855-608F-53B6B39B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Nachteile für Unternehmen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BCEF82-0C79-2F96-33C9-9939664B7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Es kann teuer sein, sodass sich das nicht jeder Betrieb leisten kann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Keine Garantie das die Azubis nach der Ausbildung im Betrieb bleiben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697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52A51-1B4E-08F0-E1B1-45CCF0FB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Berufsbildungsgesetz (BBiG)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0AC79D-0A93-8CA6-B8CF-97C21C874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Legt in Deutschland die Regeln für:</a:t>
            </a:r>
          </a:p>
          <a:p>
            <a:pPr lvl="1"/>
            <a:r>
              <a:rPr lang="de-DE" dirty="0"/>
              <a:t>die betriebliche Berufsausbildung,</a:t>
            </a:r>
          </a:p>
          <a:p>
            <a:pPr lvl="1"/>
            <a:r>
              <a:rPr lang="de-DE" dirty="0"/>
              <a:t>die Vorbereitung zur Berufsausbildung,</a:t>
            </a:r>
          </a:p>
          <a:p>
            <a:pPr lvl="1"/>
            <a:r>
              <a:rPr lang="de-DE" dirty="0"/>
              <a:t>die </a:t>
            </a:r>
            <a:r>
              <a:rPr lang="de-DE" dirty="0" err="1"/>
              <a:t>Forbildung</a:t>
            </a:r>
            <a:r>
              <a:rPr lang="de-DE" dirty="0"/>
              <a:t>,</a:t>
            </a:r>
          </a:p>
          <a:p>
            <a:pPr lvl="1"/>
            <a:r>
              <a:rPr lang="de-DE" dirty="0"/>
              <a:t>sowie die Umschulung fest</a:t>
            </a:r>
          </a:p>
          <a:p>
            <a:r>
              <a:rPr lang="de-DE" dirty="0"/>
              <a:t>Ziel ist es die qualitative Berufsausbildung in Deutschland zu sichern</a:t>
            </a:r>
          </a:p>
        </p:txBody>
      </p:sp>
    </p:spTree>
    <p:extLst>
      <p:ext uri="{BB962C8B-B14F-4D97-AF65-F5344CB8AC3E}">
        <p14:creationId xmlns:p14="http://schemas.microsoft.com/office/powerpoint/2010/main" val="409704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D68C11-D4B4-F1B4-29B8-9FA256F8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des BBiG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9CD1F8-1A67-BB44-8B91-325250611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Allgemeines zur Berufsausbildung</a:t>
            </a:r>
          </a:p>
          <a:p>
            <a:r>
              <a:rPr lang="de-DE" dirty="0"/>
              <a:t>Pflichten der Auszubildenden</a:t>
            </a:r>
          </a:p>
          <a:p>
            <a:r>
              <a:rPr lang="de-DE" dirty="0"/>
              <a:t>Pflichten des Ausbildungsbetriebes</a:t>
            </a:r>
          </a:p>
          <a:p>
            <a:r>
              <a:rPr lang="de-DE" dirty="0"/>
              <a:t>Vergütung</a:t>
            </a:r>
          </a:p>
          <a:p>
            <a:r>
              <a:rPr lang="de-DE" dirty="0"/>
              <a:t>Beginn und Beendigung des Ausbildungsverhältnisses</a:t>
            </a:r>
          </a:p>
        </p:txBody>
      </p:sp>
    </p:spTree>
    <p:extLst>
      <p:ext uri="{BB962C8B-B14F-4D97-AF65-F5344CB8AC3E}">
        <p14:creationId xmlns:p14="http://schemas.microsoft.com/office/powerpoint/2010/main" val="388666923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Headlines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Macintosh PowerPoint</Application>
  <PresentationFormat>Breitbild</PresentationFormat>
  <Paragraphs>47</Paragraphs>
  <Slides>12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Univers</vt:lpstr>
      <vt:lpstr>GradientVTI</vt:lpstr>
      <vt:lpstr>WSK</vt:lpstr>
      <vt:lpstr>Gliederung</vt:lpstr>
      <vt:lpstr>Rechte und Pflichten im Betrieb</vt:lpstr>
      <vt:lpstr>Vorteil für Azubis</vt:lpstr>
      <vt:lpstr>Nachteile für Azubis</vt:lpstr>
      <vt:lpstr>Vorteile für Unternehmen</vt:lpstr>
      <vt:lpstr>Nachteile für Unternehmen</vt:lpstr>
      <vt:lpstr>Berufsbildungsgesetz (BBiG)</vt:lpstr>
      <vt:lpstr>Inhalt des BBiG</vt:lpstr>
      <vt:lpstr>Ausbildungsordnung</vt:lpstr>
      <vt:lpstr>Inhaltet der Ausbildungsordnung</vt:lpstr>
      <vt:lpstr>Handwerksordnung (HwO)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FI-A 22 - Zabel, Niklas</cp:lastModifiedBy>
  <cp:revision>718</cp:revision>
  <dcterms:created xsi:type="dcterms:W3CDTF">2022-10-31T17:24:45Z</dcterms:created>
  <dcterms:modified xsi:type="dcterms:W3CDTF">2022-11-04T09:41:55Z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2022-11-01T13:47:26Z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43524d93-3b30-40a2-a8dd-b2aa645c78d3</vt:lpwstr>
  </property>
  <property fmtid="{D5CDD505-2E9C-101B-9397-08002B2CF9AE}" pid="8" name="MSIP_Label_ea60d57e-af5b-4752-ac57-3e4f28ca11dc_ContentBits">
    <vt:lpwstr>0</vt:lpwstr>
  </property>
</Properties>
</file>