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80" r:id="rId9"/>
    <p:sldId id="281" r:id="rId10"/>
    <p:sldId id="282" r:id="rId11"/>
    <p:sldId id="261" r:id="rId12"/>
    <p:sldId id="263" r:id="rId13"/>
    <p:sldId id="264" r:id="rId14"/>
    <p:sldId id="274" r:id="rId15"/>
    <p:sldId id="275" r:id="rId16"/>
    <p:sldId id="278" r:id="rId17"/>
    <p:sldId id="272" r:id="rId18"/>
    <p:sldId id="279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8EE63611-2DBA-45D6-BDF1-654F1956934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075C136C-02BF-4EDB-B2F3-4C10019CF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Student Informative Chatbot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Batch No: B-07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Project Guide: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Sai Lekhya  K            (164G1A0588)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Mr. R. Sandeep Kumar,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Satheesh  G                (164G1A0593)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Ranjitha  P                 (164G1A0577)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Sneha K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164G1A05A0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62000" y="1295400"/>
            <a:ext cx="7623175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642910" y="3714752"/>
            <a:ext cx="7848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Cntd...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ER Diagram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699" y="1600200"/>
            <a:ext cx="652660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 and Loading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modules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ermissions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Implementing Chatbot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ollection and Loading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The Students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details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year to 4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year are collected and loaded into the database.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different modules of this chatbot system are student, faculty, HOD, clerk, admin, attendance, marks, profile, graphs, chatbot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398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Providing permissions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The access permissions are provided to different users based on their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roles.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Implementing chatbot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chatbot is developed in python keeping in view of its users for more flexibility.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It receives the queries from the user processes it and fetches the data from the database.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Python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egEx and NLP is used to provide flexibility to the user to communicate in natural language.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It is designed using html for the user interaction with the bot at front end.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5855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Chatbot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722" y="1500174"/>
            <a:ext cx="805855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92895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571504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Attendance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285748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571612"/>
            <a:ext cx="5929322" cy="450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Marks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142984"/>
            <a:ext cx="66437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250029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722313" y="4406900"/>
            <a:ext cx="7772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685800" y="609600"/>
            <a:ext cx="77724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automation system and different formats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command-line, graphical, web application, and voice based.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typically provide a text-based user interface, allowing the user to type commands and receive text as well as text to speech response. The functionality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only on the existing commands.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Chatbots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remember previous commands in order to provide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functionality.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age result for images for design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2857520" cy="236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images for implementa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285992"/>
            <a:ext cx="285752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User         Home page        Login Page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     </a:t>
            </a:r>
          </a:p>
          <a:p>
            <a:pPr>
              <a:buNone/>
            </a:pPr>
            <a:r>
              <a:rPr lang="en-IN" dirty="0" smtClean="0"/>
              <a:t>        Output             </a:t>
            </a:r>
          </a:p>
          <a:p>
            <a:pPr>
              <a:buNone/>
            </a:pPr>
            <a:r>
              <a:rPr lang="en-IN" dirty="0" smtClean="0"/>
              <a:t>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Chatbot        Database</a:t>
            </a:r>
          </a:p>
        </p:txBody>
      </p:sp>
      <p:pic>
        <p:nvPicPr>
          <p:cNvPr id="4" name="Picture 3" descr="Image result for image of us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100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643050"/>
            <a:ext cx="16383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714488"/>
            <a:ext cx="1928825" cy="109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Image result for image of chatbot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214818"/>
            <a:ext cx="171451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 result for image of database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4071942"/>
            <a:ext cx="1295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571604" y="228599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14810" y="235743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143372" y="257174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00760" y="457200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000760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714612" y="464344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7072329" y="2261119"/>
            <a:ext cx="571505" cy="2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 rot="5400000">
            <a:off x="6717520" y="3145628"/>
            <a:ext cx="1785950" cy="66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6858016" y="307181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7143768" y="21431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Use Case Diagram of Student and Faculty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89150"/>
            <a:ext cx="6072230" cy="38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Use Case Diagram of HOD, clerk and admin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286676" cy="383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Cntd..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Sequence diagram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75724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Class Diagram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5722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Cntd...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7369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Faculty Activity Diagram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736" y="1428736"/>
            <a:ext cx="5933536" cy="470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B7_project_review2</Template>
  <TotalTime>2200</TotalTime>
  <Words>109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Student Informative Chatbot System</vt:lpstr>
      <vt:lpstr>Abstract</vt:lpstr>
      <vt:lpstr>Contents</vt:lpstr>
      <vt:lpstr>Design</vt:lpstr>
      <vt:lpstr>Cntd... </vt:lpstr>
      <vt:lpstr>Cntd...</vt:lpstr>
      <vt:lpstr>Cntd..</vt:lpstr>
      <vt:lpstr>Cntd...</vt:lpstr>
      <vt:lpstr>Cntd...</vt:lpstr>
      <vt:lpstr>Cntd...</vt:lpstr>
      <vt:lpstr>Implementation </vt:lpstr>
      <vt:lpstr>Cntd...</vt:lpstr>
      <vt:lpstr>Cntd...</vt:lpstr>
      <vt:lpstr>Login page</vt:lpstr>
      <vt:lpstr>Chatbot</vt:lpstr>
      <vt:lpstr>Profile</vt:lpstr>
      <vt:lpstr>Attendance  </vt:lpstr>
      <vt:lpstr>Marks</vt:lpstr>
      <vt:lpstr>                                              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Informative Chatbot System</dc:title>
  <dc:creator>Windows User</dc:creator>
  <cp:lastModifiedBy>Windows User</cp:lastModifiedBy>
  <cp:revision>27</cp:revision>
  <dcterms:created xsi:type="dcterms:W3CDTF">2020-03-13T08:34:57Z</dcterms:created>
  <dcterms:modified xsi:type="dcterms:W3CDTF">2020-03-16T15:09:16Z</dcterms:modified>
</cp:coreProperties>
</file>