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3"/>
  </p:notesMasterIdLst>
  <p:sldIdLst>
    <p:sldId id="257" r:id="rId2"/>
    <p:sldId id="275" r:id="rId3"/>
    <p:sldId id="293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9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89223" autoAdjust="0"/>
  </p:normalViewPr>
  <p:slideViewPr>
    <p:cSldViewPr>
      <p:cViewPr varScale="1">
        <p:scale>
          <a:sx n="65" d="100"/>
          <a:sy n="65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1/25/2020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623175" cy="1752600"/>
          </a:xfrm>
        </p:spPr>
        <p:txBody>
          <a:bodyPr/>
          <a:lstStyle/>
          <a:p>
            <a:pPr algn="ctr"/>
            <a:r>
              <a:rPr lang="en-US" b="1" dirty="0" smtClean="0"/>
              <a:t>Student Informative Voice Based Chat Bot System 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B-07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Sai Lekhya  K	      (164G1A0588)                                  Mr. R. Sandeep Kumar,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M.Tech.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Satheesh  G	      (164G1A0593)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Ranjitha  P                        (164G1A0577)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Sneha K        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164G1A05A0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Review </a:t>
            </a:r>
            <a:r>
              <a:rPr lang="en-IN" b="1" dirty="0" smtClean="0"/>
              <a:t>1 Challenges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dirty="0" smtClean="0"/>
              <a:t>Improve scope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/>
              <a:t> 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</a:p>
          <a:p>
            <a:pPr marL="0" indent="0" algn="just">
              <a:buNone/>
            </a:pPr>
            <a:r>
              <a:rPr lang="en-US" sz="2400" dirty="0" smtClean="0"/>
              <a:t>Chat bot is an automation system and different formats of chat bots are command-line, graphical, web application, and voice based. Chat bots typically provide a text-based user interface, allowing the user to type commands and receive text as well as text to speech response. The functionality of a Chat bot works only on the existing commands. Chat bots  usually remember previous commands in order to provide functionality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586790" cy="4673601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Software  And  Hardware  Requirements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Natural language processing tool kit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Python Artificial Intelligence Markup Language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Pattern Matching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Kivy Python Graphics Library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Python –flask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SQL alchemy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Python -speech recognition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Intel Core i3 processor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RAM: 4GB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Operating System: Windows 10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Hard Disk: 1TB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Existing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rgbClr val="FFC000"/>
              </a:buClr>
              <a:buSzPct val="74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During the survey it has been observed that the existing systems have lot of features that can be extended.</a:t>
            </a:r>
          </a:p>
          <a:p>
            <a:pPr marL="0" indent="0" algn="just">
              <a:buClr>
                <a:srgbClr val="FFC000"/>
              </a:buClr>
              <a:buSzPct val="74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existing systems are limited to provide only the requested answers or provide navigation.</a:t>
            </a:r>
          </a:p>
          <a:p>
            <a:pPr marL="0" indent="0" algn="just">
              <a:buClr>
                <a:srgbClr val="FFC000"/>
              </a:buClr>
              <a:buSzPct val="74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There are no features available to send feedback to the admin or to provide a fully computed output in student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systems.</a:t>
            </a:r>
          </a:p>
          <a:p>
            <a:pPr algn="just"/>
            <a:endParaRPr lang="en-IN" sz="3200" dirty="0" smtClean="0"/>
          </a:p>
          <a:p>
            <a:pPr algn="just">
              <a:buNone/>
            </a:pP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Proposed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Our proposed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system  has lot of additional  features to make it user friendly by giving flexibility to communicate in natural language.</a:t>
            </a:r>
          </a:p>
          <a:p>
            <a:pPr marL="0" indent="0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features incorporated are computed data retrieval, related query suggestion,  entire information display of a particular candidate and additional query submission to the admin .</a:t>
            </a:r>
          </a:p>
          <a:p>
            <a:pPr marL="0" indent="0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Python flask usage makes easy for error handling  and quick access for small applications.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Problem </a:t>
            </a:r>
            <a:r>
              <a:rPr lang="en-IN" b="1" dirty="0" smtClean="0"/>
              <a:t>Definition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Tx/>
              <a:buSzPct val="80000"/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colleges taking  attendance everyday and calculating the percentage  and finding people with shortage of attendance need lot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manual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work.  It is very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difficult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check details of every student.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  <a:buSzPct val="80000"/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Currently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the colleges are using excel sheets for this computation which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requires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 to remember the formulas and also should have an idea of its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usage.</a:t>
            </a:r>
          </a:p>
          <a:p>
            <a:pPr lvl="0">
              <a:buClrTx/>
              <a:buSzPct val="80000"/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 difficulties can be minimised, computation time and effort are reduced by automating  the entire process by using student informative chat bot.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  Planning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Schedule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Week 1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Collection of data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Week 2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: Data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entry and query extraction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Week 3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: Creating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tables 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Week 4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: Developing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front end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Week 5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: Testing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queries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Literature survey                                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Base paper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IN" dirty="0" smtClean="0"/>
              <a:t>Title                 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College Informative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System</a:t>
            </a:r>
            <a:endParaRPr lang="en-IN" dirty="0" smtClean="0"/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IN" dirty="0" smtClean="0"/>
              <a:t>Author             :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Amey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Tiwari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endParaRPr lang="en-IN" dirty="0" smtClean="0"/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IN" dirty="0" smtClean="0"/>
              <a:t>Published on   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April 2017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R.Higashinaka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, K.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Imamuri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Meguro,C.Miyazaki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N.Kobayashi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H. Sugiyama, T. Hirano,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T.Makino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Y.Matsuo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towards an open domain conversational system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fuly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based on natural language processing.</a:t>
            </a:r>
          </a:p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B.Wilcox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“winning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loebners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,”  </a:t>
            </a:r>
          </a:p>
          <a:p>
            <a:r>
              <a:rPr lang="en-IN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http//www.gamasutri.com/blogs/BruceWilcox/20141020/22891/Winning_the_loebners.php,2014</a:t>
            </a:r>
          </a:p>
          <a:p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1289</TotalTime>
  <Words>409</Words>
  <Application>Microsoft Office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Theme1</vt:lpstr>
      <vt:lpstr>Student Informative Voice Based Chat Bot System </vt:lpstr>
      <vt:lpstr>Abstract</vt:lpstr>
      <vt:lpstr>Requirements</vt:lpstr>
      <vt:lpstr>                  Existing System</vt:lpstr>
      <vt:lpstr>               Proposed System </vt:lpstr>
      <vt:lpstr>             Problem Definition </vt:lpstr>
      <vt:lpstr>                        Planning</vt:lpstr>
      <vt:lpstr>                Literature survey                                 </vt:lpstr>
      <vt:lpstr>                      References</vt:lpstr>
      <vt:lpstr>                Review 1 Challenges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My Pc</cp:lastModifiedBy>
  <cp:revision>271</cp:revision>
  <dcterms:created xsi:type="dcterms:W3CDTF">2006-08-16T00:00:00Z</dcterms:created>
  <dcterms:modified xsi:type="dcterms:W3CDTF">2020-01-25T09:20:26Z</dcterms:modified>
</cp:coreProperties>
</file>