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7"/>
  </p:notesMasterIdLst>
  <p:sldIdLst>
    <p:sldId id="257" r:id="rId2"/>
    <p:sldId id="275" r:id="rId3"/>
    <p:sldId id="300" r:id="rId4"/>
    <p:sldId id="303" r:id="rId5"/>
    <p:sldId id="296" r:id="rId6"/>
    <p:sldId id="306" r:id="rId7"/>
    <p:sldId id="297" r:id="rId8"/>
    <p:sldId id="298" r:id="rId9"/>
    <p:sldId id="299" r:id="rId10"/>
    <p:sldId id="301" r:id="rId11"/>
    <p:sldId id="304" r:id="rId12"/>
    <p:sldId id="293" r:id="rId13"/>
    <p:sldId id="302" r:id="rId14"/>
    <p:sldId id="305" r:id="rId15"/>
    <p:sldId id="29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223" autoAdjust="0"/>
  </p:normalViewPr>
  <p:slideViewPr>
    <p:cSldViewPr>
      <p:cViewPr varScale="1">
        <p:scale>
          <a:sx n="62" d="100"/>
          <a:sy n="62" d="100"/>
        </p:scale>
        <p:origin x="16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1/28/2020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48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23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762000" y="1295400"/>
            <a:ext cx="7623175" cy="1752600"/>
          </a:xfrm>
        </p:spPr>
        <p:txBody>
          <a:bodyPr/>
          <a:lstStyle/>
          <a:p>
            <a:pPr algn="ctr"/>
            <a:r>
              <a:rPr lang="en-US" b="1" dirty="0" smtClean="0"/>
              <a:t>Student Informative Chat Bot System </a:t>
            </a: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Batch No: B-07				        Project Guide: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Sai Lekhya  K	      (164G1A0588)                                  Mr. R. Sandeep Kumar, </a:t>
            </a:r>
            <a:r>
              <a:rPr lang="en-US" sz="1300" dirty="0" err="1" smtClean="0">
                <a:latin typeface="Times New Roman" pitchFamily="18" charset="0"/>
                <a:cs typeface="Times New Roman" pitchFamily="18" charset="0"/>
              </a:rPr>
              <a:t>M.Tech</a:t>
            </a:r>
            <a:endParaRPr lang="en-US" sz="13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Satheesh  G	      (164G1A0593)                                      Assistant Professor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Ranjitha  P                        (164G1A0577)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Sneha K        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164G1A05A0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Srinivasa </a:t>
            </a:r>
            <a:r>
              <a:rPr lang="en-US" sz="2400" b="1" dirty="0"/>
              <a:t>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>
        <p14:gallery dir="l"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Clr>
                <a:schemeClr val="tx1"/>
              </a:buClr>
              <a:buSzPct val="72000"/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Farhan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M., et al.: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reply to students’ queries in e-learning environment using Web-BOT. In: Eleventh Mexican International Conference on Artificial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Intelligence: Special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- Revised Paper (2012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algn="just">
              <a:buClr>
                <a:schemeClr val="tx1"/>
              </a:buClr>
              <a:buSzPct val="72000"/>
              <a:buFont typeface="+mj-lt"/>
              <a:buAutoNum type="arabicPeriod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Yan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M., Castro, P., Cheng, P.,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Ishakian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V.Building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Chabot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server less computing. In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: Proceeding of the 1st International Workshop on Mashups of Things and APIs(2016). Article no.5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Clr>
                <a:schemeClr val="tx1"/>
              </a:buClr>
              <a:buSzPct val="72000"/>
              <a:buFont typeface="+mj-lt"/>
              <a:buAutoNum type="arabicPeriod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Contd..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0725"/>
          </a:xfrm>
        </p:spPr>
        <p:txBody>
          <a:bodyPr/>
          <a:lstStyle/>
          <a:p>
            <a:pPr marL="514350" indent="-514350" algn="just">
              <a:buClrTx/>
              <a:buFont typeface="+mj-lt"/>
              <a:buAutoNum type="arabicPeriod" startAt="3"/>
            </a:pPr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Kaisheng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Geoffrey Zweig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Baolin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“Attention with Intention  for a Neural Network Conversation Model”, pp.1183-1193, NIPS Workshop on Machine Learning for spoken language understanding in 2015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ClrTx/>
              <a:buFont typeface="+mj-lt"/>
              <a:buAutoNum type="arabicPeriod" startAt="3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Abdul-Kader, SA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Woods, JC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(2015) 'Survey 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Techniques in Speech Conversation Systems.' International Journal of Advanced Computer Science and Applications, 6 (7). ISSN 2156-5570.</a:t>
            </a:r>
          </a:p>
          <a:p>
            <a:pPr marL="514350" indent="-514350">
              <a:buClrTx/>
              <a:buFont typeface="+mj-lt"/>
              <a:buAutoNum type="arabicPeriod" startAt="3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5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28" y="1268760"/>
            <a:ext cx="8477544" cy="4756137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Software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Python Artificial Intelligence Mark-up Language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Natural language processing tool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kit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Python –flask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SQL alchemy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Hardware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Intel Core i3 processor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RAM: 4GB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Operating System: Windows 10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Hard Disk: 1TB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Review 1 Challenges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Improve scope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this  difficulties can be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minimised, computation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time and effort are reduced by automating  the entire process by using student informative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39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90041" y="1052736"/>
            <a:ext cx="84582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b="1" dirty="0"/>
              <a:t> 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system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different formats of chat bots are text based, graphical, web application, and voice based.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 provide a text-based user interface, allowing the user to type commands and receive text as well as text to speech response. The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a Chat bot works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only on the existing commands. Chat bots  usually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previous commands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provide functionality.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endParaRPr lang="en-IN" sz="2400" dirty="0" smtClean="0"/>
          </a:p>
          <a:p>
            <a:pPr algn="just">
              <a:buFont typeface="Wingdings" pitchFamily="2" charset="2"/>
              <a:buChar char="q"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</a:t>
            </a:r>
            <a:r>
              <a:rPr lang="en-IN" b="1" dirty="0" smtClean="0"/>
              <a:t>	Literature survey                                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30725"/>
          </a:xfrm>
        </p:spPr>
        <p:txBody>
          <a:bodyPr/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1. An Education Support System for Students[1][4]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This paper presents the realization of a prototype of a Chabot in educational domain.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purpose has focused on the design of the specific architecture, model to manage communication and furnish the right answers to the students.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system detects the questions and answers users using natural language processing techniques.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	</a:t>
            </a:r>
            <a:r>
              <a:rPr lang="en-IN" b="1" dirty="0" smtClean="0"/>
              <a:t>	Literature </a:t>
            </a:r>
            <a:r>
              <a:rPr lang="en-IN" b="1" dirty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2. Student Information </a:t>
            </a:r>
            <a:r>
              <a:rPr lang="en-IN" sz="2800" b="1" smtClean="0">
                <a:latin typeface="Times New Roman" pitchFamily="18" charset="0"/>
                <a:cs typeface="Times New Roman" pitchFamily="18" charset="0"/>
              </a:rPr>
              <a:t>Chabot[2]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paper focus to build a Student chat bot which helps the colleges to have 24*7 automated query resolution.</a:t>
            </a:r>
          </a:p>
          <a:p>
            <a:pPr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helps the students to have the right information from the trusted source.</a:t>
            </a:r>
          </a:p>
          <a:p>
            <a:pPr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made administration of information easy.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Existing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Clr>
                <a:schemeClr val="tx1"/>
              </a:buClr>
              <a:buSzPct val="74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MARTHA[3] is a chat bot which is created and being used at George Washington University.</a:t>
            </a:r>
          </a:p>
          <a:p>
            <a:pPr marL="0" indent="0" algn="just">
              <a:buClr>
                <a:schemeClr val="tx1"/>
              </a:buClr>
              <a:buSzPct val="74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This chat bot has the functionalities of answering the queries of students 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but this system do not have any access privileges .</a:t>
            </a:r>
          </a:p>
          <a:p>
            <a:pPr marL="0" indent="0" algn="just">
              <a:buClr>
                <a:schemeClr val="tx1"/>
              </a:buClr>
              <a:buSzPct val="74000"/>
              <a:buFont typeface="Wingdings" pitchFamily="2" charset="2"/>
              <a:buChar char="Ø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Later it was updated and used for teaching and displaying academic results.</a:t>
            </a:r>
            <a:endParaRPr lang="en-IN" sz="3200" dirty="0" smtClean="0"/>
          </a:p>
          <a:p>
            <a:pPr algn="just">
              <a:buNone/>
            </a:pP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 of Existing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understand human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Query is not related to inbuilt query they can’t provide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query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hatbots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able to generate graphical reports.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8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Proposed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599"/>
            <a:ext cx="8229600" cy="4530725"/>
          </a:xfrm>
        </p:spPr>
        <p:txBody>
          <a:bodyPr/>
          <a:lstStyle/>
          <a:p>
            <a:pPr marL="0" indent="0"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Proposed chat bot system will provide additional  features like 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flexibility, and also </a:t>
            </a:r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friendly environment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	The flexibility features are used to retrieve the information like related query suggestion,  entire information display of a particular candidate and additional query submission to the admin ,computed data display.</a:t>
            </a:r>
          </a:p>
          <a:p>
            <a:pPr marL="0" indent="0" algn="just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Friendly environment is provided by an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that is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easy for user to enter the queries in natural language with out any particular format.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Problem Definition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ClrTx/>
              <a:buSzPct val="80000"/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main aim is to 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reduce the manual work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in generating the reports either student wise or batch wise based on the 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inbuilt queries which are embedded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Chabot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and also to generating the comparative graphical chart reports. </a:t>
            </a:r>
          </a:p>
          <a:p>
            <a:pPr marL="0" lvl="0" indent="0" algn="just">
              <a:buClrTx/>
              <a:buSzPct val="80000"/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           Planning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148674"/>
              </p:ext>
            </p:extLst>
          </p:nvPr>
        </p:nvGraphicFramePr>
        <p:xfrm>
          <a:off x="428596" y="1500174"/>
          <a:ext cx="8229600" cy="471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</a:t>
                      </a:r>
                      <a:r>
                        <a:rPr lang="en-IN" sz="2400" b="0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Task</a:t>
                      </a:r>
                      <a:endParaRPr lang="en-US" sz="2400" b="0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      </a:t>
                      </a:r>
                      <a:r>
                        <a:rPr lang="en-IN" sz="2400" b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400" b="0" u="sng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Date</a:t>
                      </a:r>
                      <a:endParaRPr lang="en-US" sz="2400" b="0" u="sng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81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Collecting data and creating tables.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05-02-2020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to  09-02-2020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81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 the web page  and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extracting queries.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10-02-2020  to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19-02-2020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81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backend  using AI algorithms.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20-02-2020  to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28-02-2020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81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Integrating the web page with backend algorithms.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29-02-2020  to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10-03-2020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818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Documentation.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11-03-2020  to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23-03-2020</a:t>
                      </a: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1546</TotalTime>
  <Words>495</Words>
  <Application>Microsoft Office PowerPoint</Application>
  <PresentationFormat>On-screen Show (4:3)</PresentationFormat>
  <Paragraphs>81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Garamond</vt:lpstr>
      <vt:lpstr>Jokerman</vt:lpstr>
      <vt:lpstr>Times New Roman</vt:lpstr>
      <vt:lpstr>Wingdings</vt:lpstr>
      <vt:lpstr>Theme1</vt:lpstr>
      <vt:lpstr>Student Informative Chat Bot System </vt:lpstr>
      <vt:lpstr>Abstract</vt:lpstr>
      <vt:lpstr>  Literature survey                                 </vt:lpstr>
      <vt:lpstr>  Literature survey</vt:lpstr>
      <vt:lpstr>                  Existing System</vt:lpstr>
      <vt:lpstr>Limitation of Existing System</vt:lpstr>
      <vt:lpstr>               Proposed System </vt:lpstr>
      <vt:lpstr>             Problem Definition </vt:lpstr>
      <vt:lpstr>                        Planning</vt:lpstr>
      <vt:lpstr>                      References</vt:lpstr>
      <vt:lpstr>Contd.. </vt:lpstr>
      <vt:lpstr>Requirements</vt:lpstr>
      <vt:lpstr>                Review 1 Challenges</vt:lpstr>
      <vt:lpstr>                     Conclusion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Windows User</cp:lastModifiedBy>
  <cp:revision>318</cp:revision>
  <dcterms:created xsi:type="dcterms:W3CDTF">2006-08-16T00:00:00Z</dcterms:created>
  <dcterms:modified xsi:type="dcterms:W3CDTF">2020-01-28T07:23:32Z</dcterms:modified>
</cp:coreProperties>
</file>