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4"/>
  </p:notesMasterIdLst>
  <p:sldIdLst>
    <p:sldId id="256" r:id="rId2"/>
    <p:sldId id="263" r:id="rId3"/>
    <p:sldId id="257" r:id="rId4"/>
    <p:sldId id="261" r:id="rId5"/>
    <p:sldId id="264" r:id="rId6"/>
    <p:sldId id="265" r:id="rId7"/>
    <p:sldId id="262" r:id="rId8"/>
    <p:sldId id="267" r:id="rId9"/>
    <p:sldId id="268" r:id="rId10"/>
    <p:sldId id="266" r:id="rId11"/>
    <p:sldId id="258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450" autoAdjust="0"/>
  </p:normalViewPr>
  <p:slideViewPr>
    <p:cSldViewPr snapToGrid="0">
      <p:cViewPr varScale="1">
        <p:scale>
          <a:sx n="48" d="100"/>
          <a:sy n="48" d="100"/>
        </p:scale>
        <p:origin x="67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72FD33-5A3B-4284-BAD5-E8239443FD0E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C9E1E53-CD97-49B2-8A62-377E33364C20}">
      <dgm:prSet/>
      <dgm:spPr/>
      <dgm:t>
        <a:bodyPr/>
        <a:lstStyle/>
        <a:p>
          <a:r>
            <a:rPr lang="en-GB" dirty="0"/>
            <a:t>IoT Lifecycle Management refers to End-to-end process of tracking, managing, IoT devices through their entire lifecycle.</a:t>
          </a:r>
          <a:endParaRPr lang="en-US" dirty="0"/>
        </a:p>
      </dgm:t>
    </dgm:pt>
    <dgm:pt modelId="{48520662-7A78-4337-B54D-083F085C8C06}" type="parTrans" cxnId="{092E1C7D-10EF-49AE-B171-C829E7D4195D}">
      <dgm:prSet/>
      <dgm:spPr/>
      <dgm:t>
        <a:bodyPr/>
        <a:lstStyle/>
        <a:p>
          <a:endParaRPr lang="en-US"/>
        </a:p>
      </dgm:t>
    </dgm:pt>
    <dgm:pt modelId="{5058D16B-586A-4620-877F-5D86458F8D82}" type="sibTrans" cxnId="{092E1C7D-10EF-49AE-B171-C829E7D4195D}">
      <dgm:prSet/>
      <dgm:spPr/>
      <dgm:t>
        <a:bodyPr/>
        <a:lstStyle/>
        <a:p>
          <a:endParaRPr lang="en-US"/>
        </a:p>
      </dgm:t>
    </dgm:pt>
    <dgm:pt modelId="{747F1A32-599C-4C5F-A790-6ACC06986DCB}">
      <dgm:prSet/>
      <dgm:spPr/>
      <dgm:t>
        <a:bodyPr/>
        <a:lstStyle/>
        <a:p>
          <a:r>
            <a:rPr lang="en-GB"/>
            <a:t>Key Section</a:t>
          </a:r>
          <a:endParaRPr lang="en-US"/>
        </a:p>
      </dgm:t>
    </dgm:pt>
    <dgm:pt modelId="{3A2661D8-4504-44C1-AD2E-564A26708BB2}" type="parTrans" cxnId="{F63A905C-8253-4A50-B5F6-CB6C416B0C1B}">
      <dgm:prSet/>
      <dgm:spPr/>
      <dgm:t>
        <a:bodyPr/>
        <a:lstStyle/>
        <a:p>
          <a:endParaRPr lang="en-US"/>
        </a:p>
      </dgm:t>
    </dgm:pt>
    <dgm:pt modelId="{587F606B-D7C5-4BCF-B0CC-725B368C73E2}" type="sibTrans" cxnId="{F63A905C-8253-4A50-B5F6-CB6C416B0C1B}">
      <dgm:prSet/>
      <dgm:spPr/>
      <dgm:t>
        <a:bodyPr/>
        <a:lstStyle/>
        <a:p>
          <a:endParaRPr lang="en-US"/>
        </a:p>
      </dgm:t>
    </dgm:pt>
    <dgm:pt modelId="{FBF5A2F5-BC4C-4CD6-8A49-5DBAA9EC6ECF}">
      <dgm:prSet/>
      <dgm:spPr/>
      <dgm:t>
        <a:bodyPr/>
        <a:lstStyle/>
        <a:p>
          <a:r>
            <a:rPr lang="en-GB"/>
            <a:t>Manufacture</a:t>
          </a:r>
          <a:endParaRPr lang="en-US"/>
        </a:p>
      </dgm:t>
    </dgm:pt>
    <dgm:pt modelId="{121E82EB-2DAA-4E78-8E2B-2BF7F03A13ED}" type="parTrans" cxnId="{AF5FC056-A1EF-4AD8-A602-0CA89B09A6B3}">
      <dgm:prSet/>
      <dgm:spPr/>
      <dgm:t>
        <a:bodyPr/>
        <a:lstStyle/>
        <a:p>
          <a:endParaRPr lang="en-US"/>
        </a:p>
      </dgm:t>
    </dgm:pt>
    <dgm:pt modelId="{20948E3F-F259-48E4-8C5D-501D8A2C6DE3}" type="sibTrans" cxnId="{AF5FC056-A1EF-4AD8-A602-0CA89B09A6B3}">
      <dgm:prSet/>
      <dgm:spPr/>
      <dgm:t>
        <a:bodyPr/>
        <a:lstStyle/>
        <a:p>
          <a:endParaRPr lang="en-US"/>
        </a:p>
      </dgm:t>
    </dgm:pt>
    <dgm:pt modelId="{4837C665-A014-44FA-BF4A-FDBBD6F77799}">
      <dgm:prSet/>
      <dgm:spPr/>
      <dgm:t>
        <a:bodyPr/>
        <a:lstStyle/>
        <a:p>
          <a:r>
            <a:rPr lang="en-GB"/>
            <a:t>Instalation</a:t>
          </a:r>
          <a:endParaRPr lang="en-US"/>
        </a:p>
      </dgm:t>
    </dgm:pt>
    <dgm:pt modelId="{86C9CE3D-B8A8-485E-B243-3E9B03EE7604}" type="parTrans" cxnId="{E024F152-736E-4C2D-87DE-10BADC1CC7E2}">
      <dgm:prSet/>
      <dgm:spPr/>
      <dgm:t>
        <a:bodyPr/>
        <a:lstStyle/>
        <a:p>
          <a:endParaRPr lang="en-US"/>
        </a:p>
      </dgm:t>
    </dgm:pt>
    <dgm:pt modelId="{D0F89CD0-5B39-4CD2-ADC2-BDCEF060CB9F}" type="sibTrans" cxnId="{E024F152-736E-4C2D-87DE-10BADC1CC7E2}">
      <dgm:prSet/>
      <dgm:spPr/>
      <dgm:t>
        <a:bodyPr/>
        <a:lstStyle/>
        <a:p>
          <a:endParaRPr lang="en-US"/>
        </a:p>
      </dgm:t>
    </dgm:pt>
    <dgm:pt modelId="{E078BCDD-2A7E-44BC-BA49-816DF1ECB255}">
      <dgm:prSet/>
      <dgm:spPr/>
      <dgm:t>
        <a:bodyPr/>
        <a:lstStyle/>
        <a:p>
          <a:r>
            <a:rPr lang="en-GB"/>
            <a:t>Monitoring</a:t>
          </a:r>
          <a:endParaRPr lang="en-US"/>
        </a:p>
      </dgm:t>
    </dgm:pt>
    <dgm:pt modelId="{AB53395C-168A-4556-9AF2-D2419A963885}" type="parTrans" cxnId="{CE8A2526-709D-4A60-9172-2155AD30F265}">
      <dgm:prSet/>
      <dgm:spPr/>
      <dgm:t>
        <a:bodyPr/>
        <a:lstStyle/>
        <a:p>
          <a:endParaRPr lang="en-US"/>
        </a:p>
      </dgm:t>
    </dgm:pt>
    <dgm:pt modelId="{604A6CC3-70C8-47F6-9309-B23CDD019866}" type="sibTrans" cxnId="{CE8A2526-709D-4A60-9172-2155AD30F265}">
      <dgm:prSet/>
      <dgm:spPr/>
      <dgm:t>
        <a:bodyPr/>
        <a:lstStyle/>
        <a:p>
          <a:endParaRPr lang="en-US"/>
        </a:p>
      </dgm:t>
    </dgm:pt>
    <dgm:pt modelId="{9A07FAAA-4A34-49DC-A01B-29BAEE4517FF}">
      <dgm:prSet/>
      <dgm:spPr/>
      <dgm:t>
        <a:bodyPr/>
        <a:lstStyle/>
        <a:p>
          <a:r>
            <a:rPr lang="en-GB"/>
            <a:t>Maintantce</a:t>
          </a:r>
          <a:endParaRPr lang="en-US"/>
        </a:p>
      </dgm:t>
    </dgm:pt>
    <dgm:pt modelId="{BB6747EE-16E6-431E-9DD9-377860100965}" type="parTrans" cxnId="{BC23258A-4F2A-457F-A315-399F64799906}">
      <dgm:prSet/>
      <dgm:spPr/>
      <dgm:t>
        <a:bodyPr/>
        <a:lstStyle/>
        <a:p>
          <a:endParaRPr lang="en-US"/>
        </a:p>
      </dgm:t>
    </dgm:pt>
    <dgm:pt modelId="{F35C8C66-EA1C-4837-A777-4C4C5DBE5AD3}" type="sibTrans" cxnId="{BC23258A-4F2A-457F-A315-399F64799906}">
      <dgm:prSet/>
      <dgm:spPr/>
      <dgm:t>
        <a:bodyPr/>
        <a:lstStyle/>
        <a:p>
          <a:endParaRPr lang="en-US"/>
        </a:p>
      </dgm:t>
    </dgm:pt>
    <dgm:pt modelId="{2E19CAD5-3FF2-4EF1-A6DA-76A2B121A446}">
      <dgm:prSet/>
      <dgm:spPr/>
      <dgm:t>
        <a:bodyPr/>
        <a:lstStyle/>
        <a:p>
          <a:r>
            <a:rPr lang="en-GB"/>
            <a:t>Decommission</a:t>
          </a:r>
          <a:endParaRPr lang="en-US"/>
        </a:p>
      </dgm:t>
    </dgm:pt>
    <dgm:pt modelId="{D3BF5BEF-5061-45D0-B23F-AFF76FCA5141}" type="parTrans" cxnId="{7D850C8F-7D5C-4AE1-8263-805E3F60AF09}">
      <dgm:prSet/>
      <dgm:spPr/>
      <dgm:t>
        <a:bodyPr/>
        <a:lstStyle/>
        <a:p>
          <a:endParaRPr lang="en-US"/>
        </a:p>
      </dgm:t>
    </dgm:pt>
    <dgm:pt modelId="{C10C73E1-0575-437B-94D6-EF88326D9FF3}" type="sibTrans" cxnId="{7D850C8F-7D5C-4AE1-8263-805E3F60AF09}">
      <dgm:prSet/>
      <dgm:spPr/>
      <dgm:t>
        <a:bodyPr/>
        <a:lstStyle/>
        <a:p>
          <a:endParaRPr lang="en-US"/>
        </a:p>
      </dgm:t>
    </dgm:pt>
    <dgm:pt modelId="{13F8D18F-B2DD-4E19-B3A3-583E509BDEA0}" type="pres">
      <dgm:prSet presAssocID="{9B72FD33-5A3B-4284-BAD5-E8239443FD0E}" presName="Name0" presStyleCnt="0">
        <dgm:presLayoutVars>
          <dgm:dir/>
          <dgm:animLvl val="lvl"/>
          <dgm:resizeHandles val="exact"/>
        </dgm:presLayoutVars>
      </dgm:prSet>
      <dgm:spPr/>
    </dgm:pt>
    <dgm:pt modelId="{6A9E9313-A960-45C3-8D2C-473B2C2D3053}" type="pres">
      <dgm:prSet presAssocID="{747F1A32-599C-4C5F-A790-6ACC06986DCB}" presName="boxAndChildren" presStyleCnt="0"/>
      <dgm:spPr/>
    </dgm:pt>
    <dgm:pt modelId="{E7896C35-48E0-48C4-A9FB-2AB5BF41764C}" type="pres">
      <dgm:prSet presAssocID="{747F1A32-599C-4C5F-A790-6ACC06986DCB}" presName="parentTextBox" presStyleLbl="node1" presStyleIdx="0" presStyleCnt="2"/>
      <dgm:spPr/>
    </dgm:pt>
    <dgm:pt modelId="{E95C732C-5B81-44E0-BABA-B481FC8D541A}" type="pres">
      <dgm:prSet presAssocID="{747F1A32-599C-4C5F-A790-6ACC06986DCB}" presName="entireBox" presStyleLbl="node1" presStyleIdx="0" presStyleCnt="2"/>
      <dgm:spPr/>
    </dgm:pt>
    <dgm:pt modelId="{85262FF1-FF8B-4D72-9233-A11B461C631F}" type="pres">
      <dgm:prSet presAssocID="{747F1A32-599C-4C5F-A790-6ACC06986DCB}" presName="descendantBox" presStyleCnt="0"/>
      <dgm:spPr/>
    </dgm:pt>
    <dgm:pt modelId="{30C52E34-2A8A-4C38-8F8E-D06EE62A8F7A}" type="pres">
      <dgm:prSet presAssocID="{FBF5A2F5-BC4C-4CD6-8A49-5DBAA9EC6ECF}" presName="childTextBox" presStyleLbl="fgAccFollowNode1" presStyleIdx="0" presStyleCnt="5">
        <dgm:presLayoutVars>
          <dgm:bulletEnabled val="1"/>
        </dgm:presLayoutVars>
      </dgm:prSet>
      <dgm:spPr/>
    </dgm:pt>
    <dgm:pt modelId="{0B1D1C7C-0298-4CBF-9266-88373C4B0497}" type="pres">
      <dgm:prSet presAssocID="{4837C665-A014-44FA-BF4A-FDBBD6F77799}" presName="childTextBox" presStyleLbl="fgAccFollowNode1" presStyleIdx="1" presStyleCnt="5">
        <dgm:presLayoutVars>
          <dgm:bulletEnabled val="1"/>
        </dgm:presLayoutVars>
      </dgm:prSet>
      <dgm:spPr/>
    </dgm:pt>
    <dgm:pt modelId="{1FE9B4AF-36AA-4260-ADBB-BA2F547F2900}" type="pres">
      <dgm:prSet presAssocID="{E078BCDD-2A7E-44BC-BA49-816DF1ECB255}" presName="childTextBox" presStyleLbl="fgAccFollowNode1" presStyleIdx="2" presStyleCnt="5">
        <dgm:presLayoutVars>
          <dgm:bulletEnabled val="1"/>
        </dgm:presLayoutVars>
      </dgm:prSet>
      <dgm:spPr/>
    </dgm:pt>
    <dgm:pt modelId="{2B00FBC1-B369-4931-8332-68D1FB098724}" type="pres">
      <dgm:prSet presAssocID="{9A07FAAA-4A34-49DC-A01B-29BAEE4517FF}" presName="childTextBox" presStyleLbl="fgAccFollowNode1" presStyleIdx="3" presStyleCnt="5">
        <dgm:presLayoutVars>
          <dgm:bulletEnabled val="1"/>
        </dgm:presLayoutVars>
      </dgm:prSet>
      <dgm:spPr/>
    </dgm:pt>
    <dgm:pt modelId="{FC0EFC04-75CD-434C-A813-49F1E95ED957}" type="pres">
      <dgm:prSet presAssocID="{2E19CAD5-3FF2-4EF1-A6DA-76A2B121A446}" presName="childTextBox" presStyleLbl="fgAccFollowNode1" presStyleIdx="4" presStyleCnt="5">
        <dgm:presLayoutVars>
          <dgm:bulletEnabled val="1"/>
        </dgm:presLayoutVars>
      </dgm:prSet>
      <dgm:spPr/>
    </dgm:pt>
    <dgm:pt modelId="{02E2E1D7-C124-4C73-8E4F-3B66D3AD44C9}" type="pres">
      <dgm:prSet presAssocID="{5058D16B-586A-4620-877F-5D86458F8D82}" presName="sp" presStyleCnt="0"/>
      <dgm:spPr/>
    </dgm:pt>
    <dgm:pt modelId="{32BD3DDB-2196-404B-8AC8-0CDCA001A06D}" type="pres">
      <dgm:prSet presAssocID="{AC9E1E53-CD97-49B2-8A62-377E33364C20}" presName="arrowAndChildren" presStyleCnt="0"/>
      <dgm:spPr/>
    </dgm:pt>
    <dgm:pt modelId="{62373634-7EE0-4DED-8AD6-0D8E10FCAACB}" type="pres">
      <dgm:prSet presAssocID="{AC9E1E53-CD97-49B2-8A62-377E33364C20}" presName="parentTextArrow" presStyleLbl="node1" presStyleIdx="1" presStyleCnt="2"/>
      <dgm:spPr/>
    </dgm:pt>
  </dgm:ptLst>
  <dgm:cxnLst>
    <dgm:cxn modelId="{9C4F6B06-8C63-429D-8143-5578167E209E}" type="presOf" srcId="{9A07FAAA-4A34-49DC-A01B-29BAEE4517FF}" destId="{2B00FBC1-B369-4931-8332-68D1FB098724}" srcOrd="0" destOrd="0" presId="urn:microsoft.com/office/officeart/2005/8/layout/process4"/>
    <dgm:cxn modelId="{CE8A2526-709D-4A60-9172-2155AD30F265}" srcId="{747F1A32-599C-4C5F-A790-6ACC06986DCB}" destId="{E078BCDD-2A7E-44BC-BA49-816DF1ECB255}" srcOrd="2" destOrd="0" parTransId="{AB53395C-168A-4556-9AF2-D2419A963885}" sibTransId="{604A6CC3-70C8-47F6-9309-B23CDD019866}"/>
    <dgm:cxn modelId="{863DEC2B-52EC-4CDF-8405-58A352632ABF}" type="presOf" srcId="{FBF5A2F5-BC4C-4CD6-8A49-5DBAA9EC6ECF}" destId="{30C52E34-2A8A-4C38-8F8E-D06EE62A8F7A}" srcOrd="0" destOrd="0" presId="urn:microsoft.com/office/officeart/2005/8/layout/process4"/>
    <dgm:cxn modelId="{F63A905C-8253-4A50-B5F6-CB6C416B0C1B}" srcId="{9B72FD33-5A3B-4284-BAD5-E8239443FD0E}" destId="{747F1A32-599C-4C5F-A790-6ACC06986DCB}" srcOrd="1" destOrd="0" parTransId="{3A2661D8-4504-44C1-AD2E-564A26708BB2}" sibTransId="{587F606B-D7C5-4BCF-B0CC-725B368C73E2}"/>
    <dgm:cxn modelId="{E024F152-736E-4C2D-87DE-10BADC1CC7E2}" srcId="{747F1A32-599C-4C5F-A790-6ACC06986DCB}" destId="{4837C665-A014-44FA-BF4A-FDBBD6F77799}" srcOrd="1" destOrd="0" parTransId="{86C9CE3D-B8A8-485E-B243-3E9B03EE7604}" sibTransId="{D0F89CD0-5B39-4CD2-ADC2-BDCEF060CB9F}"/>
    <dgm:cxn modelId="{AF5FC056-A1EF-4AD8-A602-0CA89B09A6B3}" srcId="{747F1A32-599C-4C5F-A790-6ACC06986DCB}" destId="{FBF5A2F5-BC4C-4CD6-8A49-5DBAA9EC6ECF}" srcOrd="0" destOrd="0" parTransId="{121E82EB-2DAA-4E78-8E2B-2BF7F03A13ED}" sibTransId="{20948E3F-F259-48E4-8C5D-501D8A2C6DE3}"/>
    <dgm:cxn modelId="{EF025958-55CC-44A6-AD87-E4001E3D4FC0}" type="presOf" srcId="{AC9E1E53-CD97-49B2-8A62-377E33364C20}" destId="{62373634-7EE0-4DED-8AD6-0D8E10FCAACB}" srcOrd="0" destOrd="0" presId="urn:microsoft.com/office/officeart/2005/8/layout/process4"/>
    <dgm:cxn modelId="{092E1C7D-10EF-49AE-B171-C829E7D4195D}" srcId="{9B72FD33-5A3B-4284-BAD5-E8239443FD0E}" destId="{AC9E1E53-CD97-49B2-8A62-377E33364C20}" srcOrd="0" destOrd="0" parTransId="{48520662-7A78-4337-B54D-083F085C8C06}" sibTransId="{5058D16B-586A-4620-877F-5D86458F8D82}"/>
    <dgm:cxn modelId="{BC23258A-4F2A-457F-A315-399F64799906}" srcId="{747F1A32-599C-4C5F-A790-6ACC06986DCB}" destId="{9A07FAAA-4A34-49DC-A01B-29BAEE4517FF}" srcOrd="3" destOrd="0" parTransId="{BB6747EE-16E6-431E-9DD9-377860100965}" sibTransId="{F35C8C66-EA1C-4837-A777-4C4C5DBE5AD3}"/>
    <dgm:cxn modelId="{7D850C8F-7D5C-4AE1-8263-805E3F60AF09}" srcId="{747F1A32-599C-4C5F-A790-6ACC06986DCB}" destId="{2E19CAD5-3FF2-4EF1-A6DA-76A2B121A446}" srcOrd="4" destOrd="0" parTransId="{D3BF5BEF-5061-45D0-B23F-AFF76FCA5141}" sibTransId="{C10C73E1-0575-437B-94D6-EF88326D9FF3}"/>
    <dgm:cxn modelId="{FE06C594-131A-41E9-BA2A-B1678A8490A5}" type="presOf" srcId="{9B72FD33-5A3B-4284-BAD5-E8239443FD0E}" destId="{13F8D18F-B2DD-4E19-B3A3-583E509BDEA0}" srcOrd="0" destOrd="0" presId="urn:microsoft.com/office/officeart/2005/8/layout/process4"/>
    <dgm:cxn modelId="{6929F99A-C571-481C-ACAC-0D70130FC87F}" type="presOf" srcId="{747F1A32-599C-4C5F-A790-6ACC06986DCB}" destId="{E7896C35-48E0-48C4-A9FB-2AB5BF41764C}" srcOrd="0" destOrd="0" presId="urn:microsoft.com/office/officeart/2005/8/layout/process4"/>
    <dgm:cxn modelId="{9D82FF9F-6AA6-4EF3-9380-3C8D3824F093}" type="presOf" srcId="{2E19CAD5-3FF2-4EF1-A6DA-76A2B121A446}" destId="{FC0EFC04-75CD-434C-A813-49F1E95ED957}" srcOrd="0" destOrd="0" presId="urn:microsoft.com/office/officeart/2005/8/layout/process4"/>
    <dgm:cxn modelId="{5F6200BC-02D1-4F01-A265-C9F958BFD717}" type="presOf" srcId="{4837C665-A014-44FA-BF4A-FDBBD6F77799}" destId="{0B1D1C7C-0298-4CBF-9266-88373C4B0497}" srcOrd="0" destOrd="0" presId="urn:microsoft.com/office/officeart/2005/8/layout/process4"/>
    <dgm:cxn modelId="{3216E1E0-B4D6-4896-A884-744120296CDD}" type="presOf" srcId="{E078BCDD-2A7E-44BC-BA49-816DF1ECB255}" destId="{1FE9B4AF-36AA-4260-ADBB-BA2F547F2900}" srcOrd="0" destOrd="0" presId="urn:microsoft.com/office/officeart/2005/8/layout/process4"/>
    <dgm:cxn modelId="{A3A852FF-9D1F-472D-A992-B80C5A0D8796}" type="presOf" srcId="{747F1A32-599C-4C5F-A790-6ACC06986DCB}" destId="{E95C732C-5B81-44E0-BABA-B481FC8D541A}" srcOrd="1" destOrd="0" presId="urn:microsoft.com/office/officeart/2005/8/layout/process4"/>
    <dgm:cxn modelId="{C900EF32-B3C7-43B2-91B9-6C7395E319D5}" type="presParOf" srcId="{13F8D18F-B2DD-4E19-B3A3-583E509BDEA0}" destId="{6A9E9313-A960-45C3-8D2C-473B2C2D3053}" srcOrd="0" destOrd="0" presId="urn:microsoft.com/office/officeart/2005/8/layout/process4"/>
    <dgm:cxn modelId="{9D2787FD-6895-4991-BE70-A417C3338A6F}" type="presParOf" srcId="{6A9E9313-A960-45C3-8D2C-473B2C2D3053}" destId="{E7896C35-48E0-48C4-A9FB-2AB5BF41764C}" srcOrd="0" destOrd="0" presId="urn:microsoft.com/office/officeart/2005/8/layout/process4"/>
    <dgm:cxn modelId="{90956825-EA7C-4553-B230-AEE68C91E56E}" type="presParOf" srcId="{6A9E9313-A960-45C3-8D2C-473B2C2D3053}" destId="{E95C732C-5B81-44E0-BABA-B481FC8D541A}" srcOrd="1" destOrd="0" presId="urn:microsoft.com/office/officeart/2005/8/layout/process4"/>
    <dgm:cxn modelId="{CC3375E4-C27F-4230-983A-59A051736073}" type="presParOf" srcId="{6A9E9313-A960-45C3-8D2C-473B2C2D3053}" destId="{85262FF1-FF8B-4D72-9233-A11B461C631F}" srcOrd="2" destOrd="0" presId="urn:microsoft.com/office/officeart/2005/8/layout/process4"/>
    <dgm:cxn modelId="{10ABEDC8-0EE6-4CC5-ADDF-1B776F57EB78}" type="presParOf" srcId="{85262FF1-FF8B-4D72-9233-A11B461C631F}" destId="{30C52E34-2A8A-4C38-8F8E-D06EE62A8F7A}" srcOrd="0" destOrd="0" presId="urn:microsoft.com/office/officeart/2005/8/layout/process4"/>
    <dgm:cxn modelId="{034A1D33-0C78-4939-A2FD-63E197B94788}" type="presParOf" srcId="{85262FF1-FF8B-4D72-9233-A11B461C631F}" destId="{0B1D1C7C-0298-4CBF-9266-88373C4B0497}" srcOrd="1" destOrd="0" presId="urn:microsoft.com/office/officeart/2005/8/layout/process4"/>
    <dgm:cxn modelId="{51432512-C035-43A3-BB37-33D6FCCA65C1}" type="presParOf" srcId="{85262FF1-FF8B-4D72-9233-A11B461C631F}" destId="{1FE9B4AF-36AA-4260-ADBB-BA2F547F2900}" srcOrd="2" destOrd="0" presId="urn:microsoft.com/office/officeart/2005/8/layout/process4"/>
    <dgm:cxn modelId="{A9591124-4EEF-49A7-A0A7-43B74ACF0533}" type="presParOf" srcId="{85262FF1-FF8B-4D72-9233-A11B461C631F}" destId="{2B00FBC1-B369-4931-8332-68D1FB098724}" srcOrd="3" destOrd="0" presId="urn:microsoft.com/office/officeart/2005/8/layout/process4"/>
    <dgm:cxn modelId="{16696713-13B7-4CFC-8165-12450F89AD6D}" type="presParOf" srcId="{85262FF1-FF8B-4D72-9233-A11B461C631F}" destId="{FC0EFC04-75CD-434C-A813-49F1E95ED957}" srcOrd="4" destOrd="0" presId="urn:microsoft.com/office/officeart/2005/8/layout/process4"/>
    <dgm:cxn modelId="{26F3D7DD-6243-421E-9D4A-CC6B37FFD865}" type="presParOf" srcId="{13F8D18F-B2DD-4E19-B3A3-583E509BDEA0}" destId="{02E2E1D7-C124-4C73-8E4F-3B66D3AD44C9}" srcOrd="1" destOrd="0" presId="urn:microsoft.com/office/officeart/2005/8/layout/process4"/>
    <dgm:cxn modelId="{C17E0576-909D-4741-98C3-1EC13E125FF5}" type="presParOf" srcId="{13F8D18F-B2DD-4E19-B3A3-583E509BDEA0}" destId="{32BD3DDB-2196-404B-8AC8-0CDCA001A06D}" srcOrd="2" destOrd="0" presId="urn:microsoft.com/office/officeart/2005/8/layout/process4"/>
    <dgm:cxn modelId="{A2CFEBD3-4C66-423D-A4A7-112EBB90AD97}" type="presParOf" srcId="{32BD3DDB-2196-404B-8AC8-0CDCA001A06D}" destId="{62373634-7EE0-4DED-8AD6-0D8E10FCAAC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71D517-B4FB-4387-9344-69537B5AFAC3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1552BF9-395E-4A18-8E4A-39B244F2C1D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Complete Device History</a:t>
          </a:r>
          <a:endParaRPr lang="en-US"/>
        </a:p>
      </dgm:t>
    </dgm:pt>
    <dgm:pt modelId="{CD9583EE-1A55-47C2-8598-B06A1D6DB72B}" type="parTrans" cxnId="{B5C1E4F5-8AA2-4029-9A8E-F31099C00F4E}">
      <dgm:prSet/>
      <dgm:spPr/>
      <dgm:t>
        <a:bodyPr/>
        <a:lstStyle/>
        <a:p>
          <a:endParaRPr lang="en-US"/>
        </a:p>
      </dgm:t>
    </dgm:pt>
    <dgm:pt modelId="{F9EAF9A4-A4B8-48E3-AEEA-37336919EFA3}" type="sibTrans" cxnId="{B5C1E4F5-8AA2-4029-9A8E-F31099C00F4E}">
      <dgm:prSet/>
      <dgm:spPr/>
      <dgm:t>
        <a:bodyPr/>
        <a:lstStyle/>
        <a:p>
          <a:endParaRPr lang="en-US"/>
        </a:p>
      </dgm:t>
    </dgm:pt>
    <dgm:pt modelId="{191CF5E5-C22F-42EB-943B-27F8FE1313F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Improved device auditing</a:t>
          </a:r>
          <a:endParaRPr lang="en-US"/>
        </a:p>
      </dgm:t>
    </dgm:pt>
    <dgm:pt modelId="{974E27A7-634D-47CD-B823-54E6B516A782}" type="parTrans" cxnId="{97C1D4A3-F5E5-4E05-B3EC-9FDB2E8EDEB4}">
      <dgm:prSet/>
      <dgm:spPr/>
      <dgm:t>
        <a:bodyPr/>
        <a:lstStyle/>
        <a:p>
          <a:endParaRPr lang="en-US"/>
        </a:p>
      </dgm:t>
    </dgm:pt>
    <dgm:pt modelId="{2D54A0F3-55A2-416B-81C4-DA1CB991FB8C}" type="sibTrans" cxnId="{97C1D4A3-F5E5-4E05-B3EC-9FDB2E8EDEB4}">
      <dgm:prSet/>
      <dgm:spPr/>
      <dgm:t>
        <a:bodyPr/>
        <a:lstStyle/>
        <a:p>
          <a:endParaRPr lang="en-US"/>
        </a:p>
      </dgm:t>
    </dgm:pt>
    <dgm:pt modelId="{9A0A504D-48EC-4D9C-9F9B-D7C916E8494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Asset tracking and accountability</a:t>
          </a:r>
          <a:endParaRPr lang="en-US"/>
        </a:p>
      </dgm:t>
    </dgm:pt>
    <dgm:pt modelId="{79B8CACB-506A-41CB-A006-AB5A978FF06D}" type="parTrans" cxnId="{9FD49ED3-2B55-4BC9-A204-C4D275F3CD1F}">
      <dgm:prSet/>
      <dgm:spPr/>
      <dgm:t>
        <a:bodyPr/>
        <a:lstStyle/>
        <a:p>
          <a:endParaRPr lang="en-US"/>
        </a:p>
      </dgm:t>
    </dgm:pt>
    <dgm:pt modelId="{253E0B2B-5519-4C9E-9234-3E6B654CECA3}" type="sibTrans" cxnId="{9FD49ED3-2B55-4BC9-A204-C4D275F3CD1F}">
      <dgm:prSet/>
      <dgm:spPr/>
      <dgm:t>
        <a:bodyPr/>
        <a:lstStyle/>
        <a:p>
          <a:endParaRPr lang="en-US"/>
        </a:p>
      </dgm:t>
    </dgm:pt>
    <dgm:pt modelId="{D38AC690-D927-4131-9E24-CE21A8DC95D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Cost Saving</a:t>
          </a:r>
          <a:endParaRPr lang="en-US"/>
        </a:p>
      </dgm:t>
    </dgm:pt>
    <dgm:pt modelId="{9FB024C6-8186-47A2-A7B3-DCFB4F864573}" type="parTrans" cxnId="{1F9034D3-367C-46F8-B2E6-416816B87BA6}">
      <dgm:prSet/>
      <dgm:spPr/>
      <dgm:t>
        <a:bodyPr/>
        <a:lstStyle/>
        <a:p>
          <a:endParaRPr lang="en-US"/>
        </a:p>
      </dgm:t>
    </dgm:pt>
    <dgm:pt modelId="{4BD60A0D-8B0D-490F-AE3C-BAE9CB5AA260}" type="sibTrans" cxnId="{1F9034D3-367C-46F8-B2E6-416816B87BA6}">
      <dgm:prSet/>
      <dgm:spPr/>
      <dgm:t>
        <a:bodyPr/>
        <a:lstStyle/>
        <a:p>
          <a:endParaRPr lang="en-US"/>
        </a:p>
      </dgm:t>
    </dgm:pt>
    <dgm:pt modelId="{FA494E31-3A3F-4E6A-AE5E-812E34089C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Prevents unplanned repair and replacement costs</a:t>
          </a:r>
        </a:p>
      </dgm:t>
    </dgm:pt>
    <dgm:pt modelId="{73C7F065-F065-41BD-9D93-EE420EBA3D6D}" type="parTrans" cxnId="{D4341C09-3EA7-4835-B1A1-BD58D7E5E76B}">
      <dgm:prSet/>
      <dgm:spPr/>
      <dgm:t>
        <a:bodyPr/>
        <a:lstStyle/>
        <a:p>
          <a:endParaRPr lang="en-US"/>
        </a:p>
      </dgm:t>
    </dgm:pt>
    <dgm:pt modelId="{80A1EE07-78D0-4448-8CAB-EB72ADD987DC}" type="sibTrans" cxnId="{D4341C09-3EA7-4835-B1A1-BD58D7E5E76B}">
      <dgm:prSet/>
      <dgm:spPr/>
      <dgm:t>
        <a:bodyPr/>
        <a:lstStyle/>
        <a:p>
          <a:endParaRPr lang="en-US"/>
        </a:p>
      </dgm:t>
    </dgm:pt>
    <dgm:pt modelId="{572F48C0-B55A-4B1E-B8A7-2DAAA9E46FB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Early identification issues allows for timely fixes or replacemnts</a:t>
          </a:r>
          <a:endParaRPr lang="en-US"/>
        </a:p>
      </dgm:t>
    </dgm:pt>
    <dgm:pt modelId="{C1B97A9C-DEFC-4334-8874-980B542A1151}" type="parTrans" cxnId="{5C3C5EEF-3385-4EDE-8697-D31C655FD9F0}">
      <dgm:prSet/>
      <dgm:spPr/>
      <dgm:t>
        <a:bodyPr/>
        <a:lstStyle/>
        <a:p>
          <a:endParaRPr lang="en-US"/>
        </a:p>
      </dgm:t>
    </dgm:pt>
    <dgm:pt modelId="{180F0FC7-6304-4722-8624-0F125BFEE0C6}" type="sibTrans" cxnId="{5C3C5EEF-3385-4EDE-8697-D31C655FD9F0}">
      <dgm:prSet/>
      <dgm:spPr/>
      <dgm:t>
        <a:bodyPr/>
        <a:lstStyle/>
        <a:p>
          <a:endParaRPr lang="en-US"/>
        </a:p>
      </dgm:t>
    </dgm:pt>
    <dgm:pt modelId="{056796BC-F533-4F7F-A8C7-64BF53E91A1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Improved Device Efficiency</a:t>
          </a:r>
          <a:endParaRPr lang="en-US"/>
        </a:p>
      </dgm:t>
    </dgm:pt>
    <dgm:pt modelId="{3E729A6A-3F6E-4B4D-B2FD-9F2788888FE9}" type="parTrans" cxnId="{41F19360-7062-4EE7-B900-3AB8F9CED64A}">
      <dgm:prSet/>
      <dgm:spPr/>
      <dgm:t>
        <a:bodyPr/>
        <a:lstStyle/>
        <a:p>
          <a:endParaRPr lang="en-US"/>
        </a:p>
      </dgm:t>
    </dgm:pt>
    <dgm:pt modelId="{F52C1996-520C-4AD2-841D-4B0D6EB17FB9}" type="sibTrans" cxnId="{41F19360-7062-4EE7-B900-3AB8F9CED64A}">
      <dgm:prSet/>
      <dgm:spPr/>
      <dgm:t>
        <a:bodyPr/>
        <a:lstStyle/>
        <a:p>
          <a:endParaRPr lang="en-US"/>
        </a:p>
      </dgm:t>
    </dgm:pt>
    <dgm:pt modelId="{942B164E-3E5D-467B-822B-E4E9B33F6F2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Optimises recourse usage</a:t>
          </a:r>
          <a:endParaRPr lang="en-US"/>
        </a:p>
      </dgm:t>
    </dgm:pt>
    <dgm:pt modelId="{4DE7F5A8-1834-437E-89F9-77434769C940}" type="parTrans" cxnId="{E2985072-E3B4-41FC-BCBD-CD91F43DC8B6}">
      <dgm:prSet/>
      <dgm:spPr/>
      <dgm:t>
        <a:bodyPr/>
        <a:lstStyle/>
        <a:p>
          <a:endParaRPr lang="en-US"/>
        </a:p>
      </dgm:t>
    </dgm:pt>
    <dgm:pt modelId="{5F1B8BD6-0D2B-40C9-BA91-665C1EED2DA6}" type="sibTrans" cxnId="{E2985072-E3B4-41FC-BCBD-CD91F43DC8B6}">
      <dgm:prSet/>
      <dgm:spPr/>
      <dgm:t>
        <a:bodyPr/>
        <a:lstStyle/>
        <a:p>
          <a:endParaRPr lang="en-US"/>
        </a:p>
      </dgm:t>
    </dgm:pt>
    <dgm:pt modelId="{102E805E-B7A0-4A6C-AB5C-106E8E4F569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Better tracking of device status and location</a:t>
          </a:r>
          <a:endParaRPr lang="en-US"/>
        </a:p>
      </dgm:t>
    </dgm:pt>
    <dgm:pt modelId="{E9427081-017B-45A7-85EC-EE230226529E}" type="parTrans" cxnId="{C70B6C98-6A65-42CB-8A0E-6F81E7A332B0}">
      <dgm:prSet/>
      <dgm:spPr/>
      <dgm:t>
        <a:bodyPr/>
        <a:lstStyle/>
        <a:p>
          <a:endParaRPr lang="en-US"/>
        </a:p>
      </dgm:t>
    </dgm:pt>
    <dgm:pt modelId="{2666BD46-5D77-46C9-A968-7BBB5C274D2D}" type="sibTrans" cxnId="{C70B6C98-6A65-42CB-8A0E-6F81E7A332B0}">
      <dgm:prSet/>
      <dgm:spPr/>
      <dgm:t>
        <a:bodyPr/>
        <a:lstStyle/>
        <a:p>
          <a:endParaRPr lang="en-US"/>
        </a:p>
      </dgm:t>
    </dgm:pt>
    <dgm:pt modelId="{8513126B-9197-48FB-AAFB-D874D900732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Promotes Regular Maintenance</a:t>
          </a:r>
          <a:endParaRPr lang="en-US"/>
        </a:p>
      </dgm:t>
    </dgm:pt>
    <dgm:pt modelId="{95814F1A-8907-42A1-B754-D83022E9B938}" type="parTrans" cxnId="{6C54040C-4323-41D8-B337-25B3DAA4DCFF}">
      <dgm:prSet/>
      <dgm:spPr/>
      <dgm:t>
        <a:bodyPr/>
        <a:lstStyle/>
        <a:p>
          <a:endParaRPr lang="en-US"/>
        </a:p>
      </dgm:t>
    </dgm:pt>
    <dgm:pt modelId="{6836D67E-8ED2-4568-AD26-F26E35CF1FCE}" type="sibTrans" cxnId="{6C54040C-4323-41D8-B337-25B3DAA4DCFF}">
      <dgm:prSet/>
      <dgm:spPr/>
      <dgm:t>
        <a:bodyPr/>
        <a:lstStyle/>
        <a:p>
          <a:endParaRPr lang="en-US"/>
        </a:p>
      </dgm:t>
    </dgm:pt>
    <dgm:pt modelId="{8FAB7546-78A9-464E-8395-98590D73C2D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Proactive maintenance can prevent major issues.</a:t>
          </a:r>
          <a:endParaRPr lang="en-US"/>
        </a:p>
      </dgm:t>
    </dgm:pt>
    <dgm:pt modelId="{9D0634A3-B12A-443A-9525-7F8089A37333}" type="parTrans" cxnId="{6C40BEA0-59AC-4429-BED5-5E60D4E2457C}">
      <dgm:prSet/>
      <dgm:spPr/>
      <dgm:t>
        <a:bodyPr/>
        <a:lstStyle/>
        <a:p>
          <a:endParaRPr lang="en-US"/>
        </a:p>
      </dgm:t>
    </dgm:pt>
    <dgm:pt modelId="{8F98DD87-A0C9-4B7B-96DC-B6DC6DA1FF09}" type="sibTrans" cxnId="{6C40BEA0-59AC-4429-BED5-5E60D4E2457C}">
      <dgm:prSet/>
      <dgm:spPr/>
      <dgm:t>
        <a:bodyPr/>
        <a:lstStyle/>
        <a:p>
          <a:endParaRPr lang="en-US"/>
        </a:p>
      </dgm:t>
    </dgm:pt>
    <dgm:pt modelId="{895CD8E0-F2F5-45ED-80B6-9F252FBA79E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Reduces downtime</a:t>
          </a:r>
          <a:endParaRPr lang="en-US"/>
        </a:p>
      </dgm:t>
    </dgm:pt>
    <dgm:pt modelId="{3A5500E2-31F7-4523-833A-E9B923732303}" type="parTrans" cxnId="{9EB20C55-21BE-4557-9739-188FD667D916}">
      <dgm:prSet/>
      <dgm:spPr/>
      <dgm:t>
        <a:bodyPr/>
        <a:lstStyle/>
        <a:p>
          <a:endParaRPr lang="en-US"/>
        </a:p>
      </dgm:t>
    </dgm:pt>
    <dgm:pt modelId="{15DDEA62-8EE4-4BE5-923F-8F9094586718}" type="sibTrans" cxnId="{9EB20C55-21BE-4557-9739-188FD667D916}">
      <dgm:prSet/>
      <dgm:spPr/>
      <dgm:t>
        <a:bodyPr/>
        <a:lstStyle/>
        <a:p>
          <a:endParaRPr lang="en-US"/>
        </a:p>
      </dgm:t>
    </dgm:pt>
    <dgm:pt modelId="{65726495-8B20-471A-ABAE-EBB5D678AD7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Improved Security</a:t>
          </a:r>
          <a:endParaRPr lang="en-US"/>
        </a:p>
      </dgm:t>
    </dgm:pt>
    <dgm:pt modelId="{681F1273-E68C-418A-B589-66341C010A70}" type="parTrans" cxnId="{17BC76CE-9E5A-49B9-A8CD-8A73D0865496}">
      <dgm:prSet/>
      <dgm:spPr/>
      <dgm:t>
        <a:bodyPr/>
        <a:lstStyle/>
        <a:p>
          <a:endParaRPr lang="en-US"/>
        </a:p>
      </dgm:t>
    </dgm:pt>
    <dgm:pt modelId="{D09DC593-BBF7-4425-BB2B-3AA659E6B313}" type="sibTrans" cxnId="{17BC76CE-9E5A-49B9-A8CD-8A73D0865496}">
      <dgm:prSet/>
      <dgm:spPr/>
      <dgm:t>
        <a:bodyPr/>
        <a:lstStyle/>
        <a:p>
          <a:endParaRPr lang="en-US"/>
        </a:p>
      </dgm:t>
    </dgm:pt>
    <dgm:pt modelId="{3C2ED9CC-CEF9-471C-A190-71D1F2D2E80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Regular maintenance reduces vulnerabilities</a:t>
          </a:r>
          <a:endParaRPr lang="en-US"/>
        </a:p>
      </dgm:t>
    </dgm:pt>
    <dgm:pt modelId="{19AB625B-013F-4A7F-A2C3-21193E22C6F2}" type="parTrans" cxnId="{C66E8BC4-AB9E-4F2F-8B1A-25884E62365B}">
      <dgm:prSet/>
      <dgm:spPr/>
      <dgm:t>
        <a:bodyPr/>
        <a:lstStyle/>
        <a:p>
          <a:endParaRPr lang="en-US"/>
        </a:p>
      </dgm:t>
    </dgm:pt>
    <dgm:pt modelId="{2CD2709F-0253-40B0-8B53-D7FC2D846DB8}" type="sibTrans" cxnId="{C66E8BC4-AB9E-4F2F-8B1A-25884E62365B}">
      <dgm:prSet/>
      <dgm:spPr/>
      <dgm:t>
        <a:bodyPr/>
        <a:lstStyle/>
        <a:p>
          <a:endParaRPr lang="en-US"/>
        </a:p>
      </dgm:t>
    </dgm:pt>
    <dgm:pt modelId="{C1005E47-962D-40DC-AE61-118D25090C7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Reduced E-Waste</a:t>
          </a:r>
          <a:endParaRPr lang="en-US"/>
        </a:p>
      </dgm:t>
    </dgm:pt>
    <dgm:pt modelId="{62C8CA1B-3FB7-420B-AFA9-3CEE71390F93}" type="parTrans" cxnId="{884CDA0C-6EB4-442B-8A12-811FE3E67332}">
      <dgm:prSet/>
      <dgm:spPr/>
      <dgm:t>
        <a:bodyPr/>
        <a:lstStyle/>
        <a:p>
          <a:endParaRPr lang="en-US"/>
        </a:p>
      </dgm:t>
    </dgm:pt>
    <dgm:pt modelId="{5F33AAB7-2368-4E82-9227-36206ED0A2D3}" type="sibTrans" cxnId="{884CDA0C-6EB4-442B-8A12-811FE3E67332}">
      <dgm:prSet/>
      <dgm:spPr/>
      <dgm:t>
        <a:bodyPr/>
        <a:lstStyle/>
        <a:p>
          <a:endParaRPr lang="en-US"/>
        </a:p>
      </dgm:t>
    </dgm:pt>
    <dgm:pt modelId="{38BE78E0-BC44-4BB2-9F92-549AAE436B0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Extends device lifespan</a:t>
          </a:r>
          <a:endParaRPr lang="en-US"/>
        </a:p>
      </dgm:t>
    </dgm:pt>
    <dgm:pt modelId="{11C82FF4-5463-407B-8190-32DDBD1373ED}" type="parTrans" cxnId="{766048DD-F247-46A1-9539-45D129B8570E}">
      <dgm:prSet/>
      <dgm:spPr/>
      <dgm:t>
        <a:bodyPr/>
        <a:lstStyle/>
        <a:p>
          <a:endParaRPr lang="en-US"/>
        </a:p>
      </dgm:t>
    </dgm:pt>
    <dgm:pt modelId="{AC4D3131-2D12-424A-98AD-43D9059BAE51}" type="sibTrans" cxnId="{766048DD-F247-46A1-9539-45D129B8570E}">
      <dgm:prSet/>
      <dgm:spPr/>
      <dgm:t>
        <a:bodyPr/>
        <a:lstStyle/>
        <a:p>
          <a:endParaRPr lang="en-US"/>
        </a:p>
      </dgm:t>
    </dgm:pt>
    <dgm:pt modelId="{9274C8EC-71DB-4542-A6FE-D31D7945516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Allows recycling of usable compnents</a:t>
          </a:r>
          <a:endParaRPr lang="en-US"/>
        </a:p>
      </dgm:t>
    </dgm:pt>
    <dgm:pt modelId="{CFCB64A0-6FAE-4E07-BF6B-876DE4958270}" type="parTrans" cxnId="{0986A3D7-069A-49C9-94A8-6F38164DE627}">
      <dgm:prSet/>
      <dgm:spPr/>
      <dgm:t>
        <a:bodyPr/>
        <a:lstStyle/>
        <a:p>
          <a:endParaRPr lang="en-US"/>
        </a:p>
      </dgm:t>
    </dgm:pt>
    <dgm:pt modelId="{CBC4B25E-4737-41DA-8685-111B7B428E54}" type="sibTrans" cxnId="{0986A3D7-069A-49C9-94A8-6F38164DE627}">
      <dgm:prSet/>
      <dgm:spPr/>
      <dgm:t>
        <a:bodyPr/>
        <a:lstStyle/>
        <a:p>
          <a:endParaRPr lang="en-US"/>
        </a:p>
      </dgm:t>
    </dgm:pt>
    <dgm:pt modelId="{80040C61-1364-4E9A-9F99-E53A7D815BA8}" type="pres">
      <dgm:prSet presAssocID="{B171D517-B4FB-4387-9344-69537B5AFAC3}" presName="root" presStyleCnt="0">
        <dgm:presLayoutVars>
          <dgm:dir/>
          <dgm:resizeHandles val="exact"/>
        </dgm:presLayoutVars>
      </dgm:prSet>
      <dgm:spPr/>
    </dgm:pt>
    <dgm:pt modelId="{53A82E7B-4E8D-46AD-BDD2-2188F3AA8761}" type="pres">
      <dgm:prSet presAssocID="{11552BF9-395E-4A18-8E4A-39B244F2C1DC}" presName="compNode" presStyleCnt="0"/>
      <dgm:spPr/>
    </dgm:pt>
    <dgm:pt modelId="{AE3CCB81-0A9C-46AF-A992-34C6AC2A3B82}" type="pres">
      <dgm:prSet presAssocID="{11552BF9-395E-4A18-8E4A-39B244F2C1D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145DE29-FF6D-442D-830C-61882B3BA2CB}" type="pres">
      <dgm:prSet presAssocID="{11552BF9-395E-4A18-8E4A-39B244F2C1DC}" presName="iconSpace" presStyleCnt="0"/>
      <dgm:spPr/>
    </dgm:pt>
    <dgm:pt modelId="{9A841D41-5891-406A-952A-40AD98E19080}" type="pres">
      <dgm:prSet presAssocID="{11552BF9-395E-4A18-8E4A-39B244F2C1DC}" presName="parTx" presStyleLbl="revTx" presStyleIdx="0" presStyleCnt="12">
        <dgm:presLayoutVars>
          <dgm:chMax val="0"/>
          <dgm:chPref val="0"/>
        </dgm:presLayoutVars>
      </dgm:prSet>
      <dgm:spPr/>
    </dgm:pt>
    <dgm:pt modelId="{BEF2C572-B077-4F1B-B1ED-7C91E6C8852C}" type="pres">
      <dgm:prSet presAssocID="{11552BF9-395E-4A18-8E4A-39B244F2C1DC}" presName="txSpace" presStyleCnt="0"/>
      <dgm:spPr/>
    </dgm:pt>
    <dgm:pt modelId="{34A03152-26E9-4D09-8721-76C316FECB8B}" type="pres">
      <dgm:prSet presAssocID="{11552BF9-395E-4A18-8E4A-39B244F2C1DC}" presName="desTx" presStyleLbl="revTx" presStyleIdx="1" presStyleCnt="12">
        <dgm:presLayoutVars/>
      </dgm:prSet>
      <dgm:spPr/>
    </dgm:pt>
    <dgm:pt modelId="{DCCDD876-4F9B-4797-884F-9F77A85BC9CF}" type="pres">
      <dgm:prSet presAssocID="{F9EAF9A4-A4B8-48E3-AEEA-37336919EFA3}" presName="sibTrans" presStyleCnt="0"/>
      <dgm:spPr/>
    </dgm:pt>
    <dgm:pt modelId="{6DC87465-D6AB-49D9-8FD5-585783DF061A}" type="pres">
      <dgm:prSet presAssocID="{D38AC690-D927-4131-9E24-CE21A8DC95DD}" presName="compNode" presStyleCnt="0"/>
      <dgm:spPr/>
    </dgm:pt>
    <dgm:pt modelId="{53D39885-2ECC-44FD-AEF5-15AC443D8312}" type="pres">
      <dgm:prSet presAssocID="{D38AC690-D927-4131-9E24-CE21A8DC95D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C3B7BBB1-8982-4242-A2E1-E0CBBCA1125C}" type="pres">
      <dgm:prSet presAssocID="{D38AC690-D927-4131-9E24-CE21A8DC95DD}" presName="iconSpace" presStyleCnt="0"/>
      <dgm:spPr/>
    </dgm:pt>
    <dgm:pt modelId="{8B485884-AEB9-4D95-B38D-1BE38B8D2DB5}" type="pres">
      <dgm:prSet presAssocID="{D38AC690-D927-4131-9E24-CE21A8DC95DD}" presName="parTx" presStyleLbl="revTx" presStyleIdx="2" presStyleCnt="12">
        <dgm:presLayoutVars>
          <dgm:chMax val="0"/>
          <dgm:chPref val="0"/>
        </dgm:presLayoutVars>
      </dgm:prSet>
      <dgm:spPr/>
    </dgm:pt>
    <dgm:pt modelId="{A005DD33-0BC1-4A4A-BBB2-A28CCB876FE5}" type="pres">
      <dgm:prSet presAssocID="{D38AC690-D927-4131-9E24-CE21A8DC95DD}" presName="txSpace" presStyleCnt="0"/>
      <dgm:spPr/>
    </dgm:pt>
    <dgm:pt modelId="{461A8E01-B74D-4675-B78C-06E8E174A009}" type="pres">
      <dgm:prSet presAssocID="{D38AC690-D927-4131-9E24-CE21A8DC95DD}" presName="desTx" presStyleLbl="revTx" presStyleIdx="3" presStyleCnt="12">
        <dgm:presLayoutVars/>
      </dgm:prSet>
      <dgm:spPr/>
    </dgm:pt>
    <dgm:pt modelId="{E86CE405-7D9E-4055-AF9B-CB2BA57A3F71}" type="pres">
      <dgm:prSet presAssocID="{4BD60A0D-8B0D-490F-AE3C-BAE9CB5AA260}" presName="sibTrans" presStyleCnt="0"/>
      <dgm:spPr/>
    </dgm:pt>
    <dgm:pt modelId="{42E59149-A61C-44E9-A322-B491E2E37730}" type="pres">
      <dgm:prSet presAssocID="{056796BC-F533-4F7F-A8C7-64BF53E91A17}" presName="compNode" presStyleCnt="0"/>
      <dgm:spPr/>
    </dgm:pt>
    <dgm:pt modelId="{F2B9EB51-CD9A-4C0E-8F66-E87E4E76D26A}" type="pres">
      <dgm:prSet presAssocID="{056796BC-F533-4F7F-A8C7-64BF53E91A1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1CC8E9C3-3EFD-4039-8B54-5860BC9D946A}" type="pres">
      <dgm:prSet presAssocID="{056796BC-F533-4F7F-A8C7-64BF53E91A17}" presName="iconSpace" presStyleCnt="0"/>
      <dgm:spPr/>
    </dgm:pt>
    <dgm:pt modelId="{335FC36D-14A3-49CE-A91C-D2977D8C4631}" type="pres">
      <dgm:prSet presAssocID="{056796BC-F533-4F7F-A8C7-64BF53E91A17}" presName="parTx" presStyleLbl="revTx" presStyleIdx="4" presStyleCnt="12">
        <dgm:presLayoutVars>
          <dgm:chMax val="0"/>
          <dgm:chPref val="0"/>
        </dgm:presLayoutVars>
      </dgm:prSet>
      <dgm:spPr/>
    </dgm:pt>
    <dgm:pt modelId="{86A4A9DE-DEFB-4737-A54C-C3810BC78C4F}" type="pres">
      <dgm:prSet presAssocID="{056796BC-F533-4F7F-A8C7-64BF53E91A17}" presName="txSpace" presStyleCnt="0"/>
      <dgm:spPr/>
    </dgm:pt>
    <dgm:pt modelId="{DF4B7402-976C-47B0-9CC0-BA56EE2C4F7D}" type="pres">
      <dgm:prSet presAssocID="{056796BC-F533-4F7F-A8C7-64BF53E91A17}" presName="desTx" presStyleLbl="revTx" presStyleIdx="5" presStyleCnt="12">
        <dgm:presLayoutVars/>
      </dgm:prSet>
      <dgm:spPr/>
    </dgm:pt>
    <dgm:pt modelId="{B29BD24B-789F-42FD-939C-705783650573}" type="pres">
      <dgm:prSet presAssocID="{F52C1996-520C-4AD2-841D-4B0D6EB17FB9}" presName="sibTrans" presStyleCnt="0"/>
      <dgm:spPr/>
    </dgm:pt>
    <dgm:pt modelId="{D8DA8C99-2364-4A19-8230-08651E01E568}" type="pres">
      <dgm:prSet presAssocID="{8513126B-9197-48FB-AAFB-D874D900732A}" presName="compNode" presStyleCnt="0"/>
      <dgm:spPr/>
    </dgm:pt>
    <dgm:pt modelId="{7F0ABC98-9525-45A9-8CCD-03C14E0F288A}" type="pres">
      <dgm:prSet presAssocID="{8513126B-9197-48FB-AAFB-D874D900732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35CB879F-A92B-4C19-B088-C1BE3A51188E}" type="pres">
      <dgm:prSet presAssocID="{8513126B-9197-48FB-AAFB-D874D900732A}" presName="iconSpace" presStyleCnt="0"/>
      <dgm:spPr/>
    </dgm:pt>
    <dgm:pt modelId="{6AC782B9-B62D-4946-8F31-2CC1D45098F6}" type="pres">
      <dgm:prSet presAssocID="{8513126B-9197-48FB-AAFB-D874D900732A}" presName="parTx" presStyleLbl="revTx" presStyleIdx="6" presStyleCnt="12">
        <dgm:presLayoutVars>
          <dgm:chMax val="0"/>
          <dgm:chPref val="0"/>
        </dgm:presLayoutVars>
      </dgm:prSet>
      <dgm:spPr/>
    </dgm:pt>
    <dgm:pt modelId="{C3284B3E-DDCD-4FD1-A53F-6D23D6F23A76}" type="pres">
      <dgm:prSet presAssocID="{8513126B-9197-48FB-AAFB-D874D900732A}" presName="txSpace" presStyleCnt="0"/>
      <dgm:spPr/>
    </dgm:pt>
    <dgm:pt modelId="{CC2D0760-A5BF-4C4C-8484-2A036E2057E9}" type="pres">
      <dgm:prSet presAssocID="{8513126B-9197-48FB-AAFB-D874D900732A}" presName="desTx" presStyleLbl="revTx" presStyleIdx="7" presStyleCnt="12">
        <dgm:presLayoutVars/>
      </dgm:prSet>
      <dgm:spPr/>
    </dgm:pt>
    <dgm:pt modelId="{4545E89A-CB34-40E2-8210-4BC64788F1D9}" type="pres">
      <dgm:prSet presAssocID="{6836D67E-8ED2-4568-AD26-F26E35CF1FCE}" presName="sibTrans" presStyleCnt="0"/>
      <dgm:spPr/>
    </dgm:pt>
    <dgm:pt modelId="{D15B5EBD-6A28-4C9D-A62A-517B3FB2469A}" type="pres">
      <dgm:prSet presAssocID="{65726495-8B20-471A-ABAE-EBB5D678AD75}" presName="compNode" presStyleCnt="0"/>
      <dgm:spPr/>
    </dgm:pt>
    <dgm:pt modelId="{3FE96A76-D47D-4F9D-AA01-0F571AB0DB59}" type="pres">
      <dgm:prSet presAssocID="{65726495-8B20-471A-ABAE-EBB5D678AD7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F15F9F16-600E-49D3-A7C6-611A5698D76C}" type="pres">
      <dgm:prSet presAssocID="{65726495-8B20-471A-ABAE-EBB5D678AD75}" presName="iconSpace" presStyleCnt="0"/>
      <dgm:spPr/>
    </dgm:pt>
    <dgm:pt modelId="{378C73F9-D891-44A5-AB3A-11D822A2C562}" type="pres">
      <dgm:prSet presAssocID="{65726495-8B20-471A-ABAE-EBB5D678AD75}" presName="parTx" presStyleLbl="revTx" presStyleIdx="8" presStyleCnt="12">
        <dgm:presLayoutVars>
          <dgm:chMax val="0"/>
          <dgm:chPref val="0"/>
        </dgm:presLayoutVars>
      </dgm:prSet>
      <dgm:spPr/>
    </dgm:pt>
    <dgm:pt modelId="{B5AAB021-6AEB-4907-A661-3574852AFCB3}" type="pres">
      <dgm:prSet presAssocID="{65726495-8B20-471A-ABAE-EBB5D678AD75}" presName="txSpace" presStyleCnt="0"/>
      <dgm:spPr/>
    </dgm:pt>
    <dgm:pt modelId="{D1F1C2A2-50A8-4FEC-AF85-6345E0E9B353}" type="pres">
      <dgm:prSet presAssocID="{65726495-8B20-471A-ABAE-EBB5D678AD75}" presName="desTx" presStyleLbl="revTx" presStyleIdx="9" presStyleCnt="12">
        <dgm:presLayoutVars/>
      </dgm:prSet>
      <dgm:spPr/>
    </dgm:pt>
    <dgm:pt modelId="{E9FB363C-6F4F-46CE-9B15-6D95FE546161}" type="pres">
      <dgm:prSet presAssocID="{D09DC593-BBF7-4425-BB2B-3AA659E6B313}" presName="sibTrans" presStyleCnt="0"/>
      <dgm:spPr/>
    </dgm:pt>
    <dgm:pt modelId="{42BFD289-540E-432F-B0DF-CDB3934C134F}" type="pres">
      <dgm:prSet presAssocID="{C1005E47-962D-40DC-AE61-118D25090C74}" presName="compNode" presStyleCnt="0"/>
      <dgm:spPr/>
    </dgm:pt>
    <dgm:pt modelId="{AE6A0FB3-CCAC-464A-8846-ABD81B0D505E}" type="pres">
      <dgm:prSet presAssocID="{C1005E47-962D-40DC-AE61-118D25090C7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"/>
        </a:ext>
      </dgm:extLst>
    </dgm:pt>
    <dgm:pt modelId="{D48AECA1-78FC-4486-AAD6-5F9CC56A8467}" type="pres">
      <dgm:prSet presAssocID="{C1005E47-962D-40DC-AE61-118D25090C74}" presName="iconSpace" presStyleCnt="0"/>
      <dgm:spPr/>
    </dgm:pt>
    <dgm:pt modelId="{773600E7-CC90-4CA6-A0AF-ED158AD6B105}" type="pres">
      <dgm:prSet presAssocID="{C1005E47-962D-40DC-AE61-118D25090C74}" presName="parTx" presStyleLbl="revTx" presStyleIdx="10" presStyleCnt="12">
        <dgm:presLayoutVars>
          <dgm:chMax val="0"/>
          <dgm:chPref val="0"/>
        </dgm:presLayoutVars>
      </dgm:prSet>
      <dgm:spPr/>
    </dgm:pt>
    <dgm:pt modelId="{3983D896-8391-49F8-B5A9-11024D24BB04}" type="pres">
      <dgm:prSet presAssocID="{C1005E47-962D-40DC-AE61-118D25090C74}" presName="txSpace" presStyleCnt="0"/>
      <dgm:spPr/>
    </dgm:pt>
    <dgm:pt modelId="{32AA61E5-6035-429F-B742-796A47B4CB8E}" type="pres">
      <dgm:prSet presAssocID="{C1005E47-962D-40DC-AE61-118D25090C74}" presName="desTx" presStyleLbl="revTx" presStyleIdx="11" presStyleCnt="12">
        <dgm:presLayoutVars/>
      </dgm:prSet>
      <dgm:spPr/>
    </dgm:pt>
  </dgm:ptLst>
  <dgm:cxnLst>
    <dgm:cxn modelId="{D4341C09-3EA7-4835-B1A1-BD58D7E5E76B}" srcId="{D38AC690-D927-4131-9E24-CE21A8DC95DD}" destId="{FA494E31-3A3F-4E6A-AE5E-812E34089CB7}" srcOrd="0" destOrd="0" parTransId="{73C7F065-F065-41BD-9D93-EE420EBA3D6D}" sibTransId="{80A1EE07-78D0-4448-8CAB-EB72ADD987DC}"/>
    <dgm:cxn modelId="{6C54040C-4323-41D8-B337-25B3DAA4DCFF}" srcId="{B171D517-B4FB-4387-9344-69537B5AFAC3}" destId="{8513126B-9197-48FB-AAFB-D874D900732A}" srcOrd="3" destOrd="0" parTransId="{95814F1A-8907-42A1-B754-D83022E9B938}" sibTransId="{6836D67E-8ED2-4568-AD26-F26E35CF1FCE}"/>
    <dgm:cxn modelId="{884CDA0C-6EB4-442B-8A12-811FE3E67332}" srcId="{B171D517-B4FB-4387-9344-69537B5AFAC3}" destId="{C1005E47-962D-40DC-AE61-118D25090C74}" srcOrd="5" destOrd="0" parTransId="{62C8CA1B-3FB7-420B-AFA9-3CEE71390F93}" sibTransId="{5F33AAB7-2368-4E82-9227-36206ED0A2D3}"/>
    <dgm:cxn modelId="{A58C9F32-68C0-4655-AC9D-6D6A117BDC0D}" type="presOf" srcId="{9A0A504D-48EC-4D9C-9F9B-D7C916E84940}" destId="{34A03152-26E9-4D09-8721-76C316FECB8B}" srcOrd="0" destOrd="1" presId="urn:microsoft.com/office/officeart/2018/2/layout/IconLabelDescriptionList"/>
    <dgm:cxn modelId="{822F8036-B812-4AA3-A6B8-62AAE91480A9}" type="presOf" srcId="{FA494E31-3A3F-4E6A-AE5E-812E34089CB7}" destId="{461A8E01-B74D-4675-B78C-06E8E174A009}" srcOrd="0" destOrd="0" presId="urn:microsoft.com/office/officeart/2018/2/layout/IconLabelDescriptionList"/>
    <dgm:cxn modelId="{E7131B3F-B9FA-46B0-9B4B-A20D03B16A6E}" type="presOf" srcId="{C1005E47-962D-40DC-AE61-118D25090C74}" destId="{773600E7-CC90-4CA6-A0AF-ED158AD6B105}" srcOrd="0" destOrd="0" presId="urn:microsoft.com/office/officeart/2018/2/layout/IconLabelDescriptionList"/>
    <dgm:cxn modelId="{CD402040-CB40-4423-843D-D21BC13A1D2D}" type="presOf" srcId="{942B164E-3E5D-467B-822B-E4E9B33F6F2D}" destId="{DF4B7402-976C-47B0-9CC0-BA56EE2C4F7D}" srcOrd="0" destOrd="0" presId="urn:microsoft.com/office/officeart/2018/2/layout/IconLabelDescriptionList"/>
    <dgm:cxn modelId="{ADC0D85D-CB75-42A3-AEFD-B030E9D80F7D}" type="presOf" srcId="{3C2ED9CC-CEF9-471C-A190-71D1F2D2E802}" destId="{D1F1C2A2-50A8-4FEC-AF85-6345E0E9B353}" srcOrd="0" destOrd="0" presId="urn:microsoft.com/office/officeart/2018/2/layout/IconLabelDescriptionList"/>
    <dgm:cxn modelId="{41F19360-7062-4EE7-B900-3AB8F9CED64A}" srcId="{B171D517-B4FB-4387-9344-69537B5AFAC3}" destId="{056796BC-F533-4F7F-A8C7-64BF53E91A17}" srcOrd="2" destOrd="0" parTransId="{3E729A6A-3F6E-4B4D-B2FD-9F2788888FE9}" sibTransId="{F52C1996-520C-4AD2-841D-4B0D6EB17FB9}"/>
    <dgm:cxn modelId="{F8FA1E61-94AE-470B-A7E5-47771DAA6BC2}" type="presOf" srcId="{102E805E-B7A0-4A6C-AB5C-106E8E4F5694}" destId="{DF4B7402-976C-47B0-9CC0-BA56EE2C4F7D}" srcOrd="0" destOrd="1" presId="urn:microsoft.com/office/officeart/2018/2/layout/IconLabelDescriptionList"/>
    <dgm:cxn modelId="{B3A93E66-3588-421D-9405-8E43A17B357A}" type="presOf" srcId="{572F48C0-B55A-4B1E-B8A7-2DAAA9E46FBB}" destId="{461A8E01-B74D-4675-B78C-06E8E174A009}" srcOrd="0" destOrd="1" presId="urn:microsoft.com/office/officeart/2018/2/layout/IconLabelDescriptionList"/>
    <dgm:cxn modelId="{49FA6972-76FD-4EA3-A5D3-D59E59A203C9}" type="presOf" srcId="{056796BC-F533-4F7F-A8C7-64BF53E91A17}" destId="{335FC36D-14A3-49CE-A91C-D2977D8C4631}" srcOrd="0" destOrd="0" presId="urn:microsoft.com/office/officeart/2018/2/layout/IconLabelDescriptionList"/>
    <dgm:cxn modelId="{E2985072-E3B4-41FC-BCBD-CD91F43DC8B6}" srcId="{056796BC-F533-4F7F-A8C7-64BF53E91A17}" destId="{942B164E-3E5D-467B-822B-E4E9B33F6F2D}" srcOrd="0" destOrd="0" parTransId="{4DE7F5A8-1834-437E-89F9-77434769C940}" sibTransId="{5F1B8BD6-0D2B-40C9-BA91-665C1EED2DA6}"/>
    <dgm:cxn modelId="{9EB20C55-21BE-4557-9739-188FD667D916}" srcId="{8513126B-9197-48FB-AAFB-D874D900732A}" destId="{895CD8E0-F2F5-45ED-80B6-9F252FBA79E6}" srcOrd="1" destOrd="0" parTransId="{3A5500E2-31F7-4523-833A-E9B923732303}" sibTransId="{15DDEA62-8EE4-4BE5-923F-8F9094586718}"/>
    <dgm:cxn modelId="{4FA07158-E802-4E78-9128-C231DDFF445B}" type="presOf" srcId="{D38AC690-D927-4131-9E24-CE21A8DC95DD}" destId="{8B485884-AEB9-4D95-B38D-1BE38B8D2DB5}" srcOrd="0" destOrd="0" presId="urn:microsoft.com/office/officeart/2018/2/layout/IconLabelDescriptionList"/>
    <dgm:cxn modelId="{113F3779-08BC-4455-A276-1A297D40013B}" type="presOf" srcId="{895CD8E0-F2F5-45ED-80B6-9F252FBA79E6}" destId="{CC2D0760-A5BF-4C4C-8484-2A036E2057E9}" srcOrd="0" destOrd="1" presId="urn:microsoft.com/office/officeart/2018/2/layout/IconLabelDescriptionList"/>
    <dgm:cxn modelId="{C70B6C98-6A65-42CB-8A0E-6F81E7A332B0}" srcId="{056796BC-F533-4F7F-A8C7-64BF53E91A17}" destId="{102E805E-B7A0-4A6C-AB5C-106E8E4F5694}" srcOrd="1" destOrd="0" parTransId="{E9427081-017B-45A7-85EC-EE230226529E}" sibTransId="{2666BD46-5D77-46C9-A968-7BBB5C274D2D}"/>
    <dgm:cxn modelId="{6C40BEA0-59AC-4429-BED5-5E60D4E2457C}" srcId="{8513126B-9197-48FB-AAFB-D874D900732A}" destId="{8FAB7546-78A9-464E-8395-98590D73C2D4}" srcOrd="0" destOrd="0" parTransId="{9D0634A3-B12A-443A-9525-7F8089A37333}" sibTransId="{8F98DD87-A0C9-4B7B-96DC-B6DC6DA1FF09}"/>
    <dgm:cxn modelId="{97C1D4A3-F5E5-4E05-B3EC-9FDB2E8EDEB4}" srcId="{11552BF9-395E-4A18-8E4A-39B244F2C1DC}" destId="{191CF5E5-C22F-42EB-943B-27F8FE1313FF}" srcOrd="0" destOrd="0" parTransId="{974E27A7-634D-47CD-B823-54E6B516A782}" sibTransId="{2D54A0F3-55A2-416B-81C4-DA1CB991FB8C}"/>
    <dgm:cxn modelId="{79453FA8-AF38-43BB-AB45-89D9350A17AB}" type="presOf" srcId="{9274C8EC-71DB-4542-A6FE-D31D79455166}" destId="{32AA61E5-6035-429F-B742-796A47B4CB8E}" srcOrd="0" destOrd="1" presId="urn:microsoft.com/office/officeart/2018/2/layout/IconLabelDescriptionList"/>
    <dgm:cxn modelId="{59B066A8-0118-497F-8388-7E4650F5D608}" type="presOf" srcId="{8513126B-9197-48FB-AAFB-D874D900732A}" destId="{6AC782B9-B62D-4946-8F31-2CC1D45098F6}" srcOrd="0" destOrd="0" presId="urn:microsoft.com/office/officeart/2018/2/layout/IconLabelDescriptionList"/>
    <dgm:cxn modelId="{440182C2-A981-4B0E-BCE2-D8E5F11D2E8E}" type="presOf" srcId="{65726495-8B20-471A-ABAE-EBB5D678AD75}" destId="{378C73F9-D891-44A5-AB3A-11D822A2C562}" srcOrd="0" destOrd="0" presId="urn:microsoft.com/office/officeart/2018/2/layout/IconLabelDescriptionList"/>
    <dgm:cxn modelId="{C66E8BC4-AB9E-4F2F-8B1A-25884E62365B}" srcId="{65726495-8B20-471A-ABAE-EBB5D678AD75}" destId="{3C2ED9CC-CEF9-471C-A190-71D1F2D2E802}" srcOrd="0" destOrd="0" parTransId="{19AB625B-013F-4A7F-A2C3-21193E22C6F2}" sibTransId="{2CD2709F-0253-40B0-8B53-D7FC2D846DB8}"/>
    <dgm:cxn modelId="{6733B3CB-2083-4DA7-926E-E356D5B7756C}" type="presOf" srcId="{11552BF9-395E-4A18-8E4A-39B244F2C1DC}" destId="{9A841D41-5891-406A-952A-40AD98E19080}" srcOrd="0" destOrd="0" presId="urn:microsoft.com/office/officeart/2018/2/layout/IconLabelDescriptionList"/>
    <dgm:cxn modelId="{17BC76CE-9E5A-49B9-A8CD-8A73D0865496}" srcId="{B171D517-B4FB-4387-9344-69537B5AFAC3}" destId="{65726495-8B20-471A-ABAE-EBB5D678AD75}" srcOrd="4" destOrd="0" parTransId="{681F1273-E68C-418A-B589-66341C010A70}" sibTransId="{D09DC593-BBF7-4425-BB2B-3AA659E6B313}"/>
    <dgm:cxn modelId="{1F9034D3-367C-46F8-B2E6-416816B87BA6}" srcId="{B171D517-B4FB-4387-9344-69537B5AFAC3}" destId="{D38AC690-D927-4131-9E24-CE21A8DC95DD}" srcOrd="1" destOrd="0" parTransId="{9FB024C6-8186-47A2-A7B3-DCFB4F864573}" sibTransId="{4BD60A0D-8B0D-490F-AE3C-BAE9CB5AA260}"/>
    <dgm:cxn modelId="{6D9F4AD3-16A0-457C-AF9C-1DD9638664DC}" type="presOf" srcId="{B171D517-B4FB-4387-9344-69537B5AFAC3}" destId="{80040C61-1364-4E9A-9F99-E53A7D815BA8}" srcOrd="0" destOrd="0" presId="urn:microsoft.com/office/officeart/2018/2/layout/IconLabelDescriptionList"/>
    <dgm:cxn modelId="{9FD49ED3-2B55-4BC9-A204-C4D275F3CD1F}" srcId="{11552BF9-395E-4A18-8E4A-39B244F2C1DC}" destId="{9A0A504D-48EC-4D9C-9F9B-D7C916E84940}" srcOrd="1" destOrd="0" parTransId="{79B8CACB-506A-41CB-A006-AB5A978FF06D}" sibTransId="{253E0B2B-5519-4C9E-9234-3E6B654CECA3}"/>
    <dgm:cxn modelId="{0986A3D7-069A-49C9-94A8-6F38164DE627}" srcId="{C1005E47-962D-40DC-AE61-118D25090C74}" destId="{9274C8EC-71DB-4542-A6FE-D31D79455166}" srcOrd="1" destOrd="0" parTransId="{CFCB64A0-6FAE-4E07-BF6B-876DE4958270}" sibTransId="{CBC4B25E-4737-41DA-8685-111B7B428E54}"/>
    <dgm:cxn modelId="{766048DD-F247-46A1-9539-45D129B8570E}" srcId="{C1005E47-962D-40DC-AE61-118D25090C74}" destId="{38BE78E0-BC44-4BB2-9F92-549AAE436B0A}" srcOrd="0" destOrd="0" parTransId="{11C82FF4-5463-407B-8190-32DDBD1373ED}" sibTransId="{AC4D3131-2D12-424A-98AD-43D9059BAE51}"/>
    <dgm:cxn modelId="{8CDE27E4-E56A-4FA7-A361-3CCC520E65C8}" type="presOf" srcId="{191CF5E5-C22F-42EB-943B-27F8FE1313FF}" destId="{34A03152-26E9-4D09-8721-76C316FECB8B}" srcOrd="0" destOrd="0" presId="urn:microsoft.com/office/officeart/2018/2/layout/IconLabelDescriptionList"/>
    <dgm:cxn modelId="{127E12EC-46EF-423D-B579-7E63F0B5EF77}" type="presOf" srcId="{8FAB7546-78A9-464E-8395-98590D73C2D4}" destId="{CC2D0760-A5BF-4C4C-8484-2A036E2057E9}" srcOrd="0" destOrd="0" presId="urn:microsoft.com/office/officeart/2018/2/layout/IconLabelDescriptionList"/>
    <dgm:cxn modelId="{5C3C5EEF-3385-4EDE-8697-D31C655FD9F0}" srcId="{D38AC690-D927-4131-9E24-CE21A8DC95DD}" destId="{572F48C0-B55A-4B1E-B8A7-2DAAA9E46FBB}" srcOrd="1" destOrd="0" parTransId="{C1B97A9C-DEFC-4334-8874-980B542A1151}" sibTransId="{180F0FC7-6304-4722-8624-0F125BFEE0C6}"/>
    <dgm:cxn modelId="{B5C1E4F5-8AA2-4029-9A8E-F31099C00F4E}" srcId="{B171D517-B4FB-4387-9344-69537B5AFAC3}" destId="{11552BF9-395E-4A18-8E4A-39B244F2C1DC}" srcOrd="0" destOrd="0" parTransId="{CD9583EE-1A55-47C2-8598-B06A1D6DB72B}" sibTransId="{F9EAF9A4-A4B8-48E3-AEEA-37336919EFA3}"/>
    <dgm:cxn modelId="{1B01AFFC-3D82-46DA-AE5D-7D89D83AFDEB}" type="presOf" srcId="{38BE78E0-BC44-4BB2-9F92-549AAE436B0A}" destId="{32AA61E5-6035-429F-B742-796A47B4CB8E}" srcOrd="0" destOrd="0" presId="urn:microsoft.com/office/officeart/2018/2/layout/IconLabelDescriptionList"/>
    <dgm:cxn modelId="{70E9304A-C87F-4991-BD26-5A629F95D6EC}" type="presParOf" srcId="{80040C61-1364-4E9A-9F99-E53A7D815BA8}" destId="{53A82E7B-4E8D-46AD-BDD2-2188F3AA8761}" srcOrd="0" destOrd="0" presId="urn:microsoft.com/office/officeart/2018/2/layout/IconLabelDescriptionList"/>
    <dgm:cxn modelId="{C3E1BA2C-CDAD-4D3F-A152-97EC8CD6F9EA}" type="presParOf" srcId="{53A82E7B-4E8D-46AD-BDD2-2188F3AA8761}" destId="{AE3CCB81-0A9C-46AF-A992-34C6AC2A3B82}" srcOrd="0" destOrd="0" presId="urn:microsoft.com/office/officeart/2018/2/layout/IconLabelDescriptionList"/>
    <dgm:cxn modelId="{985A17BA-BFB9-4C1F-B134-24FF10B75980}" type="presParOf" srcId="{53A82E7B-4E8D-46AD-BDD2-2188F3AA8761}" destId="{A145DE29-FF6D-442D-830C-61882B3BA2CB}" srcOrd="1" destOrd="0" presId="urn:microsoft.com/office/officeart/2018/2/layout/IconLabelDescriptionList"/>
    <dgm:cxn modelId="{0B74599C-9759-4B08-A5C0-D44AB560C7F5}" type="presParOf" srcId="{53A82E7B-4E8D-46AD-BDD2-2188F3AA8761}" destId="{9A841D41-5891-406A-952A-40AD98E19080}" srcOrd="2" destOrd="0" presId="urn:microsoft.com/office/officeart/2018/2/layout/IconLabelDescriptionList"/>
    <dgm:cxn modelId="{CFC93CF1-6E9D-4462-8ADE-B4D65AC99614}" type="presParOf" srcId="{53A82E7B-4E8D-46AD-BDD2-2188F3AA8761}" destId="{BEF2C572-B077-4F1B-B1ED-7C91E6C8852C}" srcOrd="3" destOrd="0" presId="urn:microsoft.com/office/officeart/2018/2/layout/IconLabelDescriptionList"/>
    <dgm:cxn modelId="{23F8563E-6044-4D23-8812-33E536253843}" type="presParOf" srcId="{53A82E7B-4E8D-46AD-BDD2-2188F3AA8761}" destId="{34A03152-26E9-4D09-8721-76C316FECB8B}" srcOrd="4" destOrd="0" presId="urn:microsoft.com/office/officeart/2018/2/layout/IconLabelDescriptionList"/>
    <dgm:cxn modelId="{0B4D67B0-4906-47E3-8904-5130D83F8D32}" type="presParOf" srcId="{80040C61-1364-4E9A-9F99-E53A7D815BA8}" destId="{DCCDD876-4F9B-4797-884F-9F77A85BC9CF}" srcOrd="1" destOrd="0" presId="urn:microsoft.com/office/officeart/2018/2/layout/IconLabelDescriptionList"/>
    <dgm:cxn modelId="{FD3C22CE-B5F4-4627-A05D-D7ADEE4D93AA}" type="presParOf" srcId="{80040C61-1364-4E9A-9F99-E53A7D815BA8}" destId="{6DC87465-D6AB-49D9-8FD5-585783DF061A}" srcOrd="2" destOrd="0" presId="urn:microsoft.com/office/officeart/2018/2/layout/IconLabelDescriptionList"/>
    <dgm:cxn modelId="{1933304F-53C6-400C-A2FF-9BE27C77129F}" type="presParOf" srcId="{6DC87465-D6AB-49D9-8FD5-585783DF061A}" destId="{53D39885-2ECC-44FD-AEF5-15AC443D8312}" srcOrd="0" destOrd="0" presId="urn:microsoft.com/office/officeart/2018/2/layout/IconLabelDescriptionList"/>
    <dgm:cxn modelId="{6B5E20C2-B0D6-4FE5-A75B-9CAB3A59E8B5}" type="presParOf" srcId="{6DC87465-D6AB-49D9-8FD5-585783DF061A}" destId="{C3B7BBB1-8982-4242-A2E1-E0CBBCA1125C}" srcOrd="1" destOrd="0" presId="urn:microsoft.com/office/officeart/2018/2/layout/IconLabelDescriptionList"/>
    <dgm:cxn modelId="{20DB35DF-5D7B-4550-A8BC-0244804ACF39}" type="presParOf" srcId="{6DC87465-D6AB-49D9-8FD5-585783DF061A}" destId="{8B485884-AEB9-4D95-B38D-1BE38B8D2DB5}" srcOrd="2" destOrd="0" presId="urn:microsoft.com/office/officeart/2018/2/layout/IconLabelDescriptionList"/>
    <dgm:cxn modelId="{2522CC30-DC30-40B8-A418-8BB01FC14367}" type="presParOf" srcId="{6DC87465-D6AB-49D9-8FD5-585783DF061A}" destId="{A005DD33-0BC1-4A4A-BBB2-A28CCB876FE5}" srcOrd="3" destOrd="0" presId="urn:microsoft.com/office/officeart/2018/2/layout/IconLabelDescriptionList"/>
    <dgm:cxn modelId="{154F476B-A36C-47F2-A90B-EEDE9739AF7A}" type="presParOf" srcId="{6DC87465-D6AB-49D9-8FD5-585783DF061A}" destId="{461A8E01-B74D-4675-B78C-06E8E174A009}" srcOrd="4" destOrd="0" presId="urn:microsoft.com/office/officeart/2018/2/layout/IconLabelDescriptionList"/>
    <dgm:cxn modelId="{6F75CBB4-2CD6-478E-AF58-D7B5179F6F73}" type="presParOf" srcId="{80040C61-1364-4E9A-9F99-E53A7D815BA8}" destId="{E86CE405-7D9E-4055-AF9B-CB2BA57A3F71}" srcOrd="3" destOrd="0" presId="urn:microsoft.com/office/officeart/2018/2/layout/IconLabelDescriptionList"/>
    <dgm:cxn modelId="{CB2A77DF-22D1-430B-8E71-9417E5E6C519}" type="presParOf" srcId="{80040C61-1364-4E9A-9F99-E53A7D815BA8}" destId="{42E59149-A61C-44E9-A322-B491E2E37730}" srcOrd="4" destOrd="0" presId="urn:microsoft.com/office/officeart/2018/2/layout/IconLabelDescriptionList"/>
    <dgm:cxn modelId="{DAC022C6-A783-43EB-9284-0D09A37E3188}" type="presParOf" srcId="{42E59149-A61C-44E9-A322-B491E2E37730}" destId="{F2B9EB51-CD9A-4C0E-8F66-E87E4E76D26A}" srcOrd="0" destOrd="0" presId="urn:microsoft.com/office/officeart/2018/2/layout/IconLabelDescriptionList"/>
    <dgm:cxn modelId="{A603F8EC-BF2E-4060-9350-6250F69965DC}" type="presParOf" srcId="{42E59149-A61C-44E9-A322-B491E2E37730}" destId="{1CC8E9C3-3EFD-4039-8B54-5860BC9D946A}" srcOrd="1" destOrd="0" presId="urn:microsoft.com/office/officeart/2018/2/layout/IconLabelDescriptionList"/>
    <dgm:cxn modelId="{9B006D97-3665-45A4-9EFE-A7F7C321BBBE}" type="presParOf" srcId="{42E59149-A61C-44E9-A322-B491E2E37730}" destId="{335FC36D-14A3-49CE-A91C-D2977D8C4631}" srcOrd="2" destOrd="0" presId="urn:microsoft.com/office/officeart/2018/2/layout/IconLabelDescriptionList"/>
    <dgm:cxn modelId="{0C36162C-F561-47FC-BD42-151354CC84D0}" type="presParOf" srcId="{42E59149-A61C-44E9-A322-B491E2E37730}" destId="{86A4A9DE-DEFB-4737-A54C-C3810BC78C4F}" srcOrd="3" destOrd="0" presId="urn:microsoft.com/office/officeart/2018/2/layout/IconLabelDescriptionList"/>
    <dgm:cxn modelId="{B569D746-264E-478D-B1E7-FDDF95AC7658}" type="presParOf" srcId="{42E59149-A61C-44E9-A322-B491E2E37730}" destId="{DF4B7402-976C-47B0-9CC0-BA56EE2C4F7D}" srcOrd="4" destOrd="0" presId="urn:microsoft.com/office/officeart/2018/2/layout/IconLabelDescriptionList"/>
    <dgm:cxn modelId="{68062F4B-0806-4861-8D6C-1E735D2E996B}" type="presParOf" srcId="{80040C61-1364-4E9A-9F99-E53A7D815BA8}" destId="{B29BD24B-789F-42FD-939C-705783650573}" srcOrd="5" destOrd="0" presId="urn:microsoft.com/office/officeart/2018/2/layout/IconLabelDescriptionList"/>
    <dgm:cxn modelId="{62063267-5AC7-46E5-92E5-B5890D816CEA}" type="presParOf" srcId="{80040C61-1364-4E9A-9F99-E53A7D815BA8}" destId="{D8DA8C99-2364-4A19-8230-08651E01E568}" srcOrd="6" destOrd="0" presId="urn:microsoft.com/office/officeart/2018/2/layout/IconLabelDescriptionList"/>
    <dgm:cxn modelId="{032F89D1-6971-4FE7-852F-5BCCA4E5BF5F}" type="presParOf" srcId="{D8DA8C99-2364-4A19-8230-08651E01E568}" destId="{7F0ABC98-9525-45A9-8CCD-03C14E0F288A}" srcOrd="0" destOrd="0" presId="urn:microsoft.com/office/officeart/2018/2/layout/IconLabelDescriptionList"/>
    <dgm:cxn modelId="{51A4EE12-47D3-4E26-97B1-3829DFFD667D}" type="presParOf" srcId="{D8DA8C99-2364-4A19-8230-08651E01E568}" destId="{35CB879F-A92B-4C19-B088-C1BE3A51188E}" srcOrd="1" destOrd="0" presId="urn:microsoft.com/office/officeart/2018/2/layout/IconLabelDescriptionList"/>
    <dgm:cxn modelId="{EB8BE718-4295-4352-8CAF-A574C1F5B04F}" type="presParOf" srcId="{D8DA8C99-2364-4A19-8230-08651E01E568}" destId="{6AC782B9-B62D-4946-8F31-2CC1D45098F6}" srcOrd="2" destOrd="0" presId="urn:microsoft.com/office/officeart/2018/2/layout/IconLabelDescriptionList"/>
    <dgm:cxn modelId="{59D7038C-316B-4846-830A-7BF677A8905F}" type="presParOf" srcId="{D8DA8C99-2364-4A19-8230-08651E01E568}" destId="{C3284B3E-DDCD-4FD1-A53F-6D23D6F23A76}" srcOrd="3" destOrd="0" presId="urn:microsoft.com/office/officeart/2018/2/layout/IconLabelDescriptionList"/>
    <dgm:cxn modelId="{F99A25A1-9897-47E6-9BF0-A93FB96EED38}" type="presParOf" srcId="{D8DA8C99-2364-4A19-8230-08651E01E568}" destId="{CC2D0760-A5BF-4C4C-8484-2A036E2057E9}" srcOrd="4" destOrd="0" presId="urn:microsoft.com/office/officeart/2018/2/layout/IconLabelDescriptionList"/>
    <dgm:cxn modelId="{AAB46DDF-AB02-427A-BB10-A86395AB30AB}" type="presParOf" srcId="{80040C61-1364-4E9A-9F99-E53A7D815BA8}" destId="{4545E89A-CB34-40E2-8210-4BC64788F1D9}" srcOrd="7" destOrd="0" presId="urn:microsoft.com/office/officeart/2018/2/layout/IconLabelDescriptionList"/>
    <dgm:cxn modelId="{333FD709-531B-4290-9F1B-B2FB40F2C307}" type="presParOf" srcId="{80040C61-1364-4E9A-9F99-E53A7D815BA8}" destId="{D15B5EBD-6A28-4C9D-A62A-517B3FB2469A}" srcOrd="8" destOrd="0" presId="urn:microsoft.com/office/officeart/2018/2/layout/IconLabelDescriptionList"/>
    <dgm:cxn modelId="{A2F444E5-7FFE-49FD-B531-BDE428B601EB}" type="presParOf" srcId="{D15B5EBD-6A28-4C9D-A62A-517B3FB2469A}" destId="{3FE96A76-D47D-4F9D-AA01-0F571AB0DB59}" srcOrd="0" destOrd="0" presId="urn:microsoft.com/office/officeart/2018/2/layout/IconLabelDescriptionList"/>
    <dgm:cxn modelId="{1473F997-E9D4-4FDB-B680-5B68468C1FE7}" type="presParOf" srcId="{D15B5EBD-6A28-4C9D-A62A-517B3FB2469A}" destId="{F15F9F16-600E-49D3-A7C6-611A5698D76C}" srcOrd="1" destOrd="0" presId="urn:microsoft.com/office/officeart/2018/2/layout/IconLabelDescriptionList"/>
    <dgm:cxn modelId="{FEE66300-37BA-4EBE-9546-B26FBE4796ED}" type="presParOf" srcId="{D15B5EBD-6A28-4C9D-A62A-517B3FB2469A}" destId="{378C73F9-D891-44A5-AB3A-11D822A2C562}" srcOrd="2" destOrd="0" presId="urn:microsoft.com/office/officeart/2018/2/layout/IconLabelDescriptionList"/>
    <dgm:cxn modelId="{7D4D03E5-5706-4505-AFF4-2F7EC02A5C36}" type="presParOf" srcId="{D15B5EBD-6A28-4C9D-A62A-517B3FB2469A}" destId="{B5AAB021-6AEB-4907-A661-3574852AFCB3}" srcOrd="3" destOrd="0" presId="urn:microsoft.com/office/officeart/2018/2/layout/IconLabelDescriptionList"/>
    <dgm:cxn modelId="{15EF7A36-7B06-4490-8765-E63E746DA9CF}" type="presParOf" srcId="{D15B5EBD-6A28-4C9D-A62A-517B3FB2469A}" destId="{D1F1C2A2-50A8-4FEC-AF85-6345E0E9B353}" srcOrd="4" destOrd="0" presId="urn:microsoft.com/office/officeart/2018/2/layout/IconLabelDescriptionList"/>
    <dgm:cxn modelId="{2A74C65E-8D7F-4E67-8FFF-1A340FCDB319}" type="presParOf" srcId="{80040C61-1364-4E9A-9F99-E53A7D815BA8}" destId="{E9FB363C-6F4F-46CE-9B15-6D95FE546161}" srcOrd="9" destOrd="0" presId="urn:microsoft.com/office/officeart/2018/2/layout/IconLabelDescriptionList"/>
    <dgm:cxn modelId="{C9EF982D-10CE-4E1F-8C26-7884DA97EBEF}" type="presParOf" srcId="{80040C61-1364-4E9A-9F99-E53A7D815BA8}" destId="{42BFD289-540E-432F-B0DF-CDB3934C134F}" srcOrd="10" destOrd="0" presId="urn:microsoft.com/office/officeart/2018/2/layout/IconLabelDescriptionList"/>
    <dgm:cxn modelId="{5E5FA66A-FD4F-4917-991F-D8B0BF897E2A}" type="presParOf" srcId="{42BFD289-540E-432F-B0DF-CDB3934C134F}" destId="{AE6A0FB3-CCAC-464A-8846-ABD81B0D505E}" srcOrd="0" destOrd="0" presId="urn:microsoft.com/office/officeart/2018/2/layout/IconLabelDescriptionList"/>
    <dgm:cxn modelId="{B94B8A9E-CA39-4DC5-B692-FA6288F8CEB6}" type="presParOf" srcId="{42BFD289-540E-432F-B0DF-CDB3934C134F}" destId="{D48AECA1-78FC-4486-AAD6-5F9CC56A8467}" srcOrd="1" destOrd="0" presId="urn:microsoft.com/office/officeart/2018/2/layout/IconLabelDescriptionList"/>
    <dgm:cxn modelId="{EBE2A3F4-A55A-4FDC-90E7-770F743E172B}" type="presParOf" srcId="{42BFD289-540E-432F-B0DF-CDB3934C134F}" destId="{773600E7-CC90-4CA6-A0AF-ED158AD6B105}" srcOrd="2" destOrd="0" presId="urn:microsoft.com/office/officeart/2018/2/layout/IconLabelDescriptionList"/>
    <dgm:cxn modelId="{183FD5AE-36B3-4E9F-8086-320B085F5AEA}" type="presParOf" srcId="{42BFD289-540E-432F-B0DF-CDB3934C134F}" destId="{3983D896-8391-49F8-B5A9-11024D24BB04}" srcOrd="3" destOrd="0" presId="urn:microsoft.com/office/officeart/2018/2/layout/IconLabelDescriptionList"/>
    <dgm:cxn modelId="{D66EE756-0939-4F01-AE59-6034298B313E}" type="presParOf" srcId="{42BFD289-540E-432F-B0DF-CDB3934C134F}" destId="{32AA61E5-6035-429F-B742-796A47B4CB8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B9D189-9C79-4C5C-8548-37C5920C0C61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AF89441-1D15-4AC9-ADAB-D8DA9E192C49}">
      <dgm:prSet/>
      <dgm:spPr/>
      <dgm:t>
        <a:bodyPr/>
        <a:lstStyle/>
        <a:p>
          <a:r>
            <a:rPr lang="en-GB"/>
            <a:t>Firebase Database</a:t>
          </a:r>
          <a:endParaRPr lang="en-US"/>
        </a:p>
      </dgm:t>
    </dgm:pt>
    <dgm:pt modelId="{C17A0711-7887-4DC4-9470-047C50797CCC}" type="parTrans" cxnId="{88F59FAD-3CE6-46E6-8BA9-13A48B16D1FE}">
      <dgm:prSet/>
      <dgm:spPr/>
      <dgm:t>
        <a:bodyPr/>
        <a:lstStyle/>
        <a:p>
          <a:endParaRPr lang="en-US"/>
        </a:p>
      </dgm:t>
    </dgm:pt>
    <dgm:pt modelId="{8636B702-4021-4F27-9DF1-3A520940D697}" type="sibTrans" cxnId="{88F59FAD-3CE6-46E6-8BA9-13A48B16D1FE}">
      <dgm:prSet/>
      <dgm:spPr/>
      <dgm:t>
        <a:bodyPr/>
        <a:lstStyle/>
        <a:p>
          <a:endParaRPr lang="en-US"/>
        </a:p>
      </dgm:t>
    </dgm:pt>
    <dgm:pt modelId="{59C41E80-58F4-4219-B58C-3731467A6561}">
      <dgm:prSet/>
      <dgm:spPr/>
      <dgm:t>
        <a:bodyPr/>
        <a:lstStyle/>
        <a:p>
          <a:r>
            <a:rPr lang="en-GB"/>
            <a:t>Microservice architecture</a:t>
          </a:r>
          <a:endParaRPr lang="en-US"/>
        </a:p>
      </dgm:t>
    </dgm:pt>
    <dgm:pt modelId="{2460C37D-720C-4605-BF11-028A6A2D0FA6}" type="parTrans" cxnId="{7204C16C-3FE1-4570-A590-FE662CE1B2DC}">
      <dgm:prSet/>
      <dgm:spPr/>
      <dgm:t>
        <a:bodyPr/>
        <a:lstStyle/>
        <a:p>
          <a:endParaRPr lang="en-US"/>
        </a:p>
      </dgm:t>
    </dgm:pt>
    <dgm:pt modelId="{EB09D050-6A5D-4C99-A890-DF114014244E}" type="sibTrans" cxnId="{7204C16C-3FE1-4570-A590-FE662CE1B2DC}">
      <dgm:prSet/>
      <dgm:spPr/>
      <dgm:t>
        <a:bodyPr/>
        <a:lstStyle/>
        <a:p>
          <a:endParaRPr lang="en-US"/>
        </a:p>
      </dgm:t>
    </dgm:pt>
    <dgm:pt modelId="{8E6B4176-4048-4329-8F1C-DD832A89416C}">
      <dgm:prSet/>
      <dgm:spPr/>
      <dgm:t>
        <a:bodyPr/>
        <a:lstStyle/>
        <a:p>
          <a:r>
            <a:rPr lang="en-GB"/>
            <a:t>Scalable infustrictire </a:t>
          </a:r>
          <a:endParaRPr lang="en-US"/>
        </a:p>
      </dgm:t>
    </dgm:pt>
    <dgm:pt modelId="{6BB4639E-25B7-4663-B76A-47A3F19808FE}" type="parTrans" cxnId="{8729C65B-BFE4-466D-A6F7-C451810F5A9B}">
      <dgm:prSet/>
      <dgm:spPr/>
      <dgm:t>
        <a:bodyPr/>
        <a:lstStyle/>
        <a:p>
          <a:endParaRPr lang="en-US"/>
        </a:p>
      </dgm:t>
    </dgm:pt>
    <dgm:pt modelId="{C8CEB3C2-5A5C-4D70-A63E-49E90CD882F4}" type="sibTrans" cxnId="{8729C65B-BFE4-466D-A6F7-C451810F5A9B}">
      <dgm:prSet/>
      <dgm:spPr/>
      <dgm:t>
        <a:bodyPr/>
        <a:lstStyle/>
        <a:p>
          <a:endParaRPr lang="en-US"/>
        </a:p>
      </dgm:t>
    </dgm:pt>
    <dgm:pt modelId="{C2CC721D-0D06-4308-BB7C-3B7886EF53B2}">
      <dgm:prSet/>
      <dgm:spPr/>
      <dgm:t>
        <a:bodyPr/>
        <a:lstStyle/>
        <a:p>
          <a:r>
            <a:rPr lang="en-GB"/>
            <a:t>Flexible and Secure design</a:t>
          </a:r>
          <a:endParaRPr lang="en-US"/>
        </a:p>
      </dgm:t>
    </dgm:pt>
    <dgm:pt modelId="{3B7446D2-2073-4856-90D3-995E3283723A}" type="parTrans" cxnId="{2D2D47EA-19E5-4A28-ABBA-368C4205B110}">
      <dgm:prSet/>
      <dgm:spPr/>
      <dgm:t>
        <a:bodyPr/>
        <a:lstStyle/>
        <a:p>
          <a:endParaRPr lang="en-US"/>
        </a:p>
      </dgm:t>
    </dgm:pt>
    <dgm:pt modelId="{F5BA9D43-B28E-486A-A522-A212CB82E086}" type="sibTrans" cxnId="{2D2D47EA-19E5-4A28-ABBA-368C4205B110}">
      <dgm:prSet/>
      <dgm:spPr/>
      <dgm:t>
        <a:bodyPr/>
        <a:lstStyle/>
        <a:p>
          <a:endParaRPr lang="en-US"/>
        </a:p>
      </dgm:t>
    </dgm:pt>
    <dgm:pt modelId="{27EC2720-6D22-4668-8A6D-B1A7BFFD0B9B}" type="pres">
      <dgm:prSet presAssocID="{DFB9D189-9C79-4C5C-8548-37C5920C0C61}" presName="linear" presStyleCnt="0">
        <dgm:presLayoutVars>
          <dgm:animLvl val="lvl"/>
          <dgm:resizeHandles val="exact"/>
        </dgm:presLayoutVars>
      </dgm:prSet>
      <dgm:spPr/>
    </dgm:pt>
    <dgm:pt modelId="{B99D3781-8EF8-4D3A-8015-D0520415B759}" type="pres">
      <dgm:prSet presAssocID="{7AF89441-1D15-4AC9-ADAB-D8DA9E192C4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D44D2A4-EC9A-4825-8F71-263BEF7DA266}" type="pres">
      <dgm:prSet presAssocID="{8636B702-4021-4F27-9DF1-3A520940D697}" presName="spacer" presStyleCnt="0"/>
      <dgm:spPr/>
    </dgm:pt>
    <dgm:pt modelId="{E8DA13C9-9CC4-4B33-9DD4-2401AAD0C6F5}" type="pres">
      <dgm:prSet presAssocID="{59C41E80-58F4-4219-B58C-3731467A656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4D7360D-67A0-40BB-B808-B69437211C67}" type="pres">
      <dgm:prSet presAssocID="{EB09D050-6A5D-4C99-A890-DF114014244E}" presName="spacer" presStyleCnt="0"/>
      <dgm:spPr/>
    </dgm:pt>
    <dgm:pt modelId="{B5055A80-F538-43F8-A39B-A640607FA012}" type="pres">
      <dgm:prSet presAssocID="{8E6B4176-4048-4329-8F1C-DD832A89416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A2252D4-7F8A-4F22-B7DD-E12B034FD7FD}" type="pres">
      <dgm:prSet presAssocID="{C8CEB3C2-5A5C-4D70-A63E-49E90CD882F4}" presName="spacer" presStyleCnt="0"/>
      <dgm:spPr/>
    </dgm:pt>
    <dgm:pt modelId="{9B7820E0-CDBE-49CF-BFA3-2C4B1A8F22D6}" type="pres">
      <dgm:prSet presAssocID="{C2CC721D-0D06-4308-BB7C-3B7886EF53B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729C65B-BFE4-466D-A6F7-C451810F5A9B}" srcId="{DFB9D189-9C79-4C5C-8548-37C5920C0C61}" destId="{8E6B4176-4048-4329-8F1C-DD832A89416C}" srcOrd="2" destOrd="0" parTransId="{6BB4639E-25B7-4663-B76A-47A3F19808FE}" sibTransId="{C8CEB3C2-5A5C-4D70-A63E-49E90CD882F4}"/>
    <dgm:cxn modelId="{7204C16C-3FE1-4570-A590-FE662CE1B2DC}" srcId="{DFB9D189-9C79-4C5C-8548-37C5920C0C61}" destId="{59C41E80-58F4-4219-B58C-3731467A6561}" srcOrd="1" destOrd="0" parTransId="{2460C37D-720C-4605-BF11-028A6A2D0FA6}" sibTransId="{EB09D050-6A5D-4C99-A890-DF114014244E}"/>
    <dgm:cxn modelId="{AA986A51-3EC1-46FA-8E88-1B1093AC5299}" type="presOf" srcId="{7AF89441-1D15-4AC9-ADAB-D8DA9E192C49}" destId="{B99D3781-8EF8-4D3A-8015-D0520415B759}" srcOrd="0" destOrd="0" presId="urn:microsoft.com/office/officeart/2005/8/layout/vList2"/>
    <dgm:cxn modelId="{A63D3B83-4331-4FA6-A16D-3F220F66618D}" type="presOf" srcId="{C2CC721D-0D06-4308-BB7C-3B7886EF53B2}" destId="{9B7820E0-CDBE-49CF-BFA3-2C4B1A8F22D6}" srcOrd="0" destOrd="0" presId="urn:microsoft.com/office/officeart/2005/8/layout/vList2"/>
    <dgm:cxn modelId="{A67E4493-DB03-4C83-A5F0-97E298B879A2}" type="presOf" srcId="{8E6B4176-4048-4329-8F1C-DD832A89416C}" destId="{B5055A80-F538-43F8-A39B-A640607FA012}" srcOrd="0" destOrd="0" presId="urn:microsoft.com/office/officeart/2005/8/layout/vList2"/>
    <dgm:cxn modelId="{88F59FAD-3CE6-46E6-8BA9-13A48B16D1FE}" srcId="{DFB9D189-9C79-4C5C-8548-37C5920C0C61}" destId="{7AF89441-1D15-4AC9-ADAB-D8DA9E192C49}" srcOrd="0" destOrd="0" parTransId="{C17A0711-7887-4DC4-9470-047C50797CCC}" sibTransId="{8636B702-4021-4F27-9DF1-3A520940D697}"/>
    <dgm:cxn modelId="{7A09E1C0-85C0-4980-9639-1C417A4854AF}" type="presOf" srcId="{DFB9D189-9C79-4C5C-8548-37C5920C0C61}" destId="{27EC2720-6D22-4668-8A6D-B1A7BFFD0B9B}" srcOrd="0" destOrd="0" presId="urn:microsoft.com/office/officeart/2005/8/layout/vList2"/>
    <dgm:cxn modelId="{537AC7C3-006C-42D0-88EB-07DA226D8B06}" type="presOf" srcId="{59C41E80-58F4-4219-B58C-3731467A6561}" destId="{E8DA13C9-9CC4-4B33-9DD4-2401AAD0C6F5}" srcOrd="0" destOrd="0" presId="urn:microsoft.com/office/officeart/2005/8/layout/vList2"/>
    <dgm:cxn modelId="{2D2D47EA-19E5-4A28-ABBA-368C4205B110}" srcId="{DFB9D189-9C79-4C5C-8548-37C5920C0C61}" destId="{C2CC721D-0D06-4308-BB7C-3B7886EF53B2}" srcOrd="3" destOrd="0" parTransId="{3B7446D2-2073-4856-90D3-995E3283723A}" sibTransId="{F5BA9D43-B28E-486A-A522-A212CB82E086}"/>
    <dgm:cxn modelId="{674F7C3C-AA78-477D-9A6B-B65F11574C46}" type="presParOf" srcId="{27EC2720-6D22-4668-8A6D-B1A7BFFD0B9B}" destId="{B99D3781-8EF8-4D3A-8015-D0520415B759}" srcOrd="0" destOrd="0" presId="urn:microsoft.com/office/officeart/2005/8/layout/vList2"/>
    <dgm:cxn modelId="{D0506B9D-0C06-45C6-AF75-75D0F0D659E8}" type="presParOf" srcId="{27EC2720-6D22-4668-8A6D-B1A7BFFD0B9B}" destId="{0D44D2A4-EC9A-4825-8F71-263BEF7DA266}" srcOrd="1" destOrd="0" presId="urn:microsoft.com/office/officeart/2005/8/layout/vList2"/>
    <dgm:cxn modelId="{C80379EF-060A-44E6-9D59-88D7C075B1E4}" type="presParOf" srcId="{27EC2720-6D22-4668-8A6D-B1A7BFFD0B9B}" destId="{E8DA13C9-9CC4-4B33-9DD4-2401AAD0C6F5}" srcOrd="2" destOrd="0" presId="urn:microsoft.com/office/officeart/2005/8/layout/vList2"/>
    <dgm:cxn modelId="{0CD951CE-F86F-46EE-B6AE-AAEBBAA977AF}" type="presParOf" srcId="{27EC2720-6D22-4668-8A6D-B1A7BFFD0B9B}" destId="{44D7360D-67A0-40BB-B808-B69437211C67}" srcOrd="3" destOrd="0" presId="urn:microsoft.com/office/officeart/2005/8/layout/vList2"/>
    <dgm:cxn modelId="{1B05BE33-E712-4011-990F-1C4AA0076DED}" type="presParOf" srcId="{27EC2720-6D22-4668-8A6D-B1A7BFFD0B9B}" destId="{B5055A80-F538-43F8-A39B-A640607FA012}" srcOrd="4" destOrd="0" presId="urn:microsoft.com/office/officeart/2005/8/layout/vList2"/>
    <dgm:cxn modelId="{B58B69CE-D517-4E75-A703-209FD4B5E612}" type="presParOf" srcId="{27EC2720-6D22-4668-8A6D-B1A7BFFD0B9B}" destId="{6A2252D4-7F8A-4F22-B7DD-E12B034FD7FD}" srcOrd="5" destOrd="0" presId="urn:microsoft.com/office/officeart/2005/8/layout/vList2"/>
    <dgm:cxn modelId="{C047199C-A1B6-4665-A520-11A0BB46B423}" type="presParOf" srcId="{27EC2720-6D22-4668-8A6D-B1A7BFFD0B9B}" destId="{9B7820E0-CDBE-49CF-BFA3-2C4B1A8F22D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1E533CF-5F10-4A40-8A95-7C9AC682F75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3A236F5-22F1-4B8E-8819-2E06427D73EE}">
      <dgm:prSet/>
      <dgm:spPr/>
      <dgm:t>
        <a:bodyPr/>
        <a:lstStyle/>
        <a:p>
          <a:r>
            <a:rPr lang="en-GB"/>
            <a:t>Create software that allows a business, and individuals track their IOT devices lifecycle from manufacture to installation, operation, maintenance, and eventually, recycling if possible.</a:t>
          </a:r>
          <a:endParaRPr lang="en-US"/>
        </a:p>
      </dgm:t>
    </dgm:pt>
    <dgm:pt modelId="{7973E880-0F5F-45C3-B648-EF4AA20D25CD}" type="parTrans" cxnId="{7947CB2C-98F1-4705-ACFE-3BFC539D8D0F}">
      <dgm:prSet/>
      <dgm:spPr/>
      <dgm:t>
        <a:bodyPr/>
        <a:lstStyle/>
        <a:p>
          <a:endParaRPr lang="en-US"/>
        </a:p>
      </dgm:t>
    </dgm:pt>
    <dgm:pt modelId="{BFFBE6B1-E2E3-4098-9643-DA75072D3176}" type="sibTrans" cxnId="{7947CB2C-98F1-4705-ACFE-3BFC539D8D0F}">
      <dgm:prSet/>
      <dgm:spPr/>
      <dgm:t>
        <a:bodyPr/>
        <a:lstStyle/>
        <a:p>
          <a:endParaRPr lang="en-US"/>
        </a:p>
      </dgm:t>
    </dgm:pt>
    <dgm:pt modelId="{6986CA9C-7916-4834-B901-339D3F1F2F93}">
      <dgm:prSet/>
      <dgm:spPr/>
      <dgm:t>
        <a:bodyPr/>
        <a:lstStyle/>
        <a:p>
          <a:r>
            <a:rPr lang="en-GB"/>
            <a:t>Whether managing a handful of devices to scaling to thousands, our solution should be able to adapt to meet the diverse needs of clients, offering flexibility in our client-side integration as well as on our database.</a:t>
          </a:r>
          <a:endParaRPr lang="en-US"/>
        </a:p>
      </dgm:t>
    </dgm:pt>
    <dgm:pt modelId="{D84F88CE-34E5-4A0B-9836-03E3F096D97F}" type="parTrans" cxnId="{85187E2C-4FFC-499A-983F-FDB1F562FCAE}">
      <dgm:prSet/>
      <dgm:spPr/>
      <dgm:t>
        <a:bodyPr/>
        <a:lstStyle/>
        <a:p>
          <a:endParaRPr lang="en-US"/>
        </a:p>
      </dgm:t>
    </dgm:pt>
    <dgm:pt modelId="{6FB659B2-2BFB-4E41-AAF1-A0BF5704A5F9}" type="sibTrans" cxnId="{85187E2C-4FFC-499A-983F-FDB1F562FCAE}">
      <dgm:prSet/>
      <dgm:spPr/>
      <dgm:t>
        <a:bodyPr/>
        <a:lstStyle/>
        <a:p>
          <a:endParaRPr lang="en-US"/>
        </a:p>
      </dgm:t>
    </dgm:pt>
    <dgm:pt modelId="{234C7C7E-F93D-45B3-AE09-477ABF1CBDBB}" type="pres">
      <dgm:prSet presAssocID="{51E533CF-5F10-4A40-8A95-7C9AC682F75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5703146-FE9C-4E2C-9E41-52281E03E1FE}" type="pres">
      <dgm:prSet presAssocID="{03A236F5-22F1-4B8E-8819-2E06427D73EE}" presName="hierRoot1" presStyleCnt="0"/>
      <dgm:spPr/>
    </dgm:pt>
    <dgm:pt modelId="{6EEE6900-7CAB-46F9-8A7A-AD6D24CA51D5}" type="pres">
      <dgm:prSet presAssocID="{03A236F5-22F1-4B8E-8819-2E06427D73EE}" presName="composite" presStyleCnt="0"/>
      <dgm:spPr/>
    </dgm:pt>
    <dgm:pt modelId="{971C4E0F-E956-4F25-BDAE-1567EB1E0EF2}" type="pres">
      <dgm:prSet presAssocID="{03A236F5-22F1-4B8E-8819-2E06427D73EE}" presName="background" presStyleLbl="node0" presStyleIdx="0" presStyleCnt="2"/>
      <dgm:spPr/>
    </dgm:pt>
    <dgm:pt modelId="{A2D265AB-2C9B-40D1-A371-2CF89C70470D}" type="pres">
      <dgm:prSet presAssocID="{03A236F5-22F1-4B8E-8819-2E06427D73EE}" presName="text" presStyleLbl="fgAcc0" presStyleIdx="0" presStyleCnt="2">
        <dgm:presLayoutVars>
          <dgm:chPref val="3"/>
        </dgm:presLayoutVars>
      </dgm:prSet>
      <dgm:spPr/>
    </dgm:pt>
    <dgm:pt modelId="{D1F420BA-0C80-4276-A8EF-E8F33EE6F9FD}" type="pres">
      <dgm:prSet presAssocID="{03A236F5-22F1-4B8E-8819-2E06427D73EE}" presName="hierChild2" presStyleCnt="0"/>
      <dgm:spPr/>
    </dgm:pt>
    <dgm:pt modelId="{CBA3A008-6415-45C5-B21F-1E83FFE3B537}" type="pres">
      <dgm:prSet presAssocID="{6986CA9C-7916-4834-B901-339D3F1F2F93}" presName="hierRoot1" presStyleCnt="0"/>
      <dgm:spPr/>
    </dgm:pt>
    <dgm:pt modelId="{54AF8BD9-4072-437B-916F-B22045B396F0}" type="pres">
      <dgm:prSet presAssocID="{6986CA9C-7916-4834-B901-339D3F1F2F93}" presName="composite" presStyleCnt="0"/>
      <dgm:spPr/>
    </dgm:pt>
    <dgm:pt modelId="{37B2B16D-E0CE-42F5-845B-E68B3140DC9B}" type="pres">
      <dgm:prSet presAssocID="{6986CA9C-7916-4834-B901-339D3F1F2F93}" presName="background" presStyleLbl="node0" presStyleIdx="1" presStyleCnt="2"/>
      <dgm:spPr/>
    </dgm:pt>
    <dgm:pt modelId="{9D2DD10D-11BF-48C1-8811-E811CFBAEAC3}" type="pres">
      <dgm:prSet presAssocID="{6986CA9C-7916-4834-B901-339D3F1F2F93}" presName="text" presStyleLbl="fgAcc0" presStyleIdx="1" presStyleCnt="2">
        <dgm:presLayoutVars>
          <dgm:chPref val="3"/>
        </dgm:presLayoutVars>
      </dgm:prSet>
      <dgm:spPr/>
    </dgm:pt>
    <dgm:pt modelId="{503C0EBB-F56E-4D49-80C3-15C3529B2615}" type="pres">
      <dgm:prSet presAssocID="{6986CA9C-7916-4834-B901-339D3F1F2F93}" presName="hierChild2" presStyleCnt="0"/>
      <dgm:spPr/>
    </dgm:pt>
  </dgm:ptLst>
  <dgm:cxnLst>
    <dgm:cxn modelId="{D147320A-A3D0-4E21-A83D-5E0A549B7BAA}" type="presOf" srcId="{51E533CF-5F10-4A40-8A95-7C9AC682F757}" destId="{234C7C7E-F93D-45B3-AE09-477ABF1CBDBB}" srcOrd="0" destOrd="0" presId="urn:microsoft.com/office/officeart/2005/8/layout/hierarchy1"/>
    <dgm:cxn modelId="{85187E2C-4FFC-499A-983F-FDB1F562FCAE}" srcId="{51E533CF-5F10-4A40-8A95-7C9AC682F757}" destId="{6986CA9C-7916-4834-B901-339D3F1F2F93}" srcOrd="1" destOrd="0" parTransId="{D84F88CE-34E5-4A0B-9836-03E3F096D97F}" sibTransId="{6FB659B2-2BFB-4E41-AAF1-A0BF5704A5F9}"/>
    <dgm:cxn modelId="{7947CB2C-98F1-4705-ACFE-3BFC539D8D0F}" srcId="{51E533CF-5F10-4A40-8A95-7C9AC682F757}" destId="{03A236F5-22F1-4B8E-8819-2E06427D73EE}" srcOrd="0" destOrd="0" parTransId="{7973E880-0F5F-45C3-B648-EF4AA20D25CD}" sibTransId="{BFFBE6B1-E2E3-4098-9643-DA75072D3176}"/>
    <dgm:cxn modelId="{880AD544-B667-4451-88E6-CCDD9642E7D2}" type="presOf" srcId="{6986CA9C-7916-4834-B901-339D3F1F2F93}" destId="{9D2DD10D-11BF-48C1-8811-E811CFBAEAC3}" srcOrd="0" destOrd="0" presId="urn:microsoft.com/office/officeart/2005/8/layout/hierarchy1"/>
    <dgm:cxn modelId="{174DB8B8-C240-492D-BA5E-8FA06E108B7F}" type="presOf" srcId="{03A236F5-22F1-4B8E-8819-2E06427D73EE}" destId="{A2D265AB-2C9B-40D1-A371-2CF89C70470D}" srcOrd="0" destOrd="0" presId="urn:microsoft.com/office/officeart/2005/8/layout/hierarchy1"/>
    <dgm:cxn modelId="{000F7061-D443-417E-BC84-731E606B0978}" type="presParOf" srcId="{234C7C7E-F93D-45B3-AE09-477ABF1CBDBB}" destId="{A5703146-FE9C-4E2C-9E41-52281E03E1FE}" srcOrd="0" destOrd="0" presId="urn:microsoft.com/office/officeart/2005/8/layout/hierarchy1"/>
    <dgm:cxn modelId="{C5FE7EF9-B492-41C3-A406-F8FE77E36E13}" type="presParOf" srcId="{A5703146-FE9C-4E2C-9E41-52281E03E1FE}" destId="{6EEE6900-7CAB-46F9-8A7A-AD6D24CA51D5}" srcOrd="0" destOrd="0" presId="urn:microsoft.com/office/officeart/2005/8/layout/hierarchy1"/>
    <dgm:cxn modelId="{569EA547-F4A7-4C95-92EC-3B9A8BE19E17}" type="presParOf" srcId="{6EEE6900-7CAB-46F9-8A7A-AD6D24CA51D5}" destId="{971C4E0F-E956-4F25-BDAE-1567EB1E0EF2}" srcOrd="0" destOrd="0" presId="urn:microsoft.com/office/officeart/2005/8/layout/hierarchy1"/>
    <dgm:cxn modelId="{F813CB28-380F-4382-91A9-0C6058F66B19}" type="presParOf" srcId="{6EEE6900-7CAB-46F9-8A7A-AD6D24CA51D5}" destId="{A2D265AB-2C9B-40D1-A371-2CF89C70470D}" srcOrd="1" destOrd="0" presId="urn:microsoft.com/office/officeart/2005/8/layout/hierarchy1"/>
    <dgm:cxn modelId="{D40A52E8-1BD8-447D-8B4B-90BB5AA6FB2A}" type="presParOf" srcId="{A5703146-FE9C-4E2C-9E41-52281E03E1FE}" destId="{D1F420BA-0C80-4276-A8EF-E8F33EE6F9FD}" srcOrd="1" destOrd="0" presId="urn:microsoft.com/office/officeart/2005/8/layout/hierarchy1"/>
    <dgm:cxn modelId="{4578B809-E5E7-40A1-AA38-4E1E5FBEF9D3}" type="presParOf" srcId="{234C7C7E-F93D-45B3-AE09-477ABF1CBDBB}" destId="{CBA3A008-6415-45C5-B21F-1E83FFE3B537}" srcOrd="1" destOrd="0" presId="urn:microsoft.com/office/officeart/2005/8/layout/hierarchy1"/>
    <dgm:cxn modelId="{AF4E3E9D-8DD9-459A-997A-D05162D3E696}" type="presParOf" srcId="{CBA3A008-6415-45C5-B21F-1E83FFE3B537}" destId="{54AF8BD9-4072-437B-916F-B22045B396F0}" srcOrd="0" destOrd="0" presId="urn:microsoft.com/office/officeart/2005/8/layout/hierarchy1"/>
    <dgm:cxn modelId="{50800EC2-0534-4BD0-AF59-B4701BD5EA63}" type="presParOf" srcId="{54AF8BD9-4072-437B-916F-B22045B396F0}" destId="{37B2B16D-E0CE-42F5-845B-E68B3140DC9B}" srcOrd="0" destOrd="0" presId="urn:microsoft.com/office/officeart/2005/8/layout/hierarchy1"/>
    <dgm:cxn modelId="{C009648D-4A1A-4E94-991D-E4439E9CBC25}" type="presParOf" srcId="{54AF8BD9-4072-437B-916F-B22045B396F0}" destId="{9D2DD10D-11BF-48C1-8811-E811CFBAEAC3}" srcOrd="1" destOrd="0" presId="urn:microsoft.com/office/officeart/2005/8/layout/hierarchy1"/>
    <dgm:cxn modelId="{F45B9B47-C1EB-4457-A8D6-46BE311839A5}" type="presParOf" srcId="{CBA3A008-6415-45C5-B21F-1E83FFE3B537}" destId="{503C0EBB-F56E-4D49-80C3-15C3529B261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5C732C-5B81-44E0-BABA-B481FC8D541A}">
      <dsp:nvSpPr>
        <dsp:cNvPr id="0" name=""/>
        <dsp:cNvSpPr/>
      </dsp:nvSpPr>
      <dsp:spPr>
        <a:xfrm>
          <a:off x="0" y="2172104"/>
          <a:ext cx="10830641" cy="1425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Key Section</a:t>
          </a:r>
          <a:endParaRPr lang="en-US" sz="2700" kern="1200"/>
        </a:p>
      </dsp:txBody>
      <dsp:txXfrm>
        <a:off x="0" y="2172104"/>
        <a:ext cx="10830641" cy="769573"/>
      </dsp:txXfrm>
    </dsp:sp>
    <dsp:sp modelId="{30C52E34-2A8A-4C38-8F8E-D06EE62A8F7A}">
      <dsp:nvSpPr>
        <dsp:cNvPr id="0" name=""/>
        <dsp:cNvSpPr/>
      </dsp:nvSpPr>
      <dsp:spPr>
        <a:xfrm>
          <a:off x="1322" y="2913175"/>
          <a:ext cx="2165599" cy="6555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Manufacture</a:t>
          </a:r>
          <a:endParaRPr lang="en-US" sz="2200" kern="1200"/>
        </a:p>
      </dsp:txBody>
      <dsp:txXfrm>
        <a:off x="1322" y="2913175"/>
        <a:ext cx="2165599" cy="655562"/>
      </dsp:txXfrm>
    </dsp:sp>
    <dsp:sp modelId="{0B1D1C7C-0298-4CBF-9266-88373C4B0497}">
      <dsp:nvSpPr>
        <dsp:cNvPr id="0" name=""/>
        <dsp:cNvSpPr/>
      </dsp:nvSpPr>
      <dsp:spPr>
        <a:xfrm>
          <a:off x="2166921" y="2913175"/>
          <a:ext cx="2165599" cy="6555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Instalation</a:t>
          </a:r>
          <a:endParaRPr lang="en-US" sz="2200" kern="1200"/>
        </a:p>
      </dsp:txBody>
      <dsp:txXfrm>
        <a:off x="2166921" y="2913175"/>
        <a:ext cx="2165599" cy="655562"/>
      </dsp:txXfrm>
    </dsp:sp>
    <dsp:sp modelId="{1FE9B4AF-36AA-4260-ADBB-BA2F547F2900}">
      <dsp:nvSpPr>
        <dsp:cNvPr id="0" name=""/>
        <dsp:cNvSpPr/>
      </dsp:nvSpPr>
      <dsp:spPr>
        <a:xfrm>
          <a:off x="4332520" y="2913175"/>
          <a:ext cx="2165599" cy="6555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Monitoring</a:t>
          </a:r>
          <a:endParaRPr lang="en-US" sz="2200" kern="1200"/>
        </a:p>
      </dsp:txBody>
      <dsp:txXfrm>
        <a:off x="4332520" y="2913175"/>
        <a:ext cx="2165599" cy="655562"/>
      </dsp:txXfrm>
    </dsp:sp>
    <dsp:sp modelId="{2B00FBC1-B369-4931-8332-68D1FB098724}">
      <dsp:nvSpPr>
        <dsp:cNvPr id="0" name=""/>
        <dsp:cNvSpPr/>
      </dsp:nvSpPr>
      <dsp:spPr>
        <a:xfrm>
          <a:off x="6498120" y="2913175"/>
          <a:ext cx="2165599" cy="6555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Maintantce</a:t>
          </a:r>
          <a:endParaRPr lang="en-US" sz="2200" kern="1200"/>
        </a:p>
      </dsp:txBody>
      <dsp:txXfrm>
        <a:off x="6498120" y="2913175"/>
        <a:ext cx="2165599" cy="655562"/>
      </dsp:txXfrm>
    </dsp:sp>
    <dsp:sp modelId="{FC0EFC04-75CD-434C-A813-49F1E95ED957}">
      <dsp:nvSpPr>
        <dsp:cNvPr id="0" name=""/>
        <dsp:cNvSpPr/>
      </dsp:nvSpPr>
      <dsp:spPr>
        <a:xfrm>
          <a:off x="8663719" y="2913175"/>
          <a:ext cx="2165599" cy="6555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Decommission</a:t>
          </a:r>
          <a:endParaRPr lang="en-US" sz="2200" kern="1200"/>
        </a:p>
      </dsp:txBody>
      <dsp:txXfrm>
        <a:off x="8663719" y="2913175"/>
        <a:ext cx="2165599" cy="655562"/>
      </dsp:txXfrm>
    </dsp:sp>
    <dsp:sp modelId="{62373634-7EE0-4DED-8AD6-0D8E10FCAACB}">
      <dsp:nvSpPr>
        <dsp:cNvPr id="0" name=""/>
        <dsp:cNvSpPr/>
      </dsp:nvSpPr>
      <dsp:spPr>
        <a:xfrm rot="10800000">
          <a:off x="0" y="1622"/>
          <a:ext cx="10830641" cy="219185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IoT Lifecycle Management refers to End-to-end process of tracking, managing, IoT devices through their entire lifecycle.</a:t>
          </a:r>
          <a:endParaRPr lang="en-US" sz="2700" kern="1200" dirty="0"/>
        </a:p>
      </dsp:txBody>
      <dsp:txXfrm rot="10800000">
        <a:off x="0" y="1622"/>
        <a:ext cx="10830641" cy="14242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3CCB81-0A9C-46AF-A992-34C6AC2A3B82}">
      <dsp:nvSpPr>
        <dsp:cNvPr id="0" name=""/>
        <dsp:cNvSpPr/>
      </dsp:nvSpPr>
      <dsp:spPr>
        <a:xfrm>
          <a:off x="6091" y="720041"/>
          <a:ext cx="550757" cy="5507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841D41-5891-406A-952A-40AD98E19080}">
      <dsp:nvSpPr>
        <dsp:cNvPr id="0" name=""/>
        <dsp:cNvSpPr/>
      </dsp:nvSpPr>
      <dsp:spPr>
        <a:xfrm>
          <a:off x="6091" y="1363627"/>
          <a:ext cx="1573593" cy="413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Complete Device History</a:t>
          </a:r>
          <a:endParaRPr lang="en-US" sz="1400" kern="1200"/>
        </a:p>
      </dsp:txBody>
      <dsp:txXfrm>
        <a:off x="6091" y="1363627"/>
        <a:ext cx="1573593" cy="413068"/>
      </dsp:txXfrm>
    </dsp:sp>
    <dsp:sp modelId="{34A03152-26E9-4D09-8721-76C316FECB8B}">
      <dsp:nvSpPr>
        <dsp:cNvPr id="0" name=""/>
        <dsp:cNvSpPr/>
      </dsp:nvSpPr>
      <dsp:spPr>
        <a:xfrm>
          <a:off x="6091" y="1819870"/>
          <a:ext cx="1573593" cy="1058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Improved device auditing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Asset tracking and accountability</a:t>
          </a:r>
          <a:endParaRPr lang="en-US" sz="1100" kern="1200"/>
        </a:p>
      </dsp:txBody>
      <dsp:txXfrm>
        <a:off x="6091" y="1819870"/>
        <a:ext cx="1573593" cy="1058950"/>
      </dsp:txXfrm>
    </dsp:sp>
    <dsp:sp modelId="{53D39885-2ECC-44FD-AEF5-15AC443D8312}">
      <dsp:nvSpPr>
        <dsp:cNvPr id="0" name=""/>
        <dsp:cNvSpPr/>
      </dsp:nvSpPr>
      <dsp:spPr>
        <a:xfrm>
          <a:off x="1855064" y="720041"/>
          <a:ext cx="550757" cy="5507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485884-AEB9-4D95-B38D-1BE38B8D2DB5}">
      <dsp:nvSpPr>
        <dsp:cNvPr id="0" name=""/>
        <dsp:cNvSpPr/>
      </dsp:nvSpPr>
      <dsp:spPr>
        <a:xfrm>
          <a:off x="1855064" y="1363627"/>
          <a:ext cx="1573593" cy="413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Cost Saving</a:t>
          </a:r>
          <a:endParaRPr lang="en-US" sz="1400" kern="1200"/>
        </a:p>
      </dsp:txBody>
      <dsp:txXfrm>
        <a:off x="1855064" y="1363627"/>
        <a:ext cx="1573593" cy="413068"/>
      </dsp:txXfrm>
    </dsp:sp>
    <dsp:sp modelId="{461A8E01-B74D-4675-B78C-06E8E174A009}">
      <dsp:nvSpPr>
        <dsp:cNvPr id="0" name=""/>
        <dsp:cNvSpPr/>
      </dsp:nvSpPr>
      <dsp:spPr>
        <a:xfrm>
          <a:off x="1855064" y="1819870"/>
          <a:ext cx="1573593" cy="1058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Prevents unplanned repair and replacement costs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Early identification issues allows for timely fixes or replacemnts</a:t>
          </a:r>
          <a:endParaRPr lang="en-US" sz="1100" kern="1200"/>
        </a:p>
      </dsp:txBody>
      <dsp:txXfrm>
        <a:off x="1855064" y="1819870"/>
        <a:ext cx="1573593" cy="1058950"/>
      </dsp:txXfrm>
    </dsp:sp>
    <dsp:sp modelId="{F2B9EB51-CD9A-4C0E-8F66-E87E4E76D26A}">
      <dsp:nvSpPr>
        <dsp:cNvPr id="0" name=""/>
        <dsp:cNvSpPr/>
      </dsp:nvSpPr>
      <dsp:spPr>
        <a:xfrm>
          <a:off x="3704037" y="720041"/>
          <a:ext cx="550757" cy="5507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5FC36D-14A3-49CE-A91C-D2977D8C4631}">
      <dsp:nvSpPr>
        <dsp:cNvPr id="0" name=""/>
        <dsp:cNvSpPr/>
      </dsp:nvSpPr>
      <dsp:spPr>
        <a:xfrm>
          <a:off x="3704037" y="1363627"/>
          <a:ext cx="1573593" cy="413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Improved Device Efficiency</a:t>
          </a:r>
          <a:endParaRPr lang="en-US" sz="1400" kern="1200"/>
        </a:p>
      </dsp:txBody>
      <dsp:txXfrm>
        <a:off x="3704037" y="1363627"/>
        <a:ext cx="1573593" cy="413068"/>
      </dsp:txXfrm>
    </dsp:sp>
    <dsp:sp modelId="{DF4B7402-976C-47B0-9CC0-BA56EE2C4F7D}">
      <dsp:nvSpPr>
        <dsp:cNvPr id="0" name=""/>
        <dsp:cNvSpPr/>
      </dsp:nvSpPr>
      <dsp:spPr>
        <a:xfrm>
          <a:off x="3704037" y="1819870"/>
          <a:ext cx="1573593" cy="1058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Optimises recourse usage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Better tracking of device status and location</a:t>
          </a:r>
          <a:endParaRPr lang="en-US" sz="1100" kern="1200"/>
        </a:p>
      </dsp:txBody>
      <dsp:txXfrm>
        <a:off x="3704037" y="1819870"/>
        <a:ext cx="1573593" cy="1058950"/>
      </dsp:txXfrm>
    </dsp:sp>
    <dsp:sp modelId="{7F0ABC98-9525-45A9-8CCD-03C14E0F288A}">
      <dsp:nvSpPr>
        <dsp:cNvPr id="0" name=""/>
        <dsp:cNvSpPr/>
      </dsp:nvSpPr>
      <dsp:spPr>
        <a:xfrm>
          <a:off x="5553009" y="720041"/>
          <a:ext cx="550757" cy="5507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C782B9-B62D-4946-8F31-2CC1D45098F6}">
      <dsp:nvSpPr>
        <dsp:cNvPr id="0" name=""/>
        <dsp:cNvSpPr/>
      </dsp:nvSpPr>
      <dsp:spPr>
        <a:xfrm>
          <a:off x="5553009" y="1363627"/>
          <a:ext cx="1573593" cy="413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Promotes Regular Maintenance</a:t>
          </a:r>
          <a:endParaRPr lang="en-US" sz="1400" kern="1200"/>
        </a:p>
      </dsp:txBody>
      <dsp:txXfrm>
        <a:off x="5553009" y="1363627"/>
        <a:ext cx="1573593" cy="413068"/>
      </dsp:txXfrm>
    </dsp:sp>
    <dsp:sp modelId="{CC2D0760-A5BF-4C4C-8484-2A036E2057E9}">
      <dsp:nvSpPr>
        <dsp:cNvPr id="0" name=""/>
        <dsp:cNvSpPr/>
      </dsp:nvSpPr>
      <dsp:spPr>
        <a:xfrm>
          <a:off x="5553009" y="1819870"/>
          <a:ext cx="1573593" cy="1058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Proactive maintenance can prevent major issues.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Reduces downtime</a:t>
          </a:r>
          <a:endParaRPr lang="en-US" sz="1100" kern="1200"/>
        </a:p>
      </dsp:txBody>
      <dsp:txXfrm>
        <a:off x="5553009" y="1819870"/>
        <a:ext cx="1573593" cy="1058950"/>
      </dsp:txXfrm>
    </dsp:sp>
    <dsp:sp modelId="{3FE96A76-D47D-4F9D-AA01-0F571AB0DB59}">
      <dsp:nvSpPr>
        <dsp:cNvPr id="0" name=""/>
        <dsp:cNvSpPr/>
      </dsp:nvSpPr>
      <dsp:spPr>
        <a:xfrm>
          <a:off x="7401982" y="720041"/>
          <a:ext cx="550757" cy="55075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8C73F9-D891-44A5-AB3A-11D822A2C562}">
      <dsp:nvSpPr>
        <dsp:cNvPr id="0" name=""/>
        <dsp:cNvSpPr/>
      </dsp:nvSpPr>
      <dsp:spPr>
        <a:xfrm>
          <a:off x="7401982" y="1363627"/>
          <a:ext cx="1573593" cy="413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Improved Security</a:t>
          </a:r>
          <a:endParaRPr lang="en-US" sz="1400" kern="1200"/>
        </a:p>
      </dsp:txBody>
      <dsp:txXfrm>
        <a:off x="7401982" y="1363627"/>
        <a:ext cx="1573593" cy="413068"/>
      </dsp:txXfrm>
    </dsp:sp>
    <dsp:sp modelId="{D1F1C2A2-50A8-4FEC-AF85-6345E0E9B353}">
      <dsp:nvSpPr>
        <dsp:cNvPr id="0" name=""/>
        <dsp:cNvSpPr/>
      </dsp:nvSpPr>
      <dsp:spPr>
        <a:xfrm>
          <a:off x="7401982" y="1819870"/>
          <a:ext cx="1573593" cy="1058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Regular maintenance reduces vulnerabilities</a:t>
          </a:r>
          <a:endParaRPr lang="en-US" sz="1100" kern="1200"/>
        </a:p>
      </dsp:txBody>
      <dsp:txXfrm>
        <a:off x="7401982" y="1819870"/>
        <a:ext cx="1573593" cy="1058950"/>
      </dsp:txXfrm>
    </dsp:sp>
    <dsp:sp modelId="{AE6A0FB3-CCAC-464A-8846-ABD81B0D505E}">
      <dsp:nvSpPr>
        <dsp:cNvPr id="0" name=""/>
        <dsp:cNvSpPr/>
      </dsp:nvSpPr>
      <dsp:spPr>
        <a:xfrm>
          <a:off x="9250955" y="720041"/>
          <a:ext cx="550757" cy="55075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600E7-CC90-4CA6-A0AF-ED158AD6B105}">
      <dsp:nvSpPr>
        <dsp:cNvPr id="0" name=""/>
        <dsp:cNvSpPr/>
      </dsp:nvSpPr>
      <dsp:spPr>
        <a:xfrm>
          <a:off x="9250955" y="1363627"/>
          <a:ext cx="1573593" cy="413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Reduced E-Waste</a:t>
          </a:r>
          <a:endParaRPr lang="en-US" sz="1400" kern="1200"/>
        </a:p>
      </dsp:txBody>
      <dsp:txXfrm>
        <a:off x="9250955" y="1363627"/>
        <a:ext cx="1573593" cy="413068"/>
      </dsp:txXfrm>
    </dsp:sp>
    <dsp:sp modelId="{32AA61E5-6035-429F-B742-796A47B4CB8E}">
      <dsp:nvSpPr>
        <dsp:cNvPr id="0" name=""/>
        <dsp:cNvSpPr/>
      </dsp:nvSpPr>
      <dsp:spPr>
        <a:xfrm>
          <a:off x="9250955" y="1819870"/>
          <a:ext cx="1573593" cy="1058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Extends device lifespan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Allows recycling of usable compnents</a:t>
          </a:r>
          <a:endParaRPr lang="en-US" sz="1100" kern="1200"/>
        </a:p>
      </dsp:txBody>
      <dsp:txXfrm>
        <a:off x="9250955" y="1819870"/>
        <a:ext cx="1573593" cy="10589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9D3781-8EF8-4D3A-8015-D0520415B759}">
      <dsp:nvSpPr>
        <dsp:cNvPr id="0" name=""/>
        <dsp:cNvSpPr/>
      </dsp:nvSpPr>
      <dsp:spPr>
        <a:xfrm>
          <a:off x="0" y="846677"/>
          <a:ext cx="6261100" cy="8892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/>
            <a:t>Firebase Database</a:t>
          </a:r>
          <a:endParaRPr lang="en-US" sz="3800" kern="1200"/>
        </a:p>
      </dsp:txBody>
      <dsp:txXfrm>
        <a:off x="43407" y="890084"/>
        <a:ext cx="6174286" cy="802386"/>
      </dsp:txXfrm>
    </dsp:sp>
    <dsp:sp modelId="{E8DA13C9-9CC4-4B33-9DD4-2401AAD0C6F5}">
      <dsp:nvSpPr>
        <dsp:cNvPr id="0" name=""/>
        <dsp:cNvSpPr/>
      </dsp:nvSpPr>
      <dsp:spPr>
        <a:xfrm>
          <a:off x="0" y="1845317"/>
          <a:ext cx="6261100" cy="889200"/>
        </a:xfrm>
        <a:prstGeom prst="roundRect">
          <a:avLst/>
        </a:prstGeom>
        <a:gradFill rotWithShape="0">
          <a:gsLst>
            <a:gs pos="0">
              <a:schemeClr val="accent2">
                <a:hueOff val="-67698"/>
                <a:satOff val="-14504"/>
                <a:lumOff val="19805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67698"/>
                <a:satOff val="-14504"/>
                <a:lumOff val="19805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67698"/>
                <a:satOff val="-14504"/>
                <a:lumOff val="19805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/>
            <a:t>Microservice architecture</a:t>
          </a:r>
          <a:endParaRPr lang="en-US" sz="3800" kern="1200"/>
        </a:p>
      </dsp:txBody>
      <dsp:txXfrm>
        <a:off x="43407" y="1888724"/>
        <a:ext cx="6174286" cy="802386"/>
      </dsp:txXfrm>
    </dsp:sp>
    <dsp:sp modelId="{B5055A80-F538-43F8-A39B-A640607FA012}">
      <dsp:nvSpPr>
        <dsp:cNvPr id="0" name=""/>
        <dsp:cNvSpPr/>
      </dsp:nvSpPr>
      <dsp:spPr>
        <a:xfrm>
          <a:off x="0" y="2843957"/>
          <a:ext cx="6261100" cy="889200"/>
        </a:xfrm>
        <a:prstGeom prst="roundRect">
          <a:avLst/>
        </a:prstGeom>
        <a:gradFill rotWithShape="0">
          <a:gsLst>
            <a:gs pos="0">
              <a:schemeClr val="accent2">
                <a:hueOff val="-135396"/>
                <a:satOff val="-29008"/>
                <a:lumOff val="39609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135396"/>
                <a:satOff val="-29008"/>
                <a:lumOff val="39609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135396"/>
                <a:satOff val="-29008"/>
                <a:lumOff val="39609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/>
            <a:t>Scalable infustrictire </a:t>
          </a:r>
          <a:endParaRPr lang="en-US" sz="3800" kern="1200"/>
        </a:p>
      </dsp:txBody>
      <dsp:txXfrm>
        <a:off x="43407" y="2887364"/>
        <a:ext cx="6174286" cy="802386"/>
      </dsp:txXfrm>
    </dsp:sp>
    <dsp:sp modelId="{9B7820E0-CDBE-49CF-BFA3-2C4B1A8F22D6}">
      <dsp:nvSpPr>
        <dsp:cNvPr id="0" name=""/>
        <dsp:cNvSpPr/>
      </dsp:nvSpPr>
      <dsp:spPr>
        <a:xfrm>
          <a:off x="0" y="3842597"/>
          <a:ext cx="6261100" cy="889200"/>
        </a:xfrm>
        <a:prstGeom prst="roundRect">
          <a:avLst/>
        </a:prstGeom>
        <a:gradFill rotWithShape="0">
          <a:gsLst>
            <a:gs pos="0">
              <a:schemeClr val="accent2">
                <a:hueOff val="-203093"/>
                <a:satOff val="-43512"/>
                <a:lumOff val="5941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203093"/>
                <a:satOff val="-43512"/>
                <a:lumOff val="5941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203093"/>
                <a:satOff val="-43512"/>
                <a:lumOff val="5941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/>
            <a:t>Flexible and Secure design</a:t>
          </a:r>
          <a:endParaRPr lang="en-US" sz="3800" kern="1200"/>
        </a:p>
      </dsp:txBody>
      <dsp:txXfrm>
        <a:off x="43407" y="3886004"/>
        <a:ext cx="6174286" cy="8023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1C4E0F-E956-4F25-BDAE-1567EB1E0EF2}">
      <dsp:nvSpPr>
        <dsp:cNvPr id="0" name=""/>
        <dsp:cNvSpPr/>
      </dsp:nvSpPr>
      <dsp:spPr>
        <a:xfrm>
          <a:off x="1322" y="81131"/>
          <a:ext cx="4640570" cy="2946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D265AB-2C9B-40D1-A371-2CF89C70470D}">
      <dsp:nvSpPr>
        <dsp:cNvPr id="0" name=""/>
        <dsp:cNvSpPr/>
      </dsp:nvSpPr>
      <dsp:spPr>
        <a:xfrm>
          <a:off x="516940" y="570969"/>
          <a:ext cx="4640570" cy="2946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Create software that allows a business, and individuals track their IOT devices lifecycle from manufacture to installation, operation, maintenance, and eventually, recycling if possible.</a:t>
          </a:r>
          <a:endParaRPr lang="en-US" sz="2400" kern="1200"/>
        </a:p>
      </dsp:txBody>
      <dsp:txXfrm>
        <a:off x="603248" y="657277"/>
        <a:ext cx="4467954" cy="2774145"/>
      </dsp:txXfrm>
    </dsp:sp>
    <dsp:sp modelId="{37B2B16D-E0CE-42F5-845B-E68B3140DC9B}">
      <dsp:nvSpPr>
        <dsp:cNvPr id="0" name=""/>
        <dsp:cNvSpPr/>
      </dsp:nvSpPr>
      <dsp:spPr>
        <a:xfrm>
          <a:off x="5673129" y="81131"/>
          <a:ext cx="4640570" cy="2946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2DD10D-11BF-48C1-8811-E811CFBAEAC3}">
      <dsp:nvSpPr>
        <dsp:cNvPr id="0" name=""/>
        <dsp:cNvSpPr/>
      </dsp:nvSpPr>
      <dsp:spPr>
        <a:xfrm>
          <a:off x="6188748" y="570969"/>
          <a:ext cx="4640570" cy="2946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Whether managing a handful of devices to scaling to thousands, our solution should be able to adapt to meet the diverse needs of clients, offering flexibility in our client-side integration as well as on our database.</a:t>
          </a:r>
          <a:endParaRPr lang="en-US" sz="2400" kern="1200"/>
        </a:p>
      </dsp:txBody>
      <dsp:txXfrm>
        <a:off x="6275056" y="657277"/>
        <a:ext cx="4467954" cy="27741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56B9F-B356-4EBF-91D4-2E5310C721CD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6A8DE-09B1-4D4D-A56A-A773B3CC6A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16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A8DE-09B1-4D4D-A56A-A773B3CC6AC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555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773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473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77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6322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511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521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043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993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02B8F4B-2B18-452D-8E80-D6E4D39031F0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38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193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45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23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16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59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96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631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50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14000">
              <a:schemeClr val="bg2">
                <a:shade val="100000"/>
                <a:hueMod val="100000"/>
                <a:satMod val="110000"/>
                <a:lumMod val="130000"/>
              </a:schemeClr>
            </a:gs>
            <a:gs pos="74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B8F4B-2B18-452D-8E80-D6E4D39031F0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566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6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7E367-228F-9827-E68D-8A25BFF19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510" y="2733709"/>
            <a:ext cx="7657792" cy="1373070"/>
          </a:xfrm>
        </p:spPr>
        <p:txBody>
          <a:bodyPr>
            <a:normAutofit/>
          </a:bodyPr>
          <a:lstStyle/>
          <a:p>
            <a:r>
              <a:rPr lang="en-GB" sz="3800">
                <a:solidFill>
                  <a:srgbClr val="FFFFFF"/>
                </a:solidFill>
              </a:rPr>
              <a:t>Project 2003</a:t>
            </a:r>
            <a:br>
              <a:rPr lang="en-GB" sz="3800">
                <a:solidFill>
                  <a:srgbClr val="FFFFFF"/>
                </a:solidFill>
              </a:rPr>
            </a:br>
            <a:r>
              <a:rPr lang="en-GB" sz="3800">
                <a:solidFill>
                  <a:srgbClr val="FFFFFF"/>
                </a:solidFill>
              </a:rPr>
              <a:t>IoT Lifecycle Manager -Farfields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9D7F8-BCDC-9203-40A5-B72A818D3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4149" y="4394039"/>
            <a:ext cx="7304152" cy="1117687"/>
          </a:xfrm>
        </p:spPr>
        <p:txBody>
          <a:bodyPr>
            <a:normAutofit/>
          </a:bodyPr>
          <a:lstStyle/>
          <a:p>
            <a:r>
              <a:rPr lang="en-GB" dirty="0"/>
              <a:t>Nikodem Tom Joseph</a:t>
            </a:r>
          </a:p>
        </p:txBody>
      </p:sp>
    </p:spTree>
    <p:extLst>
      <p:ext uri="{BB962C8B-B14F-4D97-AF65-F5344CB8AC3E}">
        <p14:creationId xmlns:p14="http://schemas.microsoft.com/office/powerpoint/2010/main" val="232723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9C7FF-99E5-D8EB-815D-0D0C3ADA4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C587A-D0EB-9AE2-2517-A266D4B53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6741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4BAA8-7D5D-2507-CAF2-05EFCC5B4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FIREBASE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D75D6-1FE3-5DF3-E0EC-2CB1D45007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727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CC14E-B24E-80F1-F3F2-A77F3DFAE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5B9AA-6504-3205-6A45-35213C187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FLUTTER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EABAF-1EC2-D7CE-7F02-CE1C5C0168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950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BC005-8F75-E116-BA8B-F903D8E2F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will be covered?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76B67-D0FA-C7F3-FD53-4B0BF2668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226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5222A-9D10-064A-8B12-C2C7A4B5A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What is it?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835E52-C5C7-BB3D-8A2B-7F77E9E3A6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3133389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6373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C5CD6-6AF1-70A3-6912-71AE0D217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GB"/>
              <a:t>Benefits of IoT Lifecycle Management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B89BF7B-D111-8C9C-132C-BD64E3051A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4377625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24079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CAEEEE-6734-A17F-9B71-8309644D8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GB" sz="4400">
                <a:solidFill>
                  <a:srgbClr val="FFFFFF"/>
                </a:solidFill>
              </a:rPr>
              <a:t>Mission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CB77B-9FDA-88D7-B4D9-E0F080B17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995" y="661106"/>
            <a:ext cx="6257362" cy="55031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Providing a seamless, scalable software solution for managing and tracking IoT device lifecycles, ensuring security, sustainability, and ease of use</a:t>
            </a:r>
            <a:endParaRPr lang="en-GB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934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CC45E3-081D-613F-44B8-E2FDF525F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GB" sz="4400"/>
              <a:t>Project Requirements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40A076-50B4-3B29-A3A9-D43F1F952B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7831960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66797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1C651-0BC2-43B1-5731-E41E095EE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041628" cy="3599316"/>
          </a:xfrm>
        </p:spPr>
        <p:txBody>
          <a:bodyPr>
            <a:normAutofit/>
          </a:bodyPr>
          <a:lstStyle/>
          <a:p>
            <a:r>
              <a:rPr lang="en-GB" sz="1400" dirty="0"/>
              <a:t>We emphasise the lifecycle tracking of devices.</a:t>
            </a:r>
          </a:p>
          <a:p>
            <a:pPr lvl="1"/>
            <a:r>
              <a:rPr lang="en-GB" sz="1400" dirty="0"/>
              <a:t>Maintenance Scheduling</a:t>
            </a:r>
          </a:p>
          <a:p>
            <a:pPr lvl="1"/>
            <a:r>
              <a:rPr lang="en-GB" sz="1400" dirty="0"/>
              <a:t>QR code scanning</a:t>
            </a:r>
          </a:p>
          <a:p>
            <a:pPr lvl="1"/>
            <a:r>
              <a:rPr lang="en-GB" sz="1400" dirty="0"/>
              <a:t>Manage the full lifecycle</a:t>
            </a:r>
          </a:p>
          <a:p>
            <a:pPr lvl="1"/>
            <a:r>
              <a:rPr lang="en-GB" sz="1400" dirty="0"/>
              <a:t>Comprehensive maintenance history</a:t>
            </a:r>
          </a:p>
          <a:p>
            <a:r>
              <a:rPr lang="en-GB" sz="1400" dirty="0"/>
              <a:t>User Oriented Design – Simplified the user interface</a:t>
            </a:r>
          </a:p>
          <a:p>
            <a:pPr lvl="1"/>
            <a:r>
              <a:rPr lang="en-GB" sz="1400" dirty="0"/>
              <a:t>Easy to get started</a:t>
            </a:r>
          </a:p>
          <a:p>
            <a:pPr lvl="1"/>
            <a:r>
              <a:rPr lang="en-GB" sz="1400" dirty="0"/>
              <a:t>Intuitive and streamlined workflows</a:t>
            </a:r>
          </a:p>
          <a:p>
            <a:pPr lvl="1"/>
            <a:r>
              <a:rPr lang="en-GB" sz="1400" dirty="0"/>
              <a:t>Ensures comprehensive </a:t>
            </a:r>
            <a:r>
              <a:rPr lang="en-GB" sz="1400" dirty="0" err="1"/>
              <a:t>Maintence</a:t>
            </a:r>
            <a:r>
              <a:rPr lang="en-GB" sz="1400" dirty="0"/>
              <a:t> record maintained </a:t>
            </a:r>
          </a:p>
          <a:p>
            <a:r>
              <a:rPr lang="en-GB" sz="1400" dirty="0"/>
              <a:t>Scalable architecture</a:t>
            </a:r>
          </a:p>
          <a:p>
            <a:pPr lvl="1"/>
            <a:r>
              <a:rPr lang="en-GB" sz="1400" dirty="0"/>
              <a:t>From 5 devices to 500</a:t>
            </a:r>
          </a:p>
          <a:p>
            <a:pPr marL="0" indent="0">
              <a:buNone/>
            </a:pPr>
            <a:endParaRPr lang="en-GB" sz="1400" dirty="0"/>
          </a:p>
          <a:p>
            <a:endParaRPr lang="en-GB" sz="1400" dirty="0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97EFA128-73D7-AD8B-A572-EE3552A787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637" r="11713" b="-2"/>
          <a:stretch/>
        </p:blipFill>
        <p:spPr>
          <a:xfrm>
            <a:off x="6096000" y="10"/>
            <a:ext cx="609282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6D47C1-64C5-E42C-ED63-7865344C0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en-GB" dirty="0"/>
              <a:t>What separates us?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387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1742E-5888-EE49-7786-5D8EE7416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GB" dirty="0"/>
              <a:t>Application Purpose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886587-C375-B301-9D36-DBB9AAD346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0696684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9786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093C0-07A2-0CDC-CFDD-C620A99B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Security and Risk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CB3C2-8798-8974-60D0-8FEA70EA2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RBAC(Role-Based Access Control)</a:t>
            </a:r>
          </a:p>
          <a:p>
            <a:pPr lvl="1"/>
            <a:r>
              <a:rPr lang="en-GB" dirty="0"/>
              <a:t>Minimises access to vulnerable data</a:t>
            </a:r>
          </a:p>
          <a:p>
            <a:pPr lvl="1"/>
            <a:r>
              <a:rPr lang="en-GB" dirty="0"/>
              <a:t>Validates on Login</a:t>
            </a:r>
          </a:p>
          <a:p>
            <a:r>
              <a:rPr lang="en-GB" dirty="0"/>
              <a:t>Compliance with Industry Standards</a:t>
            </a:r>
          </a:p>
          <a:p>
            <a:pPr lvl="1"/>
            <a:r>
              <a:rPr lang="en-GB" dirty="0"/>
              <a:t>GDPR</a:t>
            </a:r>
          </a:p>
          <a:p>
            <a:pPr lvl="1"/>
            <a:r>
              <a:rPr lang="en-GB" dirty="0"/>
              <a:t>Human-Computer Interaction</a:t>
            </a:r>
          </a:p>
          <a:p>
            <a:r>
              <a:rPr lang="en-GB" dirty="0"/>
              <a:t>Risk Mitigation</a:t>
            </a:r>
          </a:p>
          <a:p>
            <a:pPr lvl="1"/>
            <a:r>
              <a:rPr lang="en-GB" dirty="0"/>
              <a:t>Analysed Risk and implementing strategies to avoid them</a:t>
            </a:r>
          </a:p>
          <a:p>
            <a:r>
              <a:rPr lang="en-GB" dirty="0"/>
              <a:t>Continuous Risk Assessment</a:t>
            </a:r>
          </a:p>
          <a:p>
            <a:pPr lvl="1"/>
            <a:r>
              <a:rPr lang="en-GB" dirty="0"/>
              <a:t>Thought development </a:t>
            </a:r>
          </a:p>
        </p:txBody>
      </p:sp>
    </p:spTree>
    <p:extLst>
      <p:ext uri="{BB962C8B-B14F-4D97-AF65-F5344CB8AC3E}">
        <p14:creationId xmlns:p14="http://schemas.microsoft.com/office/powerpoint/2010/main" val="102327419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Custom 1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E5824"/>
      </a:accent1>
      <a:accent2>
        <a:srgbClr val="0D2A38"/>
      </a:accent2>
      <a:accent3>
        <a:srgbClr val="ADC0C7"/>
      </a:accent3>
      <a:accent4>
        <a:srgbClr val="FFFFFF"/>
      </a:accent4>
      <a:accent5>
        <a:srgbClr val="F4F4F4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</TotalTime>
  <Words>325</Words>
  <Application>Microsoft Office PowerPoint</Application>
  <PresentationFormat>Widescreen</PresentationFormat>
  <Paragraphs>66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Arial</vt:lpstr>
      <vt:lpstr>Trebuchet MS</vt:lpstr>
      <vt:lpstr>Berlin</vt:lpstr>
      <vt:lpstr>Project 2003 IoT Lifecycle Manager -Farfields</vt:lpstr>
      <vt:lpstr>What will be covered?</vt:lpstr>
      <vt:lpstr>What is it?</vt:lpstr>
      <vt:lpstr>Benefits of IoT Lifecycle Management</vt:lpstr>
      <vt:lpstr>Mission Statement</vt:lpstr>
      <vt:lpstr>Project Requirements</vt:lpstr>
      <vt:lpstr>What separates us?</vt:lpstr>
      <vt:lpstr>Application Purpose</vt:lpstr>
      <vt:lpstr>Security and Risk Management</vt:lpstr>
      <vt:lpstr>Key Features</vt:lpstr>
      <vt:lpstr>FIREBASE</vt:lpstr>
      <vt:lpstr>FLUTTER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(s) Nikodem Drabik</dc:creator>
  <cp:lastModifiedBy>(s) Nikodem Drabik</cp:lastModifiedBy>
  <cp:revision>18</cp:revision>
  <dcterms:created xsi:type="dcterms:W3CDTF">2024-12-20T15:11:37Z</dcterms:created>
  <dcterms:modified xsi:type="dcterms:W3CDTF">2025-01-01T22:35:50Z</dcterms:modified>
</cp:coreProperties>
</file>