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63" r:id="rId3"/>
    <p:sldId id="257" r:id="rId4"/>
    <p:sldId id="264" r:id="rId5"/>
    <p:sldId id="265" r:id="rId6"/>
    <p:sldId id="261" r:id="rId7"/>
    <p:sldId id="262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50" autoAdjust="0"/>
  </p:normalViewPr>
  <p:slideViewPr>
    <p:cSldViewPr snapToGrid="0">
      <p:cViewPr varScale="1">
        <p:scale>
          <a:sx n="48" d="100"/>
          <a:sy n="48" d="100"/>
        </p:scale>
        <p:origin x="67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tracking of device status and location</a:t>
          </a:r>
          <a:endParaRPr lang="en-US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513126B-9197-48FB-AAFB-D874D90073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Promotes Regular Maintenance</a:t>
          </a:r>
          <a:endParaRPr lang="en-US"/>
        </a:p>
      </dgm:t>
    </dgm:pt>
    <dgm:pt modelId="{95814F1A-8907-42A1-B754-D83022E9B938}" type="parTrans" cxnId="{6C54040C-4323-41D8-B337-25B3DAA4DCFF}">
      <dgm:prSet/>
      <dgm:spPr/>
      <dgm:t>
        <a:bodyPr/>
        <a:lstStyle/>
        <a:p>
          <a:endParaRPr lang="en-US"/>
        </a:p>
      </dgm:t>
    </dgm:pt>
    <dgm:pt modelId="{6836D67E-8ED2-4568-AD26-F26E35CF1FCE}" type="sibTrans" cxnId="{6C54040C-4323-41D8-B337-25B3DAA4DCFF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Proactive maintenance can prevent major issues.</a:t>
          </a:r>
          <a:endParaRPr lang="en-US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895CD8E0-F2F5-45ED-80B6-9F252FBA79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downtime</a:t>
          </a:r>
          <a:endParaRPr lang="en-US"/>
        </a:p>
      </dgm:t>
    </dgm:pt>
    <dgm:pt modelId="{3A5500E2-31F7-4523-833A-E9B923732303}" type="parTrans" cxnId="{9EB20C55-21BE-4557-9739-188FD667D916}">
      <dgm:prSet/>
      <dgm:spPr/>
      <dgm:t>
        <a:bodyPr/>
        <a:lstStyle/>
        <a:p>
          <a:endParaRPr lang="en-US"/>
        </a:p>
      </dgm:t>
    </dgm:pt>
    <dgm:pt modelId="{15DDEA62-8EE4-4BE5-923F-8F9094586718}" type="sibTrans" cxnId="{9EB20C55-21BE-4557-9739-188FD667D916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2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2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2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2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2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2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8DA8C99-2364-4A19-8230-08651E01E568}" type="pres">
      <dgm:prSet presAssocID="{8513126B-9197-48FB-AAFB-D874D900732A}" presName="compNode" presStyleCnt="0"/>
      <dgm:spPr/>
    </dgm:pt>
    <dgm:pt modelId="{7F0ABC98-9525-45A9-8CCD-03C14E0F288A}" type="pres">
      <dgm:prSet presAssocID="{8513126B-9197-48FB-AAFB-D874D90073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CB879F-A92B-4C19-B088-C1BE3A51188E}" type="pres">
      <dgm:prSet presAssocID="{8513126B-9197-48FB-AAFB-D874D900732A}" presName="iconSpace" presStyleCnt="0"/>
      <dgm:spPr/>
    </dgm:pt>
    <dgm:pt modelId="{6AC782B9-B62D-4946-8F31-2CC1D45098F6}" type="pres">
      <dgm:prSet presAssocID="{8513126B-9197-48FB-AAFB-D874D900732A}" presName="parTx" presStyleLbl="revTx" presStyleIdx="6" presStyleCnt="12">
        <dgm:presLayoutVars>
          <dgm:chMax val="0"/>
          <dgm:chPref val="0"/>
        </dgm:presLayoutVars>
      </dgm:prSet>
      <dgm:spPr/>
    </dgm:pt>
    <dgm:pt modelId="{C3284B3E-DDCD-4FD1-A53F-6D23D6F23A76}" type="pres">
      <dgm:prSet presAssocID="{8513126B-9197-48FB-AAFB-D874D900732A}" presName="txSpace" presStyleCnt="0"/>
      <dgm:spPr/>
    </dgm:pt>
    <dgm:pt modelId="{CC2D0760-A5BF-4C4C-8484-2A036E2057E9}" type="pres">
      <dgm:prSet presAssocID="{8513126B-9197-48FB-AAFB-D874D900732A}" presName="desTx" presStyleLbl="revTx" presStyleIdx="7" presStyleCnt="12">
        <dgm:presLayoutVars/>
      </dgm:prSet>
      <dgm:spPr/>
    </dgm:pt>
    <dgm:pt modelId="{4545E89A-CB34-40E2-8210-4BC64788F1D9}" type="pres">
      <dgm:prSet presAssocID="{6836D67E-8ED2-4568-AD26-F26E35CF1FCE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8" presStyleCnt="12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9" presStyleCnt="12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10" presStyleCnt="12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11" presStyleCnt="12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6C54040C-4323-41D8-B337-25B3DAA4DCFF}" srcId="{B171D517-B4FB-4387-9344-69537B5AFAC3}" destId="{8513126B-9197-48FB-AAFB-D874D900732A}" srcOrd="3" destOrd="0" parTransId="{95814F1A-8907-42A1-B754-D83022E9B938}" sibTransId="{6836D67E-8ED2-4568-AD26-F26E35CF1FCE}"/>
    <dgm:cxn modelId="{884CDA0C-6EB4-442B-8A12-811FE3E67332}" srcId="{B171D517-B4FB-4387-9344-69537B5AFAC3}" destId="{C1005E47-962D-40DC-AE61-118D25090C74}" srcOrd="5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9EB20C55-21BE-4557-9739-188FD667D916}" srcId="{8513126B-9197-48FB-AAFB-D874D900732A}" destId="{895CD8E0-F2F5-45ED-80B6-9F252FBA79E6}" srcOrd="1" destOrd="0" parTransId="{3A5500E2-31F7-4523-833A-E9B923732303}" sibTransId="{15DDEA62-8EE4-4BE5-923F-8F9094586718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113F3779-08BC-4455-A276-1A297D40013B}" type="presOf" srcId="{895CD8E0-F2F5-45ED-80B6-9F252FBA79E6}" destId="{CC2D0760-A5BF-4C4C-8484-2A036E2057E9}" srcOrd="0" destOrd="1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8513126B-9197-48FB-AAFB-D874D900732A}" destId="{8FAB7546-78A9-464E-8395-98590D73C2D4}" srcOrd="0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59B066A8-0118-497F-8388-7E4650F5D608}" type="presOf" srcId="{8513126B-9197-48FB-AAFB-D874D900732A}" destId="{6AC782B9-B62D-4946-8F31-2CC1D45098F6}" srcOrd="0" destOrd="0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4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127E12EC-46EF-423D-B579-7E63F0B5EF77}" type="presOf" srcId="{8FAB7546-78A9-464E-8395-98590D73C2D4}" destId="{CC2D0760-A5BF-4C4C-8484-2A036E2057E9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62063267-5AC7-46E5-92E5-B5890D816CEA}" type="presParOf" srcId="{80040C61-1364-4E9A-9F99-E53A7D815BA8}" destId="{D8DA8C99-2364-4A19-8230-08651E01E568}" srcOrd="6" destOrd="0" presId="urn:microsoft.com/office/officeart/2018/2/layout/IconLabelDescriptionList"/>
    <dgm:cxn modelId="{032F89D1-6971-4FE7-852F-5BCCA4E5BF5F}" type="presParOf" srcId="{D8DA8C99-2364-4A19-8230-08651E01E568}" destId="{7F0ABC98-9525-45A9-8CCD-03C14E0F288A}" srcOrd="0" destOrd="0" presId="urn:microsoft.com/office/officeart/2018/2/layout/IconLabelDescriptionList"/>
    <dgm:cxn modelId="{51A4EE12-47D3-4E26-97B1-3829DFFD667D}" type="presParOf" srcId="{D8DA8C99-2364-4A19-8230-08651E01E568}" destId="{35CB879F-A92B-4C19-B088-C1BE3A51188E}" srcOrd="1" destOrd="0" presId="urn:microsoft.com/office/officeart/2018/2/layout/IconLabelDescriptionList"/>
    <dgm:cxn modelId="{EB8BE718-4295-4352-8CAF-A574C1F5B04F}" type="presParOf" srcId="{D8DA8C99-2364-4A19-8230-08651E01E568}" destId="{6AC782B9-B62D-4946-8F31-2CC1D45098F6}" srcOrd="2" destOrd="0" presId="urn:microsoft.com/office/officeart/2018/2/layout/IconLabelDescriptionList"/>
    <dgm:cxn modelId="{59D7038C-316B-4846-830A-7BF677A8905F}" type="presParOf" srcId="{D8DA8C99-2364-4A19-8230-08651E01E568}" destId="{C3284B3E-DDCD-4FD1-A53F-6D23D6F23A76}" srcOrd="3" destOrd="0" presId="urn:microsoft.com/office/officeart/2018/2/layout/IconLabelDescriptionList"/>
    <dgm:cxn modelId="{F99A25A1-9897-47E6-9BF0-A93FB96EED38}" type="presParOf" srcId="{D8DA8C99-2364-4A19-8230-08651E01E568}" destId="{CC2D0760-A5BF-4C4C-8484-2A036E2057E9}" srcOrd="4" destOrd="0" presId="urn:microsoft.com/office/officeart/2018/2/layout/IconLabelDescriptionList"/>
    <dgm:cxn modelId="{AAB46DDF-AB02-427A-BB10-A86395AB30AB}" type="presParOf" srcId="{80040C61-1364-4E9A-9F99-E53A7D815BA8}" destId="{4545E89A-CB34-40E2-8210-4BC64788F1D9}" srcOrd="7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8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9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10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6091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6091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6091" y="1363627"/>
        <a:ext cx="1573593" cy="413068"/>
      </dsp:txXfrm>
    </dsp:sp>
    <dsp:sp modelId="{34A03152-26E9-4D09-8721-76C316FECB8B}">
      <dsp:nvSpPr>
        <dsp:cNvPr id="0" name=""/>
        <dsp:cNvSpPr/>
      </dsp:nvSpPr>
      <dsp:spPr>
        <a:xfrm>
          <a:off x="6091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6091" y="1819870"/>
        <a:ext cx="1573593" cy="1058950"/>
      </dsp:txXfrm>
    </dsp:sp>
    <dsp:sp modelId="{53D39885-2ECC-44FD-AEF5-15AC443D8312}">
      <dsp:nvSpPr>
        <dsp:cNvPr id="0" name=""/>
        <dsp:cNvSpPr/>
      </dsp:nvSpPr>
      <dsp:spPr>
        <a:xfrm>
          <a:off x="1855064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1855064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1855064" y="1363627"/>
        <a:ext cx="1573593" cy="413068"/>
      </dsp:txXfrm>
    </dsp:sp>
    <dsp:sp modelId="{461A8E01-B74D-4675-B78C-06E8E174A009}">
      <dsp:nvSpPr>
        <dsp:cNvPr id="0" name=""/>
        <dsp:cNvSpPr/>
      </dsp:nvSpPr>
      <dsp:spPr>
        <a:xfrm>
          <a:off x="1855064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1855064" y="1819870"/>
        <a:ext cx="1573593" cy="1058950"/>
      </dsp:txXfrm>
    </dsp:sp>
    <dsp:sp modelId="{F2B9EB51-CD9A-4C0E-8F66-E87E4E76D26A}">
      <dsp:nvSpPr>
        <dsp:cNvPr id="0" name=""/>
        <dsp:cNvSpPr/>
      </dsp:nvSpPr>
      <dsp:spPr>
        <a:xfrm>
          <a:off x="3704037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3704037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3704037" y="1363627"/>
        <a:ext cx="1573593" cy="413068"/>
      </dsp:txXfrm>
    </dsp:sp>
    <dsp:sp modelId="{DF4B7402-976C-47B0-9CC0-BA56EE2C4F7D}">
      <dsp:nvSpPr>
        <dsp:cNvPr id="0" name=""/>
        <dsp:cNvSpPr/>
      </dsp:nvSpPr>
      <dsp:spPr>
        <a:xfrm>
          <a:off x="3704037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Better tracking of device status and location</a:t>
          </a:r>
          <a:endParaRPr lang="en-US" sz="1100" kern="1200"/>
        </a:p>
      </dsp:txBody>
      <dsp:txXfrm>
        <a:off x="3704037" y="1819870"/>
        <a:ext cx="1573593" cy="1058950"/>
      </dsp:txXfrm>
    </dsp:sp>
    <dsp:sp modelId="{7F0ABC98-9525-45A9-8CCD-03C14E0F288A}">
      <dsp:nvSpPr>
        <dsp:cNvPr id="0" name=""/>
        <dsp:cNvSpPr/>
      </dsp:nvSpPr>
      <dsp:spPr>
        <a:xfrm>
          <a:off x="5553009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82B9-B62D-4946-8F31-2CC1D45098F6}">
      <dsp:nvSpPr>
        <dsp:cNvPr id="0" name=""/>
        <dsp:cNvSpPr/>
      </dsp:nvSpPr>
      <dsp:spPr>
        <a:xfrm>
          <a:off x="5553009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Promotes Regular Maintenance</a:t>
          </a:r>
          <a:endParaRPr lang="en-US" sz="1400" kern="1200"/>
        </a:p>
      </dsp:txBody>
      <dsp:txXfrm>
        <a:off x="5553009" y="1363627"/>
        <a:ext cx="1573593" cy="413068"/>
      </dsp:txXfrm>
    </dsp:sp>
    <dsp:sp modelId="{CC2D0760-A5BF-4C4C-8484-2A036E2057E9}">
      <dsp:nvSpPr>
        <dsp:cNvPr id="0" name=""/>
        <dsp:cNvSpPr/>
      </dsp:nvSpPr>
      <dsp:spPr>
        <a:xfrm>
          <a:off x="5553009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Proactive maintenance can prevent major issues.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downtime</a:t>
          </a:r>
          <a:endParaRPr lang="en-US" sz="1100" kern="1200"/>
        </a:p>
      </dsp:txBody>
      <dsp:txXfrm>
        <a:off x="5553009" y="1819870"/>
        <a:ext cx="1573593" cy="1058950"/>
      </dsp:txXfrm>
    </dsp:sp>
    <dsp:sp modelId="{3FE96A76-D47D-4F9D-AA01-0F571AB0DB59}">
      <dsp:nvSpPr>
        <dsp:cNvPr id="0" name=""/>
        <dsp:cNvSpPr/>
      </dsp:nvSpPr>
      <dsp:spPr>
        <a:xfrm>
          <a:off x="7401982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7401982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7401982" y="1363627"/>
        <a:ext cx="1573593" cy="413068"/>
      </dsp:txXfrm>
    </dsp:sp>
    <dsp:sp modelId="{D1F1C2A2-50A8-4FEC-AF85-6345E0E9B353}">
      <dsp:nvSpPr>
        <dsp:cNvPr id="0" name=""/>
        <dsp:cNvSpPr/>
      </dsp:nvSpPr>
      <dsp:spPr>
        <a:xfrm>
          <a:off x="7401982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7401982" y="1819870"/>
        <a:ext cx="1573593" cy="1058950"/>
      </dsp:txXfrm>
    </dsp:sp>
    <dsp:sp modelId="{AE6A0FB3-CCAC-464A-8846-ABD81B0D505E}">
      <dsp:nvSpPr>
        <dsp:cNvPr id="0" name=""/>
        <dsp:cNvSpPr/>
      </dsp:nvSpPr>
      <dsp:spPr>
        <a:xfrm>
          <a:off x="9250955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9250955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9250955" y="1363627"/>
        <a:ext cx="1573593" cy="413068"/>
      </dsp:txXfrm>
    </dsp:sp>
    <dsp:sp modelId="{32AA61E5-6035-429F-B742-796A47B4CB8E}">
      <dsp:nvSpPr>
        <dsp:cNvPr id="0" name=""/>
        <dsp:cNvSpPr/>
      </dsp:nvSpPr>
      <dsp:spPr>
        <a:xfrm>
          <a:off x="9250955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9250955" y="1819870"/>
        <a:ext cx="1573593" cy="105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Providing a seamless, scalable software solution for managing and tracking IoT device lifecycles, ensuring security, sustainability, and ease of use</a:t>
            </a:r>
            <a:endParaRPr lang="en-GB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776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lvl="1"/>
            <a:r>
              <a:rPr lang="en-GB" sz="1400" dirty="0"/>
              <a:t>Maintenance Scheduling</a:t>
            </a:r>
          </a:p>
          <a:p>
            <a:pPr lvl="1"/>
            <a:r>
              <a:rPr lang="en-GB" sz="1400" dirty="0"/>
              <a:t>QR code scanning</a:t>
            </a:r>
          </a:p>
          <a:p>
            <a:pPr lvl="1"/>
            <a:r>
              <a:rPr lang="en-GB" sz="1400" dirty="0"/>
              <a:t>Manage the full lifecycle</a:t>
            </a:r>
          </a:p>
          <a:p>
            <a:pPr lvl="1"/>
            <a:r>
              <a:rPr lang="en-GB" sz="1400" dirty="0"/>
              <a:t>Comprehensive maintenance history</a:t>
            </a:r>
          </a:p>
          <a:p>
            <a:r>
              <a:rPr lang="en-GB" sz="1400" dirty="0"/>
              <a:t>User Oriented Design – Simplified the user interface</a:t>
            </a:r>
          </a:p>
          <a:p>
            <a:pPr lvl="1"/>
            <a:r>
              <a:rPr lang="en-GB" sz="1400" dirty="0"/>
              <a:t>Easy to get started</a:t>
            </a:r>
          </a:p>
          <a:p>
            <a:pPr lvl="1"/>
            <a:r>
              <a:rPr lang="en-GB" sz="1400" dirty="0"/>
              <a:t>Intuitive and streamlined workflows</a:t>
            </a:r>
          </a:p>
          <a:p>
            <a:pPr lvl="1"/>
            <a:r>
              <a:rPr lang="en-GB" sz="1400" dirty="0"/>
              <a:t>Ensures comprehensive </a:t>
            </a:r>
            <a:r>
              <a:rPr lang="en-GB" sz="1400" dirty="0" err="1"/>
              <a:t>Maintence</a:t>
            </a:r>
            <a:r>
              <a:rPr lang="en-GB" sz="1400" dirty="0"/>
              <a:t> record maintained </a:t>
            </a:r>
          </a:p>
          <a:p>
            <a:r>
              <a:rPr lang="en-GB" sz="1400" dirty="0"/>
              <a:t>Scalable architecture</a:t>
            </a:r>
          </a:p>
          <a:p>
            <a:pPr lvl="1"/>
            <a:r>
              <a:rPr lang="en-GB" sz="1400" dirty="0"/>
              <a:t>From 5 devices to 500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212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Trebuchet MS</vt:lpstr>
      <vt:lpstr>Berlin</vt:lpstr>
      <vt:lpstr>Project 2003 IoT Lifecycle Manager -Farfields</vt:lpstr>
      <vt:lpstr>What will be covered?</vt:lpstr>
      <vt:lpstr>What is it?</vt:lpstr>
      <vt:lpstr>Mission Statement</vt:lpstr>
      <vt:lpstr>Project Requirements</vt:lpstr>
      <vt:lpstr>Benefits of IoT Lifecycle Management</vt:lpstr>
      <vt:lpstr>What separates us?</vt:lpstr>
      <vt:lpstr>FIREBASE</vt:lpstr>
      <vt:lpstr>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13</cp:revision>
  <dcterms:created xsi:type="dcterms:W3CDTF">2024-12-20T15:11:37Z</dcterms:created>
  <dcterms:modified xsi:type="dcterms:W3CDTF">2025-01-01T21:44:20Z</dcterms:modified>
</cp:coreProperties>
</file>