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7" d="100"/>
          <a:sy n="47" d="100"/>
        </p:scale>
        <p:origin x="104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F5AB4-CC27-F78C-0BEF-A6279EE3D4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5014CA-9A4A-90CA-C6AB-1CAF8090B2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6152A-8AE5-C56A-6594-05F1831D0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20/12/2024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E9F678-5F75-979E-2025-0F9223A45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D1C67-3DC0-D53D-02EE-13550213A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632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40FA8-687C-8D82-3D81-DFD0AF949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E055D-5674-AB5C-8F62-07F8CC2EE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34DE4-6613-2B4C-B44D-9966165D6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20/12/2024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197668-3F3E-C8FD-BA11-3A097142C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86EAF-7F66-C56D-A12E-4E7691A56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3849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C212C0-826D-946D-D8D3-0A9CFA1B2E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5C982A-683A-95B6-9667-4D5C56146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A5B6E-53E3-22D1-DBA4-B32959D8E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20/12/2024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80BE7-D06F-D873-BC56-652FE01DC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5D36F-3753-95E9-3280-AF933C14A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6265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2CD9E-C1BD-F93F-7CCA-3F9CAA6ED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1EF84-5947-51AA-AE52-505D340D8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B5347-DAC9-9277-3735-32CCD4CC0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20/12/2024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CEDDD-4E16-EDE1-1F6D-27C1FD228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150E8-3802-6F5A-346F-F51FDBBA3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6651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3580F-DFB2-9D90-66B7-EE8B9B487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809CD-939F-738B-A658-254D50958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CB2BB-2D4C-DE85-5CB2-26823FEE6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20/12/2024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EF88B-9BA9-6322-90C5-94DAD0071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9062B-69E2-02AD-BD49-AF7A2C749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804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BA93C-3953-3DC8-D535-9000DE6F3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6568A-6DFF-D709-C910-0F6FC0442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189FC-2E16-D50B-A160-D48F26687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19C5E7-FC25-B074-31BE-7A150AE3C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20/12/2024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2EE76-4A86-7C81-098E-DF2F596F9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F5943F-16B5-7BE5-A53B-890A92EA1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444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35078-F602-F9F8-AAF3-C36DFE289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54954-DBCB-0567-3DB2-5BC61AC8C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9EB7AD-6859-4C06-3582-124F8E372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0C2E83-393D-F904-72F3-B95AAD0280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A07DC-8CE4-7A8A-33E5-E218DD729B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E97027-F04F-1E2D-F7AE-C062B51AD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20/12/2024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74BA9B-ACBA-4984-BE2D-FD57447CC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D08D8A-B37E-FEEC-BF79-B612E6CC8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7185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530C0-E21A-B0EA-41B1-FDD72CE00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AA9EAF-F054-842B-5394-C3CCE7ED8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20/12/2024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C41EE6-EB3C-5E0D-0241-9018436FF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D3037-87FE-28A6-7A9E-44F967540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446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B3FE1E-078B-D83D-7BDE-C80DB0DFE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20/12/2024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6C8027-3CF1-A277-4C94-1F73471D9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A0002-26E9-DB1B-6CB3-6A3689C6C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8599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A6894-720F-3F1B-5DCA-667FA64CF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D6FA8-2EA2-B6A8-A41D-35E85E28E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7D6CA9-625D-1D52-B2A5-8B5DF6338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A889C-BCCA-DBF1-41AF-AC6ABD5EB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20/12/2024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0A34B7-4627-6680-AFBE-CCE13EB66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A22ED-98C2-91E8-8A80-8C110B0EC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706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2A505-C503-F9D2-8191-93D2B8FD8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014667-DE2E-F374-6180-471F75C45F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79C55-6B94-78D0-E854-694ABE38F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0733E5-C9A2-42F2-87C8-70A90192F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8F4B-2B18-452D-8E80-D6E4D39031F0}" type="datetimeFigureOut">
              <a:rPr lang="en-GB" smtClean="0"/>
              <a:t>20/12/2024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4A613-B6C5-4D0D-BF89-CF24B3BA4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37F6E-DEA2-1BC7-721F-2CB944888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708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335EB8-4B2A-48C7-5385-DD739B76C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28E3A-588B-A17A-233A-7BC79538F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1FB7FF-EB13-BBCA-72D2-577944C850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2B8F4B-2B18-452D-8E80-D6E4D39031F0}" type="datetimeFigureOut">
              <a:rPr lang="en-GB" smtClean="0"/>
              <a:t>20/12/2024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056E4-857F-AF9E-0656-84B04CB1A8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EB5C8-1AF1-D40F-1A69-82ADF78A0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904066-D5EC-460F-90EF-07FF5062BE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851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7E367-228F-9827-E68D-8A25BFF191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Project 2003</a:t>
            </a:r>
            <a:br>
              <a:rPr lang="en-GB" dirty="0"/>
            </a:br>
            <a:r>
              <a:rPr lang="en-GB" dirty="0"/>
              <a:t>IoT Lifecycle Manager -</a:t>
            </a:r>
            <a:r>
              <a:rPr lang="en-GB" dirty="0" err="1"/>
              <a:t>Farfields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9D7F8-BCDC-9203-40A5-B72A818D32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Nikodem Tom Joseph</a:t>
            </a:r>
          </a:p>
        </p:txBody>
      </p:sp>
    </p:spTree>
    <p:extLst>
      <p:ext uri="{BB962C8B-B14F-4D97-AF65-F5344CB8AC3E}">
        <p14:creationId xmlns:p14="http://schemas.microsoft.com/office/powerpoint/2010/main" val="2327231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5222A-9D10-064A-8B12-C2C7A4B5A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279AA-A26A-176C-3681-6EC3A001C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#explain</a:t>
            </a:r>
          </a:p>
          <a:p>
            <a:r>
              <a:rPr lang="en-GB" dirty="0"/>
              <a:t>Project plan </a:t>
            </a:r>
            <a:r>
              <a:rPr lang="en-GB" dirty="0" err="1"/>
              <a:t>ie</a:t>
            </a:r>
            <a:r>
              <a:rPr lang="en-GB" dirty="0"/>
              <a:t> word document BASIC REQUIREMENTS</a:t>
            </a:r>
          </a:p>
        </p:txBody>
      </p:sp>
    </p:spTree>
    <p:extLst>
      <p:ext uri="{BB962C8B-B14F-4D97-AF65-F5344CB8AC3E}">
        <p14:creationId xmlns:p14="http://schemas.microsoft.com/office/powerpoint/2010/main" val="4276373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4BAA8-7D5D-2507-CAF2-05EFCC5B4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FIREBASE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D75D6-1FE3-5DF3-E0EC-2CB1D45007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727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FCC14E-B24E-80F1-F3F2-A77F3DFAE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5B9AA-6504-3205-6A45-35213C187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FLUTTER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EABAF-1EC2-D7CE-7F02-CE1C5C0168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950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26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Project 2003 IoT Lifecycle Manager -Farfields</vt:lpstr>
      <vt:lpstr>What is it?</vt:lpstr>
      <vt:lpstr>FIREBASE</vt:lpstr>
      <vt:lpstr>FLUTTER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(s) Nikodem Drabik</dc:creator>
  <cp:lastModifiedBy>(s) Nikodem Drabik</cp:lastModifiedBy>
  <cp:revision>4</cp:revision>
  <dcterms:created xsi:type="dcterms:W3CDTF">2024-12-20T15:11:37Z</dcterms:created>
  <dcterms:modified xsi:type="dcterms:W3CDTF">2024-12-20T15:44:07Z</dcterms:modified>
</cp:coreProperties>
</file>