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50" autoAdjust="0"/>
  </p:normalViewPr>
  <p:slideViewPr>
    <p:cSldViewPr snapToGrid="0">
      <p:cViewPr varScale="1">
        <p:scale>
          <a:sx n="48" d="100"/>
          <a:sy n="48" d="100"/>
        </p:scale>
        <p:origin x="6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/>
            <a:t>Create software that allows a business, and individuals track their IOT devices lifecycle from manufacture to installation, operation, maintenance, and eventually, recycling if possible.</a:t>
          </a:r>
          <a:endParaRPr lang="en-US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/>
            <a:t>Maintenance Log</a:t>
          </a:r>
          <a:endParaRPr lang="en-US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GB"/>
            <a:t>Tracked through </a:t>
          </a:r>
          <a:endParaRPr lang="en-US"/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/>
        </a:p>
      </dsp:txBody>
      <dsp:txXfrm>
        <a:off x="6275056" y="657277"/>
        <a:ext cx="4467954" cy="2774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Maintenance Log</a:t>
          </a:r>
          <a:endParaRPr lang="en-US" sz="1700" kern="120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Tracked through </a:t>
          </a:r>
          <a:endParaRPr lang="en-US" sz="1700" kern="1200"/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8064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358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Application Purpose</vt:lpstr>
      <vt:lpstr>Security and Risk Management</vt:lpstr>
      <vt:lpstr>Key Features</vt:lpstr>
      <vt:lpstr>FIREBASE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20</cp:revision>
  <dcterms:created xsi:type="dcterms:W3CDTF">2024-12-20T15:11:37Z</dcterms:created>
  <dcterms:modified xsi:type="dcterms:W3CDTF">2025-01-02T12:06:44Z</dcterms:modified>
</cp:coreProperties>
</file>