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63" r:id="rId3"/>
    <p:sldId id="257" r:id="rId4"/>
    <p:sldId id="261" r:id="rId5"/>
    <p:sldId id="264" r:id="rId6"/>
    <p:sldId id="265" r:id="rId7"/>
    <p:sldId id="262" r:id="rId8"/>
    <p:sldId id="267" r:id="rId9"/>
    <p:sldId id="268" r:id="rId10"/>
    <p:sldId id="266" r:id="rId11"/>
    <p:sldId id="258" r:id="rId12"/>
    <p:sldId id="269" r:id="rId13"/>
    <p:sldId id="270" r:id="rId14"/>
    <p:sldId id="272" r:id="rId15"/>
    <p:sldId id="274" r:id="rId16"/>
    <p:sldId id="271" r:id="rId17"/>
    <p:sldId id="273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79450" autoAdjust="0"/>
  </p:normalViewPr>
  <p:slideViewPr>
    <p:cSldViewPr snapToGrid="0">
      <p:cViewPr varScale="1">
        <p:scale>
          <a:sx n="126" d="100"/>
          <a:sy n="126" d="100"/>
        </p:scale>
        <p:origin x="18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2FD33-5A3B-4284-BAD5-E8239443FD0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9E1E53-CD97-49B2-8A62-377E33364C20}">
      <dgm:prSet/>
      <dgm:spPr/>
      <dgm:t>
        <a:bodyPr/>
        <a:lstStyle/>
        <a:p>
          <a:r>
            <a:rPr lang="en-GB" dirty="0"/>
            <a:t>IoT Lifecycle Management refers to End-to-end process of tracking, managing, IoT devices through their entire lifecycle.</a:t>
          </a:r>
          <a:endParaRPr lang="en-US" dirty="0"/>
        </a:p>
      </dgm:t>
    </dgm:pt>
    <dgm:pt modelId="{48520662-7A78-4337-B54D-083F085C8C06}" type="parTrans" cxnId="{092E1C7D-10EF-49AE-B171-C829E7D4195D}">
      <dgm:prSet/>
      <dgm:spPr/>
      <dgm:t>
        <a:bodyPr/>
        <a:lstStyle/>
        <a:p>
          <a:endParaRPr lang="en-US"/>
        </a:p>
      </dgm:t>
    </dgm:pt>
    <dgm:pt modelId="{5058D16B-586A-4620-877F-5D86458F8D82}" type="sibTrans" cxnId="{092E1C7D-10EF-49AE-B171-C829E7D4195D}">
      <dgm:prSet/>
      <dgm:spPr/>
      <dgm:t>
        <a:bodyPr/>
        <a:lstStyle/>
        <a:p>
          <a:endParaRPr lang="en-US"/>
        </a:p>
      </dgm:t>
    </dgm:pt>
    <dgm:pt modelId="{747F1A32-599C-4C5F-A790-6ACC06986DCB}">
      <dgm:prSet/>
      <dgm:spPr/>
      <dgm:t>
        <a:bodyPr/>
        <a:lstStyle/>
        <a:p>
          <a:r>
            <a:rPr lang="en-GB"/>
            <a:t>Key Section</a:t>
          </a:r>
          <a:endParaRPr lang="en-US"/>
        </a:p>
      </dgm:t>
    </dgm:pt>
    <dgm:pt modelId="{3A2661D8-4504-44C1-AD2E-564A26708BB2}" type="parTrans" cxnId="{F63A905C-8253-4A50-B5F6-CB6C416B0C1B}">
      <dgm:prSet/>
      <dgm:spPr/>
      <dgm:t>
        <a:bodyPr/>
        <a:lstStyle/>
        <a:p>
          <a:endParaRPr lang="en-US"/>
        </a:p>
      </dgm:t>
    </dgm:pt>
    <dgm:pt modelId="{587F606B-D7C5-4BCF-B0CC-725B368C73E2}" type="sibTrans" cxnId="{F63A905C-8253-4A50-B5F6-CB6C416B0C1B}">
      <dgm:prSet/>
      <dgm:spPr/>
      <dgm:t>
        <a:bodyPr/>
        <a:lstStyle/>
        <a:p>
          <a:endParaRPr lang="en-US"/>
        </a:p>
      </dgm:t>
    </dgm:pt>
    <dgm:pt modelId="{FBF5A2F5-BC4C-4CD6-8A49-5DBAA9EC6ECF}">
      <dgm:prSet/>
      <dgm:spPr/>
      <dgm:t>
        <a:bodyPr/>
        <a:lstStyle/>
        <a:p>
          <a:r>
            <a:rPr lang="en-GB"/>
            <a:t>Manufacture</a:t>
          </a:r>
          <a:endParaRPr lang="en-US"/>
        </a:p>
      </dgm:t>
    </dgm:pt>
    <dgm:pt modelId="{121E82EB-2DAA-4E78-8E2B-2BF7F03A13ED}" type="parTrans" cxnId="{AF5FC056-A1EF-4AD8-A602-0CA89B09A6B3}">
      <dgm:prSet/>
      <dgm:spPr/>
      <dgm:t>
        <a:bodyPr/>
        <a:lstStyle/>
        <a:p>
          <a:endParaRPr lang="en-US"/>
        </a:p>
      </dgm:t>
    </dgm:pt>
    <dgm:pt modelId="{20948E3F-F259-48E4-8C5D-501D8A2C6DE3}" type="sibTrans" cxnId="{AF5FC056-A1EF-4AD8-A602-0CA89B09A6B3}">
      <dgm:prSet/>
      <dgm:spPr/>
      <dgm:t>
        <a:bodyPr/>
        <a:lstStyle/>
        <a:p>
          <a:endParaRPr lang="en-US"/>
        </a:p>
      </dgm:t>
    </dgm:pt>
    <dgm:pt modelId="{4837C665-A014-44FA-BF4A-FDBBD6F77799}">
      <dgm:prSet/>
      <dgm:spPr/>
      <dgm:t>
        <a:bodyPr/>
        <a:lstStyle/>
        <a:p>
          <a:r>
            <a:rPr lang="en-GB"/>
            <a:t>Instalation</a:t>
          </a:r>
          <a:endParaRPr lang="en-US"/>
        </a:p>
      </dgm:t>
    </dgm:pt>
    <dgm:pt modelId="{86C9CE3D-B8A8-485E-B243-3E9B03EE7604}" type="parTrans" cxnId="{E024F152-736E-4C2D-87DE-10BADC1CC7E2}">
      <dgm:prSet/>
      <dgm:spPr/>
      <dgm:t>
        <a:bodyPr/>
        <a:lstStyle/>
        <a:p>
          <a:endParaRPr lang="en-US"/>
        </a:p>
      </dgm:t>
    </dgm:pt>
    <dgm:pt modelId="{D0F89CD0-5B39-4CD2-ADC2-BDCEF060CB9F}" type="sibTrans" cxnId="{E024F152-736E-4C2D-87DE-10BADC1CC7E2}">
      <dgm:prSet/>
      <dgm:spPr/>
      <dgm:t>
        <a:bodyPr/>
        <a:lstStyle/>
        <a:p>
          <a:endParaRPr lang="en-US"/>
        </a:p>
      </dgm:t>
    </dgm:pt>
    <dgm:pt modelId="{E078BCDD-2A7E-44BC-BA49-816DF1ECB255}">
      <dgm:prSet/>
      <dgm:spPr/>
      <dgm:t>
        <a:bodyPr/>
        <a:lstStyle/>
        <a:p>
          <a:r>
            <a:rPr lang="en-GB"/>
            <a:t>Monitoring</a:t>
          </a:r>
          <a:endParaRPr lang="en-US"/>
        </a:p>
      </dgm:t>
    </dgm:pt>
    <dgm:pt modelId="{AB53395C-168A-4556-9AF2-D2419A963885}" type="parTrans" cxnId="{CE8A2526-709D-4A60-9172-2155AD30F265}">
      <dgm:prSet/>
      <dgm:spPr/>
      <dgm:t>
        <a:bodyPr/>
        <a:lstStyle/>
        <a:p>
          <a:endParaRPr lang="en-US"/>
        </a:p>
      </dgm:t>
    </dgm:pt>
    <dgm:pt modelId="{604A6CC3-70C8-47F6-9309-B23CDD019866}" type="sibTrans" cxnId="{CE8A2526-709D-4A60-9172-2155AD30F265}">
      <dgm:prSet/>
      <dgm:spPr/>
      <dgm:t>
        <a:bodyPr/>
        <a:lstStyle/>
        <a:p>
          <a:endParaRPr lang="en-US"/>
        </a:p>
      </dgm:t>
    </dgm:pt>
    <dgm:pt modelId="{9A07FAAA-4A34-49DC-A01B-29BAEE4517FF}">
      <dgm:prSet/>
      <dgm:spPr/>
      <dgm:t>
        <a:bodyPr/>
        <a:lstStyle/>
        <a:p>
          <a:r>
            <a:rPr lang="en-GB"/>
            <a:t>Maintantce</a:t>
          </a:r>
          <a:endParaRPr lang="en-US"/>
        </a:p>
      </dgm:t>
    </dgm:pt>
    <dgm:pt modelId="{BB6747EE-16E6-431E-9DD9-377860100965}" type="parTrans" cxnId="{BC23258A-4F2A-457F-A315-399F64799906}">
      <dgm:prSet/>
      <dgm:spPr/>
      <dgm:t>
        <a:bodyPr/>
        <a:lstStyle/>
        <a:p>
          <a:endParaRPr lang="en-US"/>
        </a:p>
      </dgm:t>
    </dgm:pt>
    <dgm:pt modelId="{F35C8C66-EA1C-4837-A777-4C4C5DBE5AD3}" type="sibTrans" cxnId="{BC23258A-4F2A-457F-A315-399F64799906}">
      <dgm:prSet/>
      <dgm:spPr/>
      <dgm:t>
        <a:bodyPr/>
        <a:lstStyle/>
        <a:p>
          <a:endParaRPr lang="en-US"/>
        </a:p>
      </dgm:t>
    </dgm:pt>
    <dgm:pt modelId="{2E19CAD5-3FF2-4EF1-A6DA-76A2B121A446}">
      <dgm:prSet/>
      <dgm:spPr/>
      <dgm:t>
        <a:bodyPr/>
        <a:lstStyle/>
        <a:p>
          <a:r>
            <a:rPr lang="en-GB"/>
            <a:t>Decommission</a:t>
          </a:r>
          <a:endParaRPr lang="en-US"/>
        </a:p>
      </dgm:t>
    </dgm:pt>
    <dgm:pt modelId="{D3BF5BEF-5061-45D0-B23F-AFF76FCA5141}" type="parTrans" cxnId="{7D850C8F-7D5C-4AE1-8263-805E3F60AF09}">
      <dgm:prSet/>
      <dgm:spPr/>
      <dgm:t>
        <a:bodyPr/>
        <a:lstStyle/>
        <a:p>
          <a:endParaRPr lang="en-US"/>
        </a:p>
      </dgm:t>
    </dgm:pt>
    <dgm:pt modelId="{C10C73E1-0575-437B-94D6-EF88326D9FF3}" type="sibTrans" cxnId="{7D850C8F-7D5C-4AE1-8263-805E3F60AF09}">
      <dgm:prSet/>
      <dgm:spPr/>
      <dgm:t>
        <a:bodyPr/>
        <a:lstStyle/>
        <a:p>
          <a:endParaRPr lang="en-US"/>
        </a:p>
      </dgm:t>
    </dgm:pt>
    <dgm:pt modelId="{13F8D18F-B2DD-4E19-B3A3-583E509BDEA0}" type="pres">
      <dgm:prSet presAssocID="{9B72FD33-5A3B-4284-BAD5-E8239443FD0E}" presName="Name0" presStyleCnt="0">
        <dgm:presLayoutVars>
          <dgm:dir/>
          <dgm:animLvl val="lvl"/>
          <dgm:resizeHandles val="exact"/>
        </dgm:presLayoutVars>
      </dgm:prSet>
      <dgm:spPr/>
    </dgm:pt>
    <dgm:pt modelId="{6A9E9313-A960-45C3-8D2C-473B2C2D3053}" type="pres">
      <dgm:prSet presAssocID="{747F1A32-599C-4C5F-A790-6ACC06986DCB}" presName="boxAndChildren" presStyleCnt="0"/>
      <dgm:spPr/>
    </dgm:pt>
    <dgm:pt modelId="{E7896C35-48E0-48C4-A9FB-2AB5BF41764C}" type="pres">
      <dgm:prSet presAssocID="{747F1A32-599C-4C5F-A790-6ACC06986DCB}" presName="parentTextBox" presStyleLbl="node1" presStyleIdx="0" presStyleCnt="2"/>
      <dgm:spPr/>
    </dgm:pt>
    <dgm:pt modelId="{E95C732C-5B81-44E0-BABA-B481FC8D541A}" type="pres">
      <dgm:prSet presAssocID="{747F1A32-599C-4C5F-A790-6ACC06986DCB}" presName="entireBox" presStyleLbl="node1" presStyleIdx="0" presStyleCnt="2"/>
      <dgm:spPr/>
    </dgm:pt>
    <dgm:pt modelId="{85262FF1-FF8B-4D72-9233-A11B461C631F}" type="pres">
      <dgm:prSet presAssocID="{747F1A32-599C-4C5F-A790-6ACC06986DCB}" presName="descendantBox" presStyleCnt="0"/>
      <dgm:spPr/>
    </dgm:pt>
    <dgm:pt modelId="{30C52E34-2A8A-4C38-8F8E-D06EE62A8F7A}" type="pres">
      <dgm:prSet presAssocID="{FBF5A2F5-BC4C-4CD6-8A49-5DBAA9EC6ECF}" presName="childTextBox" presStyleLbl="fgAccFollowNode1" presStyleIdx="0" presStyleCnt="5">
        <dgm:presLayoutVars>
          <dgm:bulletEnabled val="1"/>
        </dgm:presLayoutVars>
      </dgm:prSet>
      <dgm:spPr/>
    </dgm:pt>
    <dgm:pt modelId="{0B1D1C7C-0298-4CBF-9266-88373C4B0497}" type="pres">
      <dgm:prSet presAssocID="{4837C665-A014-44FA-BF4A-FDBBD6F77799}" presName="childTextBox" presStyleLbl="fgAccFollowNode1" presStyleIdx="1" presStyleCnt="5">
        <dgm:presLayoutVars>
          <dgm:bulletEnabled val="1"/>
        </dgm:presLayoutVars>
      </dgm:prSet>
      <dgm:spPr/>
    </dgm:pt>
    <dgm:pt modelId="{1FE9B4AF-36AA-4260-ADBB-BA2F547F2900}" type="pres">
      <dgm:prSet presAssocID="{E078BCDD-2A7E-44BC-BA49-816DF1ECB255}" presName="childTextBox" presStyleLbl="fgAccFollowNode1" presStyleIdx="2" presStyleCnt="5">
        <dgm:presLayoutVars>
          <dgm:bulletEnabled val="1"/>
        </dgm:presLayoutVars>
      </dgm:prSet>
      <dgm:spPr/>
    </dgm:pt>
    <dgm:pt modelId="{2B00FBC1-B369-4931-8332-68D1FB098724}" type="pres">
      <dgm:prSet presAssocID="{9A07FAAA-4A34-49DC-A01B-29BAEE4517FF}" presName="childTextBox" presStyleLbl="fgAccFollowNode1" presStyleIdx="3" presStyleCnt="5">
        <dgm:presLayoutVars>
          <dgm:bulletEnabled val="1"/>
        </dgm:presLayoutVars>
      </dgm:prSet>
      <dgm:spPr/>
    </dgm:pt>
    <dgm:pt modelId="{FC0EFC04-75CD-434C-A813-49F1E95ED957}" type="pres">
      <dgm:prSet presAssocID="{2E19CAD5-3FF2-4EF1-A6DA-76A2B121A446}" presName="childTextBox" presStyleLbl="fgAccFollowNode1" presStyleIdx="4" presStyleCnt="5">
        <dgm:presLayoutVars>
          <dgm:bulletEnabled val="1"/>
        </dgm:presLayoutVars>
      </dgm:prSet>
      <dgm:spPr/>
    </dgm:pt>
    <dgm:pt modelId="{02E2E1D7-C124-4C73-8E4F-3B66D3AD44C9}" type="pres">
      <dgm:prSet presAssocID="{5058D16B-586A-4620-877F-5D86458F8D82}" presName="sp" presStyleCnt="0"/>
      <dgm:spPr/>
    </dgm:pt>
    <dgm:pt modelId="{32BD3DDB-2196-404B-8AC8-0CDCA001A06D}" type="pres">
      <dgm:prSet presAssocID="{AC9E1E53-CD97-49B2-8A62-377E33364C20}" presName="arrowAndChildren" presStyleCnt="0"/>
      <dgm:spPr/>
    </dgm:pt>
    <dgm:pt modelId="{62373634-7EE0-4DED-8AD6-0D8E10FCAACB}" type="pres">
      <dgm:prSet presAssocID="{AC9E1E53-CD97-49B2-8A62-377E33364C20}" presName="parentTextArrow" presStyleLbl="node1" presStyleIdx="1" presStyleCnt="2"/>
      <dgm:spPr/>
    </dgm:pt>
  </dgm:ptLst>
  <dgm:cxnLst>
    <dgm:cxn modelId="{9C4F6B06-8C63-429D-8143-5578167E209E}" type="presOf" srcId="{9A07FAAA-4A34-49DC-A01B-29BAEE4517FF}" destId="{2B00FBC1-B369-4931-8332-68D1FB098724}" srcOrd="0" destOrd="0" presId="urn:microsoft.com/office/officeart/2005/8/layout/process4"/>
    <dgm:cxn modelId="{CE8A2526-709D-4A60-9172-2155AD30F265}" srcId="{747F1A32-599C-4C5F-A790-6ACC06986DCB}" destId="{E078BCDD-2A7E-44BC-BA49-816DF1ECB255}" srcOrd="2" destOrd="0" parTransId="{AB53395C-168A-4556-9AF2-D2419A963885}" sibTransId="{604A6CC3-70C8-47F6-9309-B23CDD019866}"/>
    <dgm:cxn modelId="{863DEC2B-52EC-4CDF-8405-58A352632ABF}" type="presOf" srcId="{FBF5A2F5-BC4C-4CD6-8A49-5DBAA9EC6ECF}" destId="{30C52E34-2A8A-4C38-8F8E-D06EE62A8F7A}" srcOrd="0" destOrd="0" presId="urn:microsoft.com/office/officeart/2005/8/layout/process4"/>
    <dgm:cxn modelId="{F63A905C-8253-4A50-B5F6-CB6C416B0C1B}" srcId="{9B72FD33-5A3B-4284-BAD5-E8239443FD0E}" destId="{747F1A32-599C-4C5F-A790-6ACC06986DCB}" srcOrd="1" destOrd="0" parTransId="{3A2661D8-4504-44C1-AD2E-564A26708BB2}" sibTransId="{587F606B-D7C5-4BCF-B0CC-725B368C73E2}"/>
    <dgm:cxn modelId="{E024F152-736E-4C2D-87DE-10BADC1CC7E2}" srcId="{747F1A32-599C-4C5F-A790-6ACC06986DCB}" destId="{4837C665-A014-44FA-BF4A-FDBBD6F77799}" srcOrd="1" destOrd="0" parTransId="{86C9CE3D-B8A8-485E-B243-3E9B03EE7604}" sibTransId="{D0F89CD0-5B39-4CD2-ADC2-BDCEF060CB9F}"/>
    <dgm:cxn modelId="{AF5FC056-A1EF-4AD8-A602-0CA89B09A6B3}" srcId="{747F1A32-599C-4C5F-A790-6ACC06986DCB}" destId="{FBF5A2F5-BC4C-4CD6-8A49-5DBAA9EC6ECF}" srcOrd="0" destOrd="0" parTransId="{121E82EB-2DAA-4E78-8E2B-2BF7F03A13ED}" sibTransId="{20948E3F-F259-48E4-8C5D-501D8A2C6DE3}"/>
    <dgm:cxn modelId="{EF025958-55CC-44A6-AD87-E4001E3D4FC0}" type="presOf" srcId="{AC9E1E53-CD97-49B2-8A62-377E33364C20}" destId="{62373634-7EE0-4DED-8AD6-0D8E10FCAACB}" srcOrd="0" destOrd="0" presId="urn:microsoft.com/office/officeart/2005/8/layout/process4"/>
    <dgm:cxn modelId="{092E1C7D-10EF-49AE-B171-C829E7D4195D}" srcId="{9B72FD33-5A3B-4284-BAD5-E8239443FD0E}" destId="{AC9E1E53-CD97-49B2-8A62-377E33364C20}" srcOrd="0" destOrd="0" parTransId="{48520662-7A78-4337-B54D-083F085C8C06}" sibTransId="{5058D16B-586A-4620-877F-5D86458F8D82}"/>
    <dgm:cxn modelId="{BC23258A-4F2A-457F-A315-399F64799906}" srcId="{747F1A32-599C-4C5F-A790-6ACC06986DCB}" destId="{9A07FAAA-4A34-49DC-A01B-29BAEE4517FF}" srcOrd="3" destOrd="0" parTransId="{BB6747EE-16E6-431E-9DD9-377860100965}" sibTransId="{F35C8C66-EA1C-4837-A777-4C4C5DBE5AD3}"/>
    <dgm:cxn modelId="{7D850C8F-7D5C-4AE1-8263-805E3F60AF09}" srcId="{747F1A32-599C-4C5F-A790-6ACC06986DCB}" destId="{2E19CAD5-3FF2-4EF1-A6DA-76A2B121A446}" srcOrd="4" destOrd="0" parTransId="{D3BF5BEF-5061-45D0-B23F-AFF76FCA5141}" sibTransId="{C10C73E1-0575-437B-94D6-EF88326D9FF3}"/>
    <dgm:cxn modelId="{FE06C594-131A-41E9-BA2A-B1678A8490A5}" type="presOf" srcId="{9B72FD33-5A3B-4284-BAD5-E8239443FD0E}" destId="{13F8D18F-B2DD-4E19-B3A3-583E509BDEA0}" srcOrd="0" destOrd="0" presId="urn:microsoft.com/office/officeart/2005/8/layout/process4"/>
    <dgm:cxn modelId="{6929F99A-C571-481C-ACAC-0D70130FC87F}" type="presOf" srcId="{747F1A32-599C-4C5F-A790-6ACC06986DCB}" destId="{E7896C35-48E0-48C4-A9FB-2AB5BF41764C}" srcOrd="0" destOrd="0" presId="urn:microsoft.com/office/officeart/2005/8/layout/process4"/>
    <dgm:cxn modelId="{9D82FF9F-6AA6-4EF3-9380-3C8D3824F093}" type="presOf" srcId="{2E19CAD5-3FF2-4EF1-A6DA-76A2B121A446}" destId="{FC0EFC04-75CD-434C-A813-49F1E95ED957}" srcOrd="0" destOrd="0" presId="urn:microsoft.com/office/officeart/2005/8/layout/process4"/>
    <dgm:cxn modelId="{5F6200BC-02D1-4F01-A265-C9F958BFD717}" type="presOf" srcId="{4837C665-A014-44FA-BF4A-FDBBD6F77799}" destId="{0B1D1C7C-0298-4CBF-9266-88373C4B0497}" srcOrd="0" destOrd="0" presId="urn:microsoft.com/office/officeart/2005/8/layout/process4"/>
    <dgm:cxn modelId="{3216E1E0-B4D6-4896-A884-744120296CDD}" type="presOf" srcId="{E078BCDD-2A7E-44BC-BA49-816DF1ECB255}" destId="{1FE9B4AF-36AA-4260-ADBB-BA2F547F2900}" srcOrd="0" destOrd="0" presId="urn:microsoft.com/office/officeart/2005/8/layout/process4"/>
    <dgm:cxn modelId="{A3A852FF-9D1F-472D-A992-B80C5A0D8796}" type="presOf" srcId="{747F1A32-599C-4C5F-A790-6ACC06986DCB}" destId="{E95C732C-5B81-44E0-BABA-B481FC8D541A}" srcOrd="1" destOrd="0" presId="urn:microsoft.com/office/officeart/2005/8/layout/process4"/>
    <dgm:cxn modelId="{C900EF32-B3C7-43B2-91B9-6C7395E319D5}" type="presParOf" srcId="{13F8D18F-B2DD-4E19-B3A3-583E509BDEA0}" destId="{6A9E9313-A960-45C3-8D2C-473B2C2D3053}" srcOrd="0" destOrd="0" presId="urn:microsoft.com/office/officeart/2005/8/layout/process4"/>
    <dgm:cxn modelId="{9D2787FD-6895-4991-BE70-A417C3338A6F}" type="presParOf" srcId="{6A9E9313-A960-45C3-8D2C-473B2C2D3053}" destId="{E7896C35-48E0-48C4-A9FB-2AB5BF41764C}" srcOrd="0" destOrd="0" presId="urn:microsoft.com/office/officeart/2005/8/layout/process4"/>
    <dgm:cxn modelId="{90956825-EA7C-4553-B230-AEE68C91E56E}" type="presParOf" srcId="{6A9E9313-A960-45C3-8D2C-473B2C2D3053}" destId="{E95C732C-5B81-44E0-BABA-B481FC8D541A}" srcOrd="1" destOrd="0" presId="urn:microsoft.com/office/officeart/2005/8/layout/process4"/>
    <dgm:cxn modelId="{CC3375E4-C27F-4230-983A-59A051736073}" type="presParOf" srcId="{6A9E9313-A960-45C3-8D2C-473B2C2D3053}" destId="{85262FF1-FF8B-4D72-9233-A11B461C631F}" srcOrd="2" destOrd="0" presId="urn:microsoft.com/office/officeart/2005/8/layout/process4"/>
    <dgm:cxn modelId="{10ABEDC8-0EE6-4CC5-ADDF-1B776F57EB78}" type="presParOf" srcId="{85262FF1-FF8B-4D72-9233-A11B461C631F}" destId="{30C52E34-2A8A-4C38-8F8E-D06EE62A8F7A}" srcOrd="0" destOrd="0" presId="urn:microsoft.com/office/officeart/2005/8/layout/process4"/>
    <dgm:cxn modelId="{034A1D33-0C78-4939-A2FD-63E197B94788}" type="presParOf" srcId="{85262FF1-FF8B-4D72-9233-A11B461C631F}" destId="{0B1D1C7C-0298-4CBF-9266-88373C4B0497}" srcOrd="1" destOrd="0" presId="urn:microsoft.com/office/officeart/2005/8/layout/process4"/>
    <dgm:cxn modelId="{51432512-C035-43A3-BB37-33D6FCCA65C1}" type="presParOf" srcId="{85262FF1-FF8B-4D72-9233-A11B461C631F}" destId="{1FE9B4AF-36AA-4260-ADBB-BA2F547F2900}" srcOrd="2" destOrd="0" presId="urn:microsoft.com/office/officeart/2005/8/layout/process4"/>
    <dgm:cxn modelId="{A9591124-4EEF-49A7-A0A7-43B74ACF0533}" type="presParOf" srcId="{85262FF1-FF8B-4D72-9233-A11B461C631F}" destId="{2B00FBC1-B369-4931-8332-68D1FB098724}" srcOrd="3" destOrd="0" presId="urn:microsoft.com/office/officeart/2005/8/layout/process4"/>
    <dgm:cxn modelId="{16696713-13B7-4CFC-8165-12450F89AD6D}" type="presParOf" srcId="{85262FF1-FF8B-4D72-9233-A11B461C631F}" destId="{FC0EFC04-75CD-434C-A813-49F1E95ED957}" srcOrd="4" destOrd="0" presId="urn:microsoft.com/office/officeart/2005/8/layout/process4"/>
    <dgm:cxn modelId="{26F3D7DD-6243-421E-9D4A-CC6B37FFD865}" type="presParOf" srcId="{13F8D18F-B2DD-4E19-B3A3-583E509BDEA0}" destId="{02E2E1D7-C124-4C73-8E4F-3B66D3AD44C9}" srcOrd="1" destOrd="0" presId="urn:microsoft.com/office/officeart/2005/8/layout/process4"/>
    <dgm:cxn modelId="{C17E0576-909D-4741-98C3-1EC13E125FF5}" type="presParOf" srcId="{13F8D18F-B2DD-4E19-B3A3-583E509BDEA0}" destId="{32BD3DDB-2196-404B-8AC8-0CDCA001A06D}" srcOrd="2" destOrd="0" presId="urn:microsoft.com/office/officeart/2005/8/layout/process4"/>
    <dgm:cxn modelId="{A2CFEBD3-4C66-423D-A4A7-112EBB90AD97}" type="presParOf" srcId="{32BD3DDB-2196-404B-8AC8-0CDCA001A06D}" destId="{62373634-7EE0-4DED-8AD6-0D8E10FCAAC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71D517-B4FB-4387-9344-69537B5AFAC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552BF9-395E-4A18-8E4A-39B244F2C1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Complete Device History</a:t>
          </a:r>
          <a:endParaRPr lang="en-US"/>
        </a:p>
      </dgm:t>
    </dgm:pt>
    <dgm:pt modelId="{CD9583EE-1A55-47C2-8598-B06A1D6DB72B}" type="parTrans" cxnId="{B5C1E4F5-8AA2-4029-9A8E-F31099C00F4E}">
      <dgm:prSet/>
      <dgm:spPr/>
      <dgm:t>
        <a:bodyPr/>
        <a:lstStyle/>
        <a:p>
          <a:endParaRPr lang="en-US"/>
        </a:p>
      </dgm:t>
    </dgm:pt>
    <dgm:pt modelId="{F9EAF9A4-A4B8-48E3-AEEA-37336919EFA3}" type="sibTrans" cxnId="{B5C1E4F5-8AA2-4029-9A8E-F31099C00F4E}">
      <dgm:prSet/>
      <dgm:spPr/>
      <dgm:t>
        <a:bodyPr/>
        <a:lstStyle/>
        <a:p>
          <a:endParaRPr lang="en-US"/>
        </a:p>
      </dgm:t>
    </dgm:pt>
    <dgm:pt modelId="{191CF5E5-C22F-42EB-943B-27F8FE1313F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Improved device auditing</a:t>
          </a:r>
          <a:endParaRPr lang="en-US"/>
        </a:p>
      </dgm:t>
    </dgm:pt>
    <dgm:pt modelId="{974E27A7-634D-47CD-B823-54E6B516A782}" type="parTrans" cxnId="{97C1D4A3-F5E5-4E05-B3EC-9FDB2E8EDEB4}">
      <dgm:prSet/>
      <dgm:spPr/>
      <dgm:t>
        <a:bodyPr/>
        <a:lstStyle/>
        <a:p>
          <a:endParaRPr lang="en-US"/>
        </a:p>
      </dgm:t>
    </dgm:pt>
    <dgm:pt modelId="{2D54A0F3-55A2-416B-81C4-DA1CB991FB8C}" type="sibTrans" cxnId="{97C1D4A3-F5E5-4E05-B3EC-9FDB2E8EDEB4}">
      <dgm:prSet/>
      <dgm:spPr/>
      <dgm:t>
        <a:bodyPr/>
        <a:lstStyle/>
        <a:p>
          <a:endParaRPr lang="en-US"/>
        </a:p>
      </dgm:t>
    </dgm:pt>
    <dgm:pt modelId="{9A0A504D-48EC-4D9C-9F9B-D7C916E8494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Asset tracking and accountability</a:t>
          </a:r>
          <a:endParaRPr lang="en-US"/>
        </a:p>
      </dgm:t>
    </dgm:pt>
    <dgm:pt modelId="{79B8CACB-506A-41CB-A006-AB5A978FF06D}" type="parTrans" cxnId="{9FD49ED3-2B55-4BC9-A204-C4D275F3CD1F}">
      <dgm:prSet/>
      <dgm:spPr/>
      <dgm:t>
        <a:bodyPr/>
        <a:lstStyle/>
        <a:p>
          <a:endParaRPr lang="en-US"/>
        </a:p>
      </dgm:t>
    </dgm:pt>
    <dgm:pt modelId="{253E0B2B-5519-4C9E-9234-3E6B654CECA3}" type="sibTrans" cxnId="{9FD49ED3-2B55-4BC9-A204-C4D275F3CD1F}">
      <dgm:prSet/>
      <dgm:spPr/>
      <dgm:t>
        <a:bodyPr/>
        <a:lstStyle/>
        <a:p>
          <a:endParaRPr lang="en-US"/>
        </a:p>
      </dgm:t>
    </dgm:pt>
    <dgm:pt modelId="{D38AC690-D927-4131-9E24-CE21A8DC95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Cost Saving</a:t>
          </a:r>
          <a:endParaRPr lang="en-US"/>
        </a:p>
      </dgm:t>
    </dgm:pt>
    <dgm:pt modelId="{9FB024C6-8186-47A2-A7B3-DCFB4F864573}" type="parTrans" cxnId="{1F9034D3-367C-46F8-B2E6-416816B87BA6}">
      <dgm:prSet/>
      <dgm:spPr/>
      <dgm:t>
        <a:bodyPr/>
        <a:lstStyle/>
        <a:p>
          <a:endParaRPr lang="en-US"/>
        </a:p>
      </dgm:t>
    </dgm:pt>
    <dgm:pt modelId="{4BD60A0D-8B0D-490F-AE3C-BAE9CB5AA260}" type="sibTrans" cxnId="{1F9034D3-367C-46F8-B2E6-416816B87BA6}">
      <dgm:prSet/>
      <dgm:spPr/>
      <dgm:t>
        <a:bodyPr/>
        <a:lstStyle/>
        <a:p>
          <a:endParaRPr lang="en-US"/>
        </a:p>
      </dgm:t>
    </dgm:pt>
    <dgm:pt modelId="{FA494E31-3A3F-4E6A-AE5E-812E34089C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Prevents unplanned repair and replacement costs</a:t>
          </a:r>
        </a:p>
      </dgm:t>
    </dgm:pt>
    <dgm:pt modelId="{73C7F065-F065-41BD-9D93-EE420EBA3D6D}" type="parTrans" cxnId="{D4341C09-3EA7-4835-B1A1-BD58D7E5E76B}">
      <dgm:prSet/>
      <dgm:spPr/>
      <dgm:t>
        <a:bodyPr/>
        <a:lstStyle/>
        <a:p>
          <a:endParaRPr lang="en-US"/>
        </a:p>
      </dgm:t>
    </dgm:pt>
    <dgm:pt modelId="{80A1EE07-78D0-4448-8CAB-EB72ADD987DC}" type="sibTrans" cxnId="{D4341C09-3EA7-4835-B1A1-BD58D7E5E76B}">
      <dgm:prSet/>
      <dgm:spPr/>
      <dgm:t>
        <a:bodyPr/>
        <a:lstStyle/>
        <a:p>
          <a:endParaRPr lang="en-US"/>
        </a:p>
      </dgm:t>
    </dgm:pt>
    <dgm:pt modelId="{572F48C0-B55A-4B1E-B8A7-2DAAA9E46F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Early identification issues allows for timely fixes or replacemnts</a:t>
          </a:r>
          <a:endParaRPr lang="en-US"/>
        </a:p>
      </dgm:t>
    </dgm:pt>
    <dgm:pt modelId="{C1B97A9C-DEFC-4334-8874-980B542A1151}" type="parTrans" cxnId="{5C3C5EEF-3385-4EDE-8697-D31C655FD9F0}">
      <dgm:prSet/>
      <dgm:spPr/>
      <dgm:t>
        <a:bodyPr/>
        <a:lstStyle/>
        <a:p>
          <a:endParaRPr lang="en-US"/>
        </a:p>
      </dgm:t>
    </dgm:pt>
    <dgm:pt modelId="{180F0FC7-6304-4722-8624-0F125BFEE0C6}" type="sibTrans" cxnId="{5C3C5EEF-3385-4EDE-8697-D31C655FD9F0}">
      <dgm:prSet/>
      <dgm:spPr/>
      <dgm:t>
        <a:bodyPr/>
        <a:lstStyle/>
        <a:p>
          <a:endParaRPr lang="en-US"/>
        </a:p>
      </dgm:t>
    </dgm:pt>
    <dgm:pt modelId="{056796BC-F533-4F7F-A8C7-64BF53E91A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Device Efficiency</a:t>
          </a:r>
          <a:endParaRPr lang="en-US"/>
        </a:p>
      </dgm:t>
    </dgm:pt>
    <dgm:pt modelId="{3E729A6A-3F6E-4B4D-B2FD-9F2788888FE9}" type="parTrans" cxnId="{41F19360-7062-4EE7-B900-3AB8F9CED64A}">
      <dgm:prSet/>
      <dgm:spPr/>
      <dgm:t>
        <a:bodyPr/>
        <a:lstStyle/>
        <a:p>
          <a:endParaRPr lang="en-US"/>
        </a:p>
      </dgm:t>
    </dgm:pt>
    <dgm:pt modelId="{F52C1996-520C-4AD2-841D-4B0D6EB17FB9}" type="sibTrans" cxnId="{41F19360-7062-4EE7-B900-3AB8F9CED64A}">
      <dgm:prSet/>
      <dgm:spPr/>
      <dgm:t>
        <a:bodyPr/>
        <a:lstStyle/>
        <a:p>
          <a:endParaRPr lang="en-US"/>
        </a:p>
      </dgm:t>
    </dgm:pt>
    <dgm:pt modelId="{942B164E-3E5D-467B-822B-E4E9B33F6F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Optimises recourse usage</a:t>
          </a:r>
          <a:endParaRPr lang="en-US"/>
        </a:p>
      </dgm:t>
    </dgm:pt>
    <dgm:pt modelId="{4DE7F5A8-1834-437E-89F9-77434769C940}" type="parTrans" cxnId="{E2985072-E3B4-41FC-BCBD-CD91F43DC8B6}">
      <dgm:prSet/>
      <dgm:spPr/>
      <dgm:t>
        <a:bodyPr/>
        <a:lstStyle/>
        <a:p>
          <a:endParaRPr lang="en-US"/>
        </a:p>
      </dgm:t>
    </dgm:pt>
    <dgm:pt modelId="{5F1B8BD6-0D2B-40C9-BA91-665C1EED2DA6}" type="sibTrans" cxnId="{E2985072-E3B4-41FC-BCBD-CD91F43DC8B6}">
      <dgm:prSet/>
      <dgm:spPr/>
      <dgm:t>
        <a:bodyPr/>
        <a:lstStyle/>
        <a:p>
          <a:endParaRPr lang="en-US"/>
        </a:p>
      </dgm:t>
    </dgm:pt>
    <dgm:pt modelId="{102E805E-B7A0-4A6C-AB5C-106E8E4F569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Better tracking of device status and location</a:t>
          </a:r>
          <a:endParaRPr lang="en-US"/>
        </a:p>
      </dgm:t>
    </dgm:pt>
    <dgm:pt modelId="{E9427081-017B-45A7-85EC-EE230226529E}" type="parTrans" cxnId="{C70B6C98-6A65-42CB-8A0E-6F81E7A332B0}">
      <dgm:prSet/>
      <dgm:spPr/>
      <dgm:t>
        <a:bodyPr/>
        <a:lstStyle/>
        <a:p>
          <a:endParaRPr lang="en-US"/>
        </a:p>
      </dgm:t>
    </dgm:pt>
    <dgm:pt modelId="{2666BD46-5D77-46C9-A968-7BBB5C274D2D}" type="sibTrans" cxnId="{C70B6C98-6A65-42CB-8A0E-6F81E7A332B0}">
      <dgm:prSet/>
      <dgm:spPr/>
      <dgm:t>
        <a:bodyPr/>
        <a:lstStyle/>
        <a:p>
          <a:endParaRPr lang="en-US"/>
        </a:p>
      </dgm:t>
    </dgm:pt>
    <dgm:pt modelId="{8513126B-9197-48FB-AAFB-D874D90073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Promotes Regular Maintenance</a:t>
          </a:r>
          <a:endParaRPr lang="en-US"/>
        </a:p>
      </dgm:t>
    </dgm:pt>
    <dgm:pt modelId="{95814F1A-8907-42A1-B754-D83022E9B938}" type="parTrans" cxnId="{6C54040C-4323-41D8-B337-25B3DAA4DCFF}">
      <dgm:prSet/>
      <dgm:spPr/>
      <dgm:t>
        <a:bodyPr/>
        <a:lstStyle/>
        <a:p>
          <a:endParaRPr lang="en-US"/>
        </a:p>
      </dgm:t>
    </dgm:pt>
    <dgm:pt modelId="{6836D67E-8ED2-4568-AD26-F26E35CF1FCE}" type="sibTrans" cxnId="{6C54040C-4323-41D8-B337-25B3DAA4DCFF}">
      <dgm:prSet/>
      <dgm:spPr/>
      <dgm:t>
        <a:bodyPr/>
        <a:lstStyle/>
        <a:p>
          <a:endParaRPr lang="en-US"/>
        </a:p>
      </dgm:t>
    </dgm:pt>
    <dgm:pt modelId="{8FAB7546-78A9-464E-8395-98590D73C2D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Proactive maintenance can prevent major issues.</a:t>
          </a:r>
          <a:endParaRPr lang="en-US"/>
        </a:p>
      </dgm:t>
    </dgm:pt>
    <dgm:pt modelId="{9D0634A3-B12A-443A-9525-7F8089A37333}" type="parTrans" cxnId="{6C40BEA0-59AC-4429-BED5-5E60D4E2457C}">
      <dgm:prSet/>
      <dgm:spPr/>
      <dgm:t>
        <a:bodyPr/>
        <a:lstStyle/>
        <a:p>
          <a:endParaRPr lang="en-US"/>
        </a:p>
      </dgm:t>
    </dgm:pt>
    <dgm:pt modelId="{8F98DD87-A0C9-4B7B-96DC-B6DC6DA1FF09}" type="sibTrans" cxnId="{6C40BEA0-59AC-4429-BED5-5E60D4E2457C}">
      <dgm:prSet/>
      <dgm:spPr/>
      <dgm:t>
        <a:bodyPr/>
        <a:lstStyle/>
        <a:p>
          <a:endParaRPr lang="en-US"/>
        </a:p>
      </dgm:t>
    </dgm:pt>
    <dgm:pt modelId="{895CD8E0-F2F5-45ED-80B6-9F252FBA79E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Reduces downtime</a:t>
          </a:r>
          <a:endParaRPr lang="en-US"/>
        </a:p>
      </dgm:t>
    </dgm:pt>
    <dgm:pt modelId="{3A5500E2-31F7-4523-833A-E9B923732303}" type="parTrans" cxnId="{9EB20C55-21BE-4557-9739-188FD667D916}">
      <dgm:prSet/>
      <dgm:spPr/>
      <dgm:t>
        <a:bodyPr/>
        <a:lstStyle/>
        <a:p>
          <a:endParaRPr lang="en-US"/>
        </a:p>
      </dgm:t>
    </dgm:pt>
    <dgm:pt modelId="{15DDEA62-8EE4-4BE5-923F-8F9094586718}" type="sibTrans" cxnId="{9EB20C55-21BE-4557-9739-188FD667D916}">
      <dgm:prSet/>
      <dgm:spPr/>
      <dgm:t>
        <a:bodyPr/>
        <a:lstStyle/>
        <a:p>
          <a:endParaRPr lang="en-US"/>
        </a:p>
      </dgm:t>
    </dgm:pt>
    <dgm:pt modelId="{65726495-8B20-471A-ABAE-EBB5D678AD7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Security</a:t>
          </a:r>
          <a:endParaRPr lang="en-US"/>
        </a:p>
      </dgm:t>
    </dgm:pt>
    <dgm:pt modelId="{681F1273-E68C-418A-B589-66341C010A70}" type="parTrans" cxnId="{17BC76CE-9E5A-49B9-A8CD-8A73D0865496}">
      <dgm:prSet/>
      <dgm:spPr/>
      <dgm:t>
        <a:bodyPr/>
        <a:lstStyle/>
        <a:p>
          <a:endParaRPr lang="en-US"/>
        </a:p>
      </dgm:t>
    </dgm:pt>
    <dgm:pt modelId="{D09DC593-BBF7-4425-BB2B-3AA659E6B313}" type="sibTrans" cxnId="{17BC76CE-9E5A-49B9-A8CD-8A73D0865496}">
      <dgm:prSet/>
      <dgm:spPr/>
      <dgm:t>
        <a:bodyPr/>
        <a:lstStyle/>
        <a:p>
          <a:endParaRPr lang="en-US"/>
        </a:p>
      </dgm:t>
    </dgm:pt>
    <dgm:pt modelId="{3C2ED9CC-CEF9-471C-A190-71D1F2D2E8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Regular maintenance reduces vulnerabilities</a:t>
          </a:r>
          <a:endParaRPr lang="en-US"/>
        </a:p>
      </dgm:t>
    </dgm:pt>
    <dgm:pt modelId="{19AB625B-013F-4A7F-A2C3-21193E22C6F2}" type="parTrans" cxnId="{C66E8BC4-AB9E-4F2F-8B1A-25884E62365B}">
      <dgm:prSet/>
      <dgm:spPr/>
      <dgm:t>
        <a:bodyPr/>
        <a:lstStyle/>
        <a:p>
          <a:endParaRPr lang="en-US"/>
        </a:p>
      </dgm:t>
    </dgm:pt>
    <dgm:pt modelId="{2CD2709F-0253-40B0-8B53-D7FC2D846DB8}" type="sibTrans" cxnId="{C66E8BC4-AB9E-4F2F-8B1A-25884E62365B}">
      <dgm:prSet/>
      <dgm:spPr/>
      <dgm:t>
        <a:bodyPr/>
        <a:lstStyle/>
        <a:p>
          <a:endParaRPr lang="en-US"/>
        </a:p>
      </dgm:t>
    </dgm:pt>
    <dgm:pt modelId="{C1005E47-962D-40DC-AE61-118D25090C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Reduced E-Waste</a:t>
          </a:r>
          <a:endParaRPr lang="en-US"/>
        </a:p>
      </dgm:t>
    </dgm:pt>
    <dgm:pt modelId="{62C8CA1B-3FB7-420B-AFA9-3CEE71390F93}" type="parTrans" cxnId="{884CDA0C-6EB4-442B-8A12-811FE3E67332}">
      <dgm:prSet/>
      <dgm:spPr/>
      <dgm:t>
        <a:bodyPr/>
        <a:lstStyle/>
        <a:p>
          <a:endParaRPr lang="en-US"/>
        </a:p>
      </dgm:t>
    </dgm:pt>
    <dgm:pt modelId="{5F33AAB7-2368-4E82-9227-36206ED0A2D3}" type="sibTrans" cxnId="{884CDA0C-6EB4-442B-8A12-811FE3E67332}">
      <dgm:prSet/>
      <dgm:spPr/>
      <dgm:t>
        <a:bodyPr/>
        <a:lstStyle/>
        <a:p>
          <a:endParaRPr lang="en-US"/>
        </a:p>
      </dgm:t>
    </dgm:pt>
    <dgm:pt modelId="{38BE78E0-BC44-4BB2-9F92-549AAE436B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Extends device lifespan</a:t>
          </a:r>
          <a:endParaRPr lang="en-US"/>
        </a:p>
      </dgm:t>
    </dgm:pt>
    <dgm:pt modelId="{11C82FF4-5463-407B-8190-32DDBD1373ED}" type="parTrans" cxnId="{766048DD-F247-46A1-9539-45D129B8570E}">
      <dgm:prSet/>
      <dgm:spPr/>
      <dgm:t>
        <a:bodyPr/>
        <a:lstStyle/>
        <a:p>
          <a:endParaRPr lang="en-US"/>
        </a:p>
      </dgm:t>
    </dgm:pt>
    <dgm:pt modelId="{AC4D3131-2D12-424A-98AD-43D9059BAE51}" type="sibTrans" cxnId="{766048DD-F247-46A1-9539-45D129B8570E}">
      <dgm:prSet/>
      <dgm:spPr/>
      <dgm:t>
        <a:bodyPr/>
        <a:lstStyle/>
        <a:p>
          <a:endParaRPr lang="en-US"/>
        </a:p>
      </dgm:t>
    </dgm:pt>
    <dgm:pt modelId="{9274C8EC-71DB-4542-A6FE-D31D794551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Allows recycling of usable compnents</a:t>
          </a:r>
          <a:endParaRPr lang="en-US"/>
        </a:p>
      </dgm:t>
    </dgm:pt>
    <dgm:pt modelId="{CFCB64A0-6FAE-4E07-BF6B-876DE4958270}" type="parTrans" cxnId="{0986A3D7-069A-49C9-94A8-6F38164DE627}">
      <dgm:prSet/>
      <dgm:spPr/>
      <dgm:t>
        <a:bodyPr/>
        <a:lstStyle/>
        <a:p>
          <a:endParaRPr lang="en-US"/>
        </a:p>
      </dgm:t>
    </dgm:pt>
    <dgm:pt modelId="{CBC4B25E-4737-41DA-8685-111B7B428E54}" type="sibTrans" cxnId="{0986A3D7-069A-49C9-94A8-6F38164DE627}">
      <dgm:prSet/>
      <dgm:spPr/>
      <dgm:t>
        <a:bodyPr/>
        <a:lstStyle/>
        <a:p>
          <a:endParaRPr lang="en-US"/>
        </a:p>
      </dgm:t>
    </dgm:pt>
    <dgm:pt modelId="{80040C61-1364-4E9A-9F99-E53A7D815BA8}" type="pres">
      <dgm:prSet presAssocID="{B171D517-B4FB-4387-9344-69537B5AFAC3}" presName="root" presStyleCnt="0">
        <dgm:presLayoutVars>
          <dgm:dir/>
          <dgm:resizeHandles val="exact"/>
        </dgm:presLayoutVars>
      </dgm:prSet>
      <dgm:spPr/>
    </dgm:pt>
    <dgm:pt modelId="{53A82E7B-4E8D-46AD-BDD2-2188F3AA8761}" type="pres">
      <dgm:prSet presAssocID="{11552BF9-395E-4A18-8E4A-39B244F2C1DC}" presName="compNode" presStyleCnt="0"/>
      <dgm:spPr/>
    </dgm:pt>
    <dgm:pt modelId="{AE3CCB81-0A9C-46AF-A992-34C6AC2A3B82}" type="pres">
      <dgm:prSet presAssocID="{11552BF9-395E-4A18-8E4A-39B244F2C1D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45DE29-FF6D-442D-830C-61882B3BA2CB}" type="pres">
      <dgm:prSet presAssocID="{11552BF9-395E-4A18-8E4A-39B244F2C1DC}" presName="iconSpace" presStyleCnt="0"/>
      <dgm:spPr/>
    </dgm:pt>
    <dgm:pt modelId="{9A841D41-5891-406A-952A-40AD98E19080}" type="pres">
      <dgm:prSet presAssocID="{11552BF9-395E-4A18-8E4A-39B244F2C1DC}" presName="parTx" presStyleLbl="revTx" presStyleIdx="0" presStyleCnt="12">
        <dgm:presLayoutVars>
          <dgm:chMax val="0"/>
          <dgm:chPref val="0"/>
        </dgm:presLayoutVars>
      </dgm:prSet>
      <dgm:spPr/>
    </dgm:pt>
    <dgm:pt modelId="{BEF2C572-B077-4F1B-B1ED-7C91E6C8852C}" type="pres">
      <dgm:prSet presAssocID="{11552BF9-395E-4A18-8E4A-39B244F2C1DC}" presName="txSpace" presStyleCnt="0"/>
      <dgm:spPr/>
    </dgm:pt>
    <dgm:pt modelId="{34A03152-26E9-4D09-8721-76C316FECB8B}" type="pres">
      <dgm:prSet presAssocID="{11552BF9-395E-4A18-8E4A-39B244F2C1DC}" presName="desTx" presStyleLbl="revTx" presStyleIdx="1" presStyleCnt="12">
        <dgm:presLayoutVars/>
      </dgm:prSet>
      <dgm:spPr/>
    </dgm:pt>
    <dgm:pt modelId="{DCCDD876-4F9B-4797-884F-9F77A85BC9CF}" type="pres">
      <dgm:prSet presAssocID="{F9EAF9A4-A4B8-48E3-AEEA-37336919EFA3}" presName="sibTrans" presStyleCnt="0"/>
      <dgm:spPr/>
    </dgm:pt>
    <dgm:pt modelId="{6DC87465-D6AB-49D9-8FD5-585783DF061A}" type="pres">
      <dgm:prSet presAssocID="{D38AC690-D927-4131-9E24-CE21A8DC95DD}" presName="compNode" presStyleCnt="0"/>
      <dgm:spPr/>
    </dgm:pt>
    <dgm:pt modelId="{53D39885-2ECC-44FD-AEF5-15AC443D8312}" type="pres">
      <dgm:prSet presAssocID="{D38AC690-D927-4131-9E24-CE21A8DC95D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3B7BBB1-8982-4242-A2E1-E0CBBCA1125C}" type="pres">
      <dgm:prSet presAssocID="{D38AC690-D927-4131-9E24-CE21A8DC95DD}" presName="iconSpace" presStyleCnt="0"/>
      <dgm:spPr/>
    </dgm:pt>
    <dgm:pt modelId="{8B485884-AEB9-4D95-B38D-1BE38B8D2DB5}" type="pres">
      <dgm:prSet presAssocID="{D38AC690-D927-4131-9E24-CE21A8DC95DD}" presName="parTx" presStyleLbl="revTx" presStyleIdx="2" presStyleCnt="12">
        <dgm:presLayoutVars>
          <dgm:chMax val="0"/>
          <dgm:chPref val="0"/>
        </dgm:presLayoutVars>
      </dgm:prSet>
      <dgm:spPr/>
    </dgm:pt>
    <dgm:pt modelId="{A005DD33-0BC1-4A4A-BBB2-A28CCB876FE5}" type="pres">
      <dgm:prSet presAssocID="{D38AC690-D927-4131-9E24-CE21A8DC95DD}" presName="txSpace" presStyleCnt="0"/>
      <dgm:spPr/>
    </dgm:pt>
    <dgm:pt modelId="{461A8E01-B74D-4675-B78C-06E8E174A009}" type="pres">
      <dgm:prSet presAssocID="{D38AC690-D927-4131-9E24-CE21A8DC95DD}" presName="desTx" presStyleLbl="revTx" presStyleIdx="3" presStyleCnt="12">
        <dgm:presLayoutVars/>
      </dgm:prSet>
      <dgm:spPr/>
    </dgm:pt>
    <dgm:pt modelId="{E86CE405-7D9E-4055-AF9B-CB2BA57A3F71}" type="pres">
      <dgm:prSet presAssocID="{4BD60A0D-8B0D-490F-AE3C-BAE9CB5AA260}" presName="sibTrans" presStyleCnt="0"/>
      <dgm:spPr/>
    </dgm:pt>
    <dgm:pt modelId="{42E59149-A61C-44E9-A322-B491E2E37730}" type="pres">
      <dgm:prSet presAssocID="{056796BC-F533-4F7F-A8C7-64BF53E91A17}" presName="compNode" presStyleCnt="0"/>
      <dgm:spPr/>
    </dgm:pt>
    <dgm:pt modelId="{F2B9EB51-CD9A-4C0E-8F66-E87E4E76D26A}" type="pres">
      <dgm:prSet presAssocID="{056796BC-F533-4F7F-A8C7-64BF53E91A1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CC8E9C3-3EFD-4039-8B54-5860BC9D946A}" type="pres">
      <dgm:prSet presAssocID="{056796BC-F533-4F7F-A8C7-64BF53E91A17}" presName="iconSpace" presStyleCnt="0"/>
      <dgm:spPr/>
    </dgm:pt>
    <dgm:pt modelId="{335FC36D-14A3-49CE-A91C-D2977D8C4631}" type="pres">
      <dgm:prSet presAssocID="{056796BC-F533-4F7F-A8C7-64BF53E91A17}" presName="parTx" presStyleLbl="revTx" presStyleIdx="4" presStyleCnt="12">
        <dgm:presLayoutVars>
          <dgm:chMax val="0"/>
          <dgm:chPref val="0"/>
        </dgm:presLayoutVars>
      </dgm:prSet>
      <dgm:spPr/>
    </dgm:pt>
    <dgm:pt modelId="{86A4A9DE-DEFB-4737-A54C-C3810BC78C4F}" type="pres">
      <dgm:prSet presAssocID="{056796BC-F533-4F7F-A8C7-64BF53E91A17}" presName="txSpace" presStyleCnt="0"/>
      <dgm:spPr/>
    </dgm:pt>
    <dgm:pt modelId="{DF4B7402-976C-47B0-9CC0-BA56EE2C4F7D}" type="pres">
      <dgm:prSet presAssocID="{056796BC-F533-4F7F-A8C7-64BF53E91A17}" presName="desTx" presStyleLbl="revTx" presStyleIdx="5" presStyleCnt="12">
        <dgm:presLayoutVars/>
      </dgm:prSet>
      <dgm:spPr/>
    </dgm:pt>
    <dgm:pt modelId="{B29BD24B-789F-42FD-939C-705783650573}" type="pres">
      <dgm:prSet presAssocID="{F52C1996-520C-4AD2-841D-4B0D6EB17FB9}" presName="sibTrans" presStyleCnt="0"/>
      <dgm:spPr/>
    </dgm:pt>
    <dgm:pt modelId="{D8DA8C99-2364-4A19-8230-08651E01E568}" type="pres">
      <dgm:prSet presAssocID="{8513126B-9197-48FB-AAFB-D874D900732A}" presName="compNode" presStyleCnt="0"/>
      <dgm:spPr/>
    </dgm:pt>
    <dgm:pt modelId="{7F0ABC98-9525-45A9-8CCD-03C14E0F288A}" type="pres">
      <dgm:prSet presAssocID="{8513126B-9197-48FB-AAFB-D874D900732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35CB879F-A92B-4C19-B088-C1BE3A51188E}" type="pres">
      <dgm:prSet presAssocID="{8513126B-9197-48FB-AAFB-D874D900732A}" presName="iconSpace" presStyleCnt="0"/>
      <dgm:spPr/>
    </dgm:pt>
    <dgm:pt modelId="{6AC782B9-B62D-4946-8F31-2CC1D45098F6}" type="pres">
      <dgm:prSet presAssocID="{8513126B-9197-48FB-AAFB-D874D900732A}" presName="parTx" presStyleLbl="revTx" presStyleIdx="6" presStyleCnt="12">
        <dgm:presLayoutVars>
          <dgm:chMax val="0"/>
          <dgm:chPref val="0"/>
        </dgm:presLayoutVars>
      </dgm:prSet>
      <dgm:spPr/>
    </dgm:pt>
    <dgm:pt modelId="{C3284B3E-DDCD-4FD1-A53F-6D23D6F23A76}" type="pres">
      <dgm:prSet presAssocID="{8513126B-9197-48FB-AAFB-D874D900732A}" presName="txSpace" presStyleCnt="0"/>
      <dgm:spPr/>
    </dgm:pt>
    <dgm:pt modelId="{CC2D0760-A5BF-4C4C-8484-2A036E2057E9}" type="pres">
      <dgm:prSet presAssocID="{8513126B-9197-48FB-AAFB-D874D900732A}" presName="desTx" presStyleLbl="revTx" presStyleIdx="7" presStyleCnt="12">
        <dgm:presLayoutVars/>
      </dgm:prSet>
      <dgm:spPr/>
    </dgm:pt>
    <dgm:pt modelId="{4545E89A-CB34-40E2-8210-4BC64788F1D9}" type="pres">
      <dgm:prSet presAssocID="{6836D67E-8ED2-4568-AD26-F26E35CF1FCE}" presName="sibTrans" presStyleCnt="0"/>
      <dgm:spPr/>
    </dgm:pt>
    <dgm:pt modelId="{D15B5EBD-6A28-4C9D-A62A-517B3FB2469A}" type="pres">
      <dgm:prSet presAssocID="{65726495-8B20-471A-ABAE-EBB5D678AD75}" presName="compNode" presStyleCnt="0"/>
      <dgm:spPr/>
    </dgm:pt>
    <dgm:pt modelId="{3FE96A76-D47D-4F9D-AA01-0F571AB0DB59}" type="pres">
      <dgm:prSet presAssocID="{65726495-8B20-471A-ABAE-EBB5D678AD7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15F9F16-600E-49D3-A7C6-611A5698D76C}" type="pres">
      <dgm:prSet presAssocID="{65726495-8B20-471A-ABAE-EBB5D678AD75}" presName="iconSpace" presStyleCnt="0"/>
      <dgm:spPr/>
    </dgm:pt>
    <dgm:pt modelId="{378C73F9-D891-44A5-AB3A-11D822A2C562}" type="pres">
      <dgm:prSet presAssocID="{65726495-8B20-471A-ABAE-EBB5D678AD75}" presName="parTx" presStyleLbl="revTx" presStyleIdx="8" presStyleCnt="12">
        <dgm:presLayoutVars>
          <dgm:chMax val="0"/>
          <dgm:chPref val="0"/>
        </dgm:presLayoutVars>
      </dgm:prSet>
      <dgm:spPr/>
    </dgm:pt>
    <dgm:pt modelId="{B5AAB021-6AEB-4907-A661-3574852AFCB3}" type="pres">
      <dgm:prSet presAssocID="{65726495-8B20-471A-ABAE-EBB5D678AD75}" presName="txSpace" presStyleCnt="0"/>
      <dgm:spPr/>
    </dgm:pt>
    <dgm:pt modelId="{D1F1C2A2-50A8-4FEC-AF85-6345E0E9B353}" type="pres">
      <dgm:prSet presAssocID="{65726495-8B20-471A-ABAE-EBB5D678AD75}" presName="desTx" presStyleLbl="revTx" presStyleIdx="9" presStyleCnt="12">
        <dgm:presLayoutVars/>
      </dgm:prSet>
      <dgm:spPr/>
    </dgm:pt>
    <dgm:pt modelId="{E9FB363C-6F4F-46CE-9B15-6D95FE546161}" type="pres">
      <dgm:prSet presAssocID="{D09DC593-BBF7-4425-BB2B-3AA659E6B313}" presName="sibTrans" presStyleCnt="0"/>
      <dgm:spPr/>
    </dgm:pt>
    <dgm:pt modelId="{42BFD289-540E-432F-B0DF-CDB3934C134F}" type="pres">
      <dgm:prSet presAssocID="{C1005E47-962D-40DC-AE61-118D25090C74}" presName="compNode" presStyleCnt="0"/>
      <dgm:spPr/>
    </dgm:pt>
    <dgm:pt modelId="{AE6A0FB3-CCAC-464A-8846-ABD81B0D505E}" type="pres">
      <dgm:prSet presAssocID="{C1005E47-962D-40DC-AE61-118D25090C7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D48AECA1-78FC-4486-AAD6-5F9CC56A8467}" type="pres">
      <dgm:prSet presAssocID="{C1005E47-962D-40DC-AE61-118D25090C74}" presName="iconSpace" presStyleCnt="0"/>
      <dgm:spPr/>
    </dgm:pt>
    <dgm:pt modelId="{773600E7-CC90-4CA6-A0AF-ED158AD6B105}" type="pres">
      <dgm:prSet presAssocID="{C1005E47-962D-40DC-AE61-118D25090C74}" presName="parTx" presStyleLbl="revTx" presStyleIdx="10" presStyleCnt="12">
        <dgm:presLayoutVars>
          <dgm:chMax val="0"/>
          <dgm:chPref val="0"/>
        </dgm:presLayoutVars>
      </dgm:prSet>
      <dgm:spPr/>
    </dgm:pt>
    <dgm:pt modelId="{3983D896-8391-49F8-B5A9-11024D24BB04}" type="pres">
      <dgm:prSet presAssocID="{C1005E47-962D-40DC-AE61-118D25090C74}" presName="txSpace" presStyleCnt="0"/>
      <dgm:spPr/>
    </dgm:pt>
    <dgm:pt modelId="{32AA61E5-6035-429F-B742-796A47B4CB8E}" type="pres">
      <dgm:prSet presAssocID="{C1005E47-962D-40DC-AE61-118D25090C74}" presName="desTx" presStyleLbl="revTx" presStyleIdx="11" presStyleCnt="12">
        <dgm:presLayoutVars/>
      </dgm:prSet>
      <dgm:spPr/>
    </dgm:pt>
  </dgm:ptLst>
  <dgm:cxnLst>
    <dgm:cxn modelId="{D4341C09-3EA7-4835-B1A1-BD58D7E5E76B}" srcId="{D38AC690-D927-4131-9E24-CE21A8DC95DD}" destId="{FA494E31-3A3F-4E6A-AE5E-812E34089CB7}" srcOrd="0" destOrd="0" parTransId="{73C7F065-F065-41BD-9D93-EE420EBA3D6D}" sibTransId="{80A1EE07-78D0-4448-8CAB-EB72ADD987DC}"/>
    <dgm:cxn modelId="{6C54040C-4323-41D8-B337-25B3DAA4DCFF}" srcId="{B171D517-B4FB-4387-9344-69537B5AFAC3}" destId="{8513126B-9197-48FB-AAFB-D874D900732A}" srcOrd="3" destOrd="0" parTransId="{95814F1A-8907-42A1-B754-D83022E9B938}" sibTransId="{6836D67E-8ED2-4568-AD26-F26E35CF1FCE}"/>
    <dgm:cxn modelId="{884CDA0C-6EB4-442B-8A12-811FE3E67332}" srcId="{B171D517-B4FB-4387-9344-69537B5AFAC3}" destId="{C1005E47-962D-40DC-AE61-118D25090C74}" srcOrd="5" destOrd="0" parTransId="{62C8CA1B-3FB7-420B-AFA9-3CEE71390F93}" sibTransId="{5F33AAB7-2368-4E82-9227-36206ED0A2D3}"/>
    <dgm:cxn modelId="{A58C9F32-68C0-4655-AC9D-6D6A117BDC0D}" type="presOf" srcId="{9A0A504D-48EC-4D9C-9F9B-D7C916E84940}" destId="{34A03152-26E9-4D09-8721-76C316FECB8B}" srcOrd="0" destOrd="1" presId="urn:microsoft.com/office/officeart/2018/2/layout/IconLabelDescriptionList"/>
    <dgm:cxn modelId="{822F8036-B812-4AA3-A6B8-62AAE91480A9}" type="presOf" srcId="{FA494E31-3A3F-4E6A-AE5E-812E34089CB7}" destId="{461A8E01-B74D-4675-B78C-06E8E174A009}" srcOrd="0" destOrd="0" presId="urn:microsoft.com/office/officeart/2018/2/layout/IconLabelDescriptionList"/>
    <dgm:cxn modelId="{E7131B3F-B9FA-46B0-9B4B-A20D03B16A6E}" type="presOf" srcId="{C1005E47-962D-40DC-AE61-118D25090C74}" destId="{773600E7-CC90-4CA6-A0AF-ED158AD6B105}" srcOrd="0" destOrd="0" presId="urn:microsoft.com/office/officeart/2018/2/layout/IconLabelDescriptionList"/>
    <dgm:cxn modelId="{CD402040-CB40-4423-843D-D21BC13A1D2D}" type="presOf" srcId="{942B164E-3E5D-467B-822B-E4E9B33F6F2D}" destId="{DF4B7402-976C-47B0-9CC0-BA56EE2C4F7D}" srcOrd="0" destOrd="0" presId="urn:microsoft.com/office/officeart/2018/2/layout/IconLabelDescriptionList"/>
    <dgm:cxn modelId="{ADC0D85D-CB75-42A3-AEFD-B030E9D80F7D}" type="presOf" srcId="{3C2ED9CC-CEF9-471C-A190-71D1F2D2E802}" destId="{D1F1C2A2-50A8-4FEC-AF85-6345E0E9B353}" srcOrd="0" destOrd="0" presId="urn:microsoft.com/office/officeart/2018/2/layout/IconLabelDescriptionList"/>
    <dgm:cxn modelId="{41F19360-7062-4EE7-B900-3AB8F9CED64A}" srcId="{B171D517-B4FB-4387-9344-69537B5AFAC3}" destId="{056796BC-F533-4F7F-A8C7-64BF53E91A17}" srcOrd="2" destOrd="0" parTransId="{3E729A6A-3F6E-4B4D-B2FD-9F2788888FE9}" sibTransId="{F52C1996-520C-4AD2-841D-4B0D6EB17FB9}"/>
    <dgm:cxn modelId="{F8FA1E61-94AE-470B-A7E5-47771DAA6BC2}" type="presOf" srcId="{102E805E-B7A0-4A6C-AB5C-106E8E4F5694}" destId="{DF4B7402-976C-47B0-9CC0-BA56EE2C4F7D}" srcOrd="0" destOrd="1" presId="urn:microsoft.com/office/officeart/2018/2/layout/IconLabelDescriptionList"/>
    <dgm:cxn modelId="{B3A93E66-3588-421D-9405-8E43A17B357A}" type="presOf" srcId="{572F48C0-B55A-4B1E-B8A7-2DAAA9E46FBB}" destId="{461A8E01-B74D-4675-B78C-06E8E174A009}" srcOrd="0" destOrd="1" presId="urn:microsoft.com/office/officeart/2018/2/layout/IconLabelDescriptionList"/>
    <dgm:cxn modelId="{49FA6972-76FD-4EA3-A5D3-D59E59A203C9}" type="presOf" srcId="{056796BC-F533-4F7F-A8C7-64BF53E91A17}" destId="{335FC36D-14A3-49CE-A91C-D2977D8C4631}" srcOrd="0" destOrd="0" presId="urn:microsoft.com/office/officeart/2018/2/layout/IconLabelDescriptionList"/>
    <dgm:cxn modelId="{E2985072-E3B4-41FC-BCBD-CD91F43DC8B6}" srcId="{056796BC-F533-4F7F-A8C7-64BF53E91A17}" destId="{942B164E-3E5D-467B-822B-E4E9B33F6F2D}" srcOrd="0" destOrd="0" parTransId="{4DE7F5A8-1834-437E-89F9-77434769C940}" sibTransId="{5F1B8BD6-0D2B-40C9-BA91-665C1EED2DA6}"/>
    <dgm:cxn modelId="{9EB20C55-21BE-4557-9739-188FD667D916}" srcId="{8513126B-9197-48FB-AAFB-D874D900732A}" destId="{895CD8E0-F2F5-45ED-80B6-9F252FBA79E6}" srcOrd="1" destOrd="0" parTransId="{3A5500E2-31F7-4523-833A-E9B923732303}" sibTransId="{15DDEA62-8EE4-4BE5-923F-8F9094586718}"/>
    <dgm:cxn modelId="{4FA07158-E802-4E78-9128-C231DDFF445B}" type="presOf" srcId="{D38AC690-D927-4131-9E24-CE21A8DC95DD}" destId="{8B485884-AEB9-4D95-B38D-1BE38B8D2DB5}" srcOrd="0" destOrd="0" presId="urn:microsoft.com/office/officeart/2018/2/layout/IconLabelDescriptionList"/>
    <dgm:cxn modelId="{113F3779-08BC-4455-A276-1A297D40013B}" type="presOf" srcId="{895CD8E0-F2F5-45ED-80B6-9F252FBA79E6}" destId="{CC2D0760-A5BF-4C4C-8484-2A036E2057E9}" srcOrd="0" destOrd="1" presId="urn:microsoft.com/office/officeart/2018/2/layout/IconLabelDescriptionList"/>
    <dgm:cxn modelId="{C70B6C98-6A65-42CB-8A0E-6F81E7A332B0}" srcId="{056796BC-F533-4F7F-A8C7-64BF53E91A17}" destId="{102E805E-B7A0-4A6C-AB5C-106E8E4F5694}" srcOrd="1" destOrd="0" parTransId="{E9427081-017B-45A7-85EC-EE230226529E}" sibTransId="{2666BD46-5D77-46C9-A968-7BBB5C274D2D}"/>
    <dgm:cxn modelId="{6C40BEA0-59AC-4429-BED5-5E60D4E2457C}" srcId="{8513126B-9197-48FB-AAFB-D874D900732A}" destId="{8FAB7546-78A9-464E-8395-98590D73C2D4}" srcOrd="0" destOrd="0" parTransId="{9D0634A3-B12A-443A-9525-7F8089A37333}" sibTransId="{8F98DD87-A0C9-4B7B-96DC-B6DC6DA1FF09}"/>
    <dgm:cxn modelId="{97C1D4A3-F5E5-4E05-B3EC-9FDB2E8EDEB4}" srcId="{11552BF9-395E-4A18-8E4A-39B244F2C1DC}" destId="{191CF5E5-C22F-42EB-943B-27F8FE1313FF}" srcOrd="0" destOrd="0" parTransId="{974E27A7-634D-47CD-B823-54E6B516A782}" sibTransId="{2D54A0F3-55A2-416B-81C4-DA1CB991FB8C}"/>
    <dgm:cxn modelId="{79453FA8-AF38-43BB-AB45-89D9350A17AB}" type="presOf" srcId="{9274C8EC-71DB-4542-A6FE-D31D79455166}" destId="{32AA61E5-6035-429F-B742-796A47B4CB8E}" srcOrd="0" destOrd="1" presId="urn:microsoft.com/office/officeart/2018/2/layout/IconLabelDescriptionList"/>
    <dgm:cxn modelId="{59B066A8-0118-497F-8388-7E4650F5D608}" type="presOf" srcId="{8513126B-9197-48FB-AAFB-D874D900732A}" destId="{6AC782B9-B62D-4946-8F31-2CC1D45098F6}" srcOrd="0" destOrd="0" presId="urn:microsoft.com/office/officeart/2018/2/layout/IconLabelDescriptionList"/>
    <dgm:cxn modelId="{440182C2-A981-4B0E-BCE2-D8E5F11D2E8E}" type="presOf" srcId="{65726495-8B20-471A-ABAE-EBB5D678AD75}" destId="{378C73F9-D891-44A5-AB3A-11D822A2C562}" srcOrd="0" destOrd="0" presId="urn:microsoft.com/office/officeart/2018/2/layout/IconLabelDescriptionList"/>
    <dgm:cxn modelId="{C66E8BC4-AB9E-4F2F-8B1A-25884E62365B}" srcId="{65726495-8B20-471A-ABAE-EBB5D678AD75}" destId="{3C2ED9CC-CEF9-471C-A190-71D1F2D2E802}" srcOrd="0" destOrd="0" parTransId="{19AB625B-013F-4A7F-A2C3-21193E22C6F2}" sibTransId="{2CD2709F-0253-40B0-8B53-D7FC2D846DB8}"/>
    <dgm:cxn modelId="{6733B3CB-2083-4DA7-926E-E356D5B7756C}" type="presOf" srcId="{11552BF9-395E-4A18-8E4A-39B244F2C1DC}" destId="{9A841D41-5891-406A-952A-40AD98E19080}" srcOrd="0" destOrd="0" presId="urn:microsoft.com/office/officeart/2018/2/layout/IconLabelDescriptionList"/>
    <dgm:cxn modelId="{17BC76CE-9E5A-49B9-A8CD-8A73D0865496}" srcId="{B171D517-B4FB-4387-9344-69537B5AFAC3}" destId="{65726495-8B20-471A-ABAE-EBB5D678AD75}" srcOrd="4" destOrd="0" parTransId="{681F1273-E68C-418A-B589-66341C010A70}" sibTransId="{D09DC593-BBF7-4425-BB2B-3AA659E6B313}"/>
    <dgm:cxn modelId="{1F9034D3-367C-46F8-B2E6-416816B87BA6}" srcId="{B171D517-B4FB-4387-9344-69537B5AFAC3}" destId="{D38AC690-D927-4131-9E24-CE21A8DC95DD}" srcOrd="1" destOrd="0" parTransId="{9FB024C6-8186-47A2-A7B3-DCFB4F864573}" sibTransId="{4BD60A0D-8B0D-490F-AE3C-BAE9CB5AA260}"/>
    <dgm:cxn modelId="{6D9F4AD3-16A0-457C-AF9C-1DD9638664DC}" type="presOf" srcId="{B171D517-B4FB-4387-9344-69537B5AFAC3}" destId="{80040C61-1364-4E9A-9F99-E53A7D815BA8}" srcOrd="0" destOrd="0" presId="urn:microsoft.com/office/officeart/2018/2/layout/IconLabelDescriptionList"/>
    <dgm:cxn modelId="{9FD49ED3-2B55-4BC9-A204-C4D275F3CD1F}" srcId="{11552BF9-395E-4A18-8E4A-39B244F2C1DC}" destId="{9A0A504D-48EC-4D9C-9F9B-D7C916E84940}" srcOrd="1" destOrd="0" parTransId="{79B8CACB-506A-41CB-A006-AB5A978FF06D}" sibTransId="{253E0B2B-5519-4C9E-9234-3E6B654CECA3}"/>
    <dgm:cxn modelId="{0986A3D7-069A-49C9-94A8-6F38164DE627}" srcId="{C1005E47-962D-40DC-AE61-118D25090C74}" destId="{9274C8EC-71DB-4542-A6FE-D31D79455166}" srcOrd="1" destOrd="0" parTransId="{CFCB64A0-6FAE-4E07-BF6B-876DE4958270}" sibTransId="{CBC4B25E-4737-41DA-8685-111B7B428E54}"/>
    <dgm:cxn modelId="{766048DD-F247-46A1-9539-45D129B8570E}" srcId="{C1005E47-962D-40DC-AE61-118D25090C74}" destId="{38BE78E0-BC44-4BB2-9F92-549AAE436B0A}" srcOrd="0" destOrd="0" parTransId="{11C82FF4-5463-407B-8190-32DDBD1373ED}" sibTransId="{AC4D3131-2D12-424A-98AD-43D9059BAE51}"/>
    <dgm:cxn modelId="{8CDE27E4-E56A-4FA7-A361-3CCC520E65C8}" type="presOf" srcId="{191CF5E5-C22F-42EB-943B-27F8FE1313FF}" destId="{34A03152-26E9-4D09-8721-76C316FECB8B}" srcOrd="0" destOrd="0" presId="urn:microsoft.com/office/officeart/2018/2/layout/IconLabelDescriptionList"/>
    <dgm:cxn modelId="{127E12EC-46EF-423D-B579-7E63F0B5EF77}" type="presOf" srcId="{8FAB7546-78A9-464E-8395-98590D73C2D4}" destId="{CC2D0760-A5BF-4C4C-8484-2A036E2057E9}" srcOrd="0" destOrd="0" presId="urn:microsoft.com/office/officeart/2018/2/layout/IconLabelDescriptionList"/>
    <dgm:cxn modelId="{5C3C5EEF-3385-4EDE-8697-D31C655FD9F0}" srcId="{D38AC690-D927-4131-9E24-CE21A8DC95DD}" destId="{572F48C0-B55A-4B1E-B8A7-2DAAA9E46FBB}" srcOrd="1" destOrd="0" parTransId="{C1B97A9C-DEFC-4334-8874-980B542A1151}" sibTransId="{180F0FC7-6304-4722-8624-0F125BFEE0C6}"/>
    <dgm:cxn modelId="{B5C1E4F5-8AA2-4029-9A8E-F31099C00F4E}" srcId="{B171D517-B4FB-4387-9344-69537B5AFAC3}" destId="{11552BF9-395E-4A18-8E4A-39B244F2C1DC}" srcOrd="0" destOrd="0" parTransId="{CD9583EE-1A55-47C2-8598-B06A1D6DB72B}" sibTransId="{F9EAF9A4-A4B8-48E3-AEEA-37336919EFA3}"/>
    <dgm:cxn modelId="{1B01AFFC-3D82-46DA-AE5D-7D89D83AFDEB}" type="presOf" srcId="{38BE78E0-BC44-4BB2-9F92-549AAE436B0A}" destId="{32AA61E5-6035-429F-B742-796A47B4CB8E}" srcOrd="0" destOrd="0" presId="urn:microsoft.com/office/officeart/2018/2/layout/IconLabelDescriptionList"/>
    <dgm:cxn modelId="{70E9304A-C87F-4991-BD26-5A629F95D6EC}" type="presParOf" srcId="{80040C61-1364-4E9A-9F99-E53A7D815BA8}" destId="{53A82E7B-4E8D-46AD-BDD2-2188F3AA8761}" srcOrd="0" destOrd="0" presId="urn:microsoft.com/office/officeart/2018/2/layout/IconLabelDescriptionList"/>
    <dgm:cxn modelId="{C3E1BA2C-CDAD-4D3F-A152-97EC8CD6F9EA}" type="presParOf" srcId="{53A82E7B-4E8D-46AD-BDD2-2188F3AA8761}" destId="{AE3CCB81-0A9C-46AF-A992-34C6AC2A3B82}" srcOrd="0" destOrd="0" presId="urn:microsoft.com/office/officeart/2018/2/layout/IconLabelDescriptionList"/>
    <dgm:cxn modelId="{985A17BA-BFB9-4C1F-B134-24FF10B75980}" type="presParOf" srcId="{53A82E7B-4E8D-46AD-BDD2-2188F3AA8761}" destId="{A145DE29-FF6D-442D-830C-61882B3BA2CB}" srcOrd="1" destOrd="0" presId="urn:microsoft.com/office/officeart/2018/2/layout/IconLabelDescriptionList"/>
    <dgm:cxn modelId="{0B74599C-9759-4B08-A5C0-D44AB560C7F5}" type="presParOf" srcId="{53A82E7B-4E8D-46AD-BDD2-2188F3AA8761}" destId="{9A841D41-5891-406A-952A-40AD98E19080}" srcOrd="2" destOrd="0" presId="urn:microsoft.com/office/officeart/2018/2/layout/IconLabelDescriptionList"/>
    <dgm:cxn modelId="{CFC93CF1-6E9D-4462-8ADE-B4D65AC99614}" type="presParOf" srcId="{53A82E7B-4E8D-46AD-BDD2-2188F3AA8761}" destId="{BEF2C572-B077-4F1B-B1ED-7C91E6C8852C}" srcOrd="3" destOrd="0" presId="urn:microsoft.com/office/officeart/2018/2/layout/IconLabelDescriptionList"/>
    <dgm:cxn modelId="{23F8563E-6044-4D23-8812-33E536253843}" type="presParOf" srcId="{53A82E7B-4E8D-46AD-BDD2-2188F3AA8761}" destId="{34A03152-26E9-4D09-8721-76C316FECB8B}" srcOrd="4" destOrd="0" presId="urn:microsoft.com/office/officeart/2018/2/layout/IconLabelDescriptionList"/>
    <dgm:cxn modelId="{0B4D67B0-4906-47E3-8904-5130D83F8D32}" type="presParOf" srcId="{80040C61-1364-4E9A-9F99-E53A7D815BA8}" destId="{DCCDD876-4F9B-4797-884F-9F77A85BC9CF}" srcOrd="1" destOrd="0" presId="urn:microsoft.com/office/officeart/2018/2/layout/IconLabelDescriptionList"/>
    <dgm:cxn modelId="{FD3C22CE-B5F4-4627-A05D-D7ADEE4D93AA}" type="presParOf" srcId="{80040C61-1364-4E9A-9F99-E53A7D815BA8}" destId="{6DC87465-D6AB-49D9-8FD5-585783DF061A}" srcOrd="2" destOrd="0" presId="urn:microsoft.com/office/officeart/2018/2/layout/IconLabelDescriptionList"/>
    <dgm:cxn modelId="{1933304F-53C6-400C-A2FF-9BE27C77129F}" type="presParOf" srcId="{6DC87465-D6AB-49D9-8FD5-585783DF061A}" destId="{53D39885-2ECC-44FD-AEF5-15AC443D8312}" srcOrd="0" destOrd="0" presId="urn:microsoft.com/office/officeart/2018/2/layout/IconLabelDescriptionList"/>
    <dgm:cxn modelId="{6B5E20C2-B0D6-4FE5-A75B-9CAB3A59E8B5}" type="presParOf" srcId="{6DC87465-D6AB-49D9-8FD5-585783DF061A}" destId="{C3B7BBB1-8982-4242-A2E1-E0CBBCA1125C}" srcOrd="1" destOrd="0" presId="urn:microsoft.com/office/officeart/2018/2/layout/IconLabelDescriptionList"/>
    <dgm:cxn modelId="{20DB35DF-5D7B-4550-A8BC-0244804ACF39}" type="presParOf" srcId="{6DC87465-D6AB-49D9-8FD5-585783DF061A}" destId="{8B485884-AEB9-4D95-B38D-1BE38B8D2DB5}" srcOrd="2" destOrd="0" presId="urn:microsoft.com/office/officeart/2018/2/layout/IconLabelDescriptionList"/>
    <dgm:cxn modelId="{2522CC30-DC30-40B8-A418-8BB01FC14367}" type="presParOf" srcId="{6DC87465-D6AB-49D9-8FD5-585783DF061A}" destId="{A005DD33-0BC1-4A4A-BBB2-A28CCB876FE5}" srcOrd="3" destOrd="0" presId="urn:microsoft.com/office/officeart/2018/2/layout/IconLabelDescriptionList"/>
    <dgm:cxn modelId="{154F476B-A36C-47F2-A90B-EEDE9739AF7A}" type="presParOf" srcId="{6DC87465-D6AB-49D9-8FD5-585783DF061A}" destId="{461A8E01-B74D-4675-B78C-06E8E174A009}" srcOrd="4" destOrd="0" presId="urn:microsoft.com/office/officeart/2018/2/layout/IconLabelDescriptionList"/>
    <dgm:cxn modelId="{6F75CBB4-2CD6-478E-AF58-D7B5179F6F73}" type="presParOf" srcId="{80040C61-1364-4E9A-9F99-E53A7D815BA8}" destId="{E86CE405-7D9E-4055-AF9B-CB2BA57A3F71}" srcOrd="3" destOrd="0" presId="urn:microsoft.com/office/officeart/2018/2/layout/IconLabelDescriptionList"/>
    <dgm:cxn modelId="{CB2A77DF-22D1-430B-8E71-9417E5E6C519}" type="presParOf" srcId="{80040C61-1364-4E9A-9F99-E53A7D815BA8}" destId="{42E59149-A61C-44E9-A322-B491E2E37730}" srcOrd="4" destOrd="0" presId="urn:microsoft.com/office/officeart/2018/2/layout/IconLabelDescriptionList"/>
    <dgm:cxn modelId="{DAC022C6-A783-43EB-9284-0D09A37E3188}" type="presParOf" srcId="{42E59149-A61C-44E9-A322-B491E2E37730}" destId="{F2B9EB51-CD9A-4C0E-8F66-E87E4E76D26A}" srcOrd="0" destOrd="0" presId="urn:microsoft.com/office/officeart/2018/2/layout/IconLabelDescriptionList"/>
    <dgm:cxn modelId="{A603F8EC-BF2E-4060-9350-6250F69965DC}" type="presParOf" srcId="{42E59149-A61C-44E9-A322-B491E2E37730}" destId="{1CC8E9C3-3EFD-4039-8B54-5860BC9D946A}" srcOrd="1" destOrd="0" presId="urn:microsoft.com/office/officeart/2018/2/layout/IconLabelDescriptionList"/>
    <dgm:cxn modelId="{9B006D97-3665-45A4-9EFE-A7F7C321BBBE}" type="presParOf" srcId="{42E59149-A61C-44E9-A322-B491E2E37730}" destId="{335FC36D-14A3-49CE-A91C-D2977D8C4631}" srcOrd="2" destOrd="0" presId="urn:microsoft.com/office/officeart/2018/2/layout/IconLabelDescriptionList"/>
    <dgm:cxn modelId="{0C36162C-F561-47FC-BD42-151354CC84D0}" type="presParOf" srcId="{42E59149-A61C-44E9-A322-B491E2E37730}" destId="{86A4A9DE-DEFB-4737-A54C-C3810BC78C4F}" srcOrd="3" destOrd="0" presId="urn:microsoft.com/office/officeart/2018/2/layout/IconLabelDescriptionList"/>
    <dgm:cxn modelId="{B569D746-264E-478D-B1E7-FDDF95AC7658}" type="presParOf" srcId="{42E59149-A61C-44E9-A322-B491E2E37730}" destId="{DF4B7402-976C-47B0-9CC0-BA56EE2C4F7D}" srcOrd="4" destOrd="0" presId="urn:microsoft.com/office/officeart/2018/2/layout/IconLabelDescriptionList"/>
    <dgm:cxn modelId="{68062F4B-0806-4861-8D6C-1E735D2E996B}" type="presParOf" srcId="{80040C61-1364-4E9A-9F99-E53A7D815BA8}" destId="{B29BD24B-789F-42FD-939C-705783650573}" srcOrd="5" destOrd="0" presId="urn:microsoft.com/office/officeart/2018/2/layout/IconLabelDescriptionList"/>
    <dgm:cxn modelId="{62063267-5AC7-46E5-92E5-B5890D816CEA}" type="presParOf" srcId="{80040C61-1364-4E9A-9F99-E53A7D815BA8}" destId="{D8DA8C99-2364-4A19-8230-08651E01E568}" srcOrd="6" destOrd="0" presId="urn:microsoft.com/office/officeart/2018/2/layout/IconLabelDescriptionList"/>
    <dgm:cxn modelId="{032F89D1-6971-4FE7-852F-5BCCA4E5BF5F}" type="presParOf" srcId="{D8DA8C99-2364-4A19-8230-08651E01E568}" destId="{7F0ABC98-9525-45A9-8CCD-03C14E0F288A}" srcOrd="0" destOrd="0" presId="urn:microsoft.com/office/officeart/2018/2/layout/IconLabelDescriptionList"/>
    <dgm:cxn modelId="{51A4EE12-47D3-4E26-97B1-3829DFFD667D}" type="presParOf" srcId="{D8DA8C99-2364-4A19-8230-08651E01E568}" destId="{35CB879F-A92B-4C19-B088-C1BE3A51188E}" srcOrd="1" destOrd="0" presId="urn:microsoft.com/office/officeart/2018/2/layout/IconLabelDescriptionList"/>
    <dgm:cxn modelId="{EB8BE718-4295-4352-8CAF-A574C1F5B04F}" type="presParOf" srcId="{D8DA8C99-2364-4A19-8230-08651E01E568}" destId="{6AC782B9-B62D-4946-8F31-2CC1D45098F6}" srcOrd="2" destOrd="0" presId="urn:microsoft.com/office/officeart/2018/2/layout/IconLabelDescriptionList"/>
    <dgm:cxn modelId="{59D7038C-316B-4846-830A-7BF677A8905F}" type="presParOf" srcId="{D8DA8C99-2364-4A19-8230-08651E01E568}" destId="{C3284B3E-DDCD-4FD1-A53F-6D23D6F23A76}" srcOrd="3" destOrd="0" presId="urn:microsoft.com/office/officeart/2018/2/layout/IconLabelDescriptionList"/>
    <dgm:cxn modelId="{F99A25A1-9897-47E6-9BF0-A93FB96EED38}" type="presParOf" srcId="{D8DA8C99-2364-4A19-8230-08651E01E568}" destId="{CC2D0760-A5BF-4C4C-8484-2A036E2057E9}" srcOrd="4" destOrd="0" presId="urn:microsoft.com/office/officeart/2018/2/layout/IconLabelDescriptionList"/>
    <dgm:cxn modelId="{AAB46DDF-AB02-427A-BB10-A86395AB30AB}" type="presParOf" srcId="{80040C61-1364-4E9A-9F99-E53A7D815BA8}" destId="{4545E89A-CB34-40E2-8210-4BC64788F1D9}" srcOrd="7" destOrd="0" presId="urn:microsoft.com/office/officeart/2018/2/layout/IconLabelDescriptionList"/>
    <dgm:cxn modelId="{333FD709-531B-4290-9F1B-B2FB40F2C307}" type="presParOf" srcId="{80040C61-1364-4E9A-9F99-E53A7D815BA8}" destId="{D15B5EBD-6A28-4C9D-A62A-517B3FB2469A}" srcOrd="8" destOrd="0" presId="urn:microsoft.com/office/officeart/2018/2/layout/IconLabelDescriptionList"/>
    <dgm:cxn modelId="{A2F444E5-7FFE-49FD-B531-BDE428B601EB}" type="presParOf" srcId="{D15B5EBD-6A28-4C9D-A62A-517B3FB2469A}" destId="{3FE96A76-D47D-4F9D-AA01-0F571AB0DB59}" srcOrd="0" destOrd="0" presId="urn:microsoft.com/office/officeart/2018/2/layout/IconLabelDescriptionList"/>
    <dgm:cxn modelId="{1473F997-E9D4-4FDB-B680-5B68468C1FE7}" type="presParOf" srcId="{D15B5EBD-6A28-4C9D-A62A-517B3FB2469A}" destId="{F15F9F16-600E-49D3-A7C6-611A5698D76C}" srcOrd="1" destOrd="0" presId="urn:microsoft.com/office/officeart/2018/2/layout/IconLabelDescriptionList"/>
    <dgm:cxn modelId="{FEE66300-37BA-4EBE-9546-B26FBE4796ED}" type="presParOf" srcId="{D15B5EBD-6A28-4C9D-A62A-517B3FB2469A}" destId="{378C73F9-D891-44A5-AB3A-11D822A2C562}" srcOrd="2" destOrd="0" presId="urn:microsoft.com/office/officeart/2018/2/layout/IconLabelDescriptionList"/>
    <dgm:cxn modelId="{7D4D03E5-5706-4505-AFF4-2F7EC02A5C36}" type="presParOf" srcId="{D15B5EBD-6A28-4C9D-A62A-517B3FB2469A}" destId="{B5AAB021-6AEB-4907-A661-3574852AFCB3}" srcOrd="3" destOrd="0" presId="urn:microsoft.com/office/officeart/2018/2/layout/IconLabelDescriptionList"/>
    <dgm:cxn modelId="{15EF7A36-7B06-4490-8765-E63E746DA9CF}" type="presParOf" srcId="{D15B5EBD-6A28-4C9D-A62A-517B3FB2469A}" destId="{D1F1C2A2-50A8-4FEC-AF85-6345E0E9B353}" srcOrd="4" destOrd="0" presId="urn:microsoft.com/office/officeart/2018/2/layout/IconLabelDescriptionList"/>
    <dgm:cxn modelId="{2A74C65E-8D7F-4E67-8FFF-1A340FCDB319}" type="presParOf" srcId="{80040C61-1364-4E9A-9F99-E53A7D815BA8}" destId="{E9FB363C-6F4F-46CE-9B15-6D95FE546161}" srcOrd="9" destOrd="0" presId="urn:microsoft.com/office/officeart/2018/2/layout/IconLabelDescriptionList"/>
    <dgm:cxn modelId="{C9EF982D-10CE-4E1F-8C26-7884DA97EBEF}" type="presParOf" srcId="{80040C61-1364-4E9A-9F99-E53A7D815BA8}" destId="{42BFD289-540E-432F-B0DF-CDB3934C134F}" srcOrd="10" destOrd="0" presId="urn:microsoft.com/office/officeart/2018/2/layout/IconLabelDescriptionList"/>
    <dgm:cxn modelId="{5E5FA66A-FD4F-4917-991F-D8B0BF897E2A}" type="presParOf" srcId="{42BFD289-540E-432F-B0DF-CDB3934C134F}" destId="{AE6A0FB3-CCAC-464A-8846-ABD81B0D505E}" srcOrd="0" destOrd="0" presId="urn:microsoft.com/office/officeart/2018/2/layout/IconLabelDescriptionList"/>
    <dgm:cxn modelId="{B94B8A9E-CA39-4DC5-B692-FA6288F8CEB6}" type="presParOf" srcId="{42BFD289-540E-432F-B0DF-CDB3934C134F}" destId="{D48AECA1-78FC-4486-AAD6-5F9CC56A8467}" srcOrd="1" destOrd="0" presId="urn:microsoft.com/office/officeart/2018/2/layout/IconLabelDescriptionList"/>
    <dgm:cxn modelId="{EBE2A3F4-A55A-4FDC-90E7-770F743E172B}" type="presParOf" srcId="{42BFD289-540E-432F-B0DF-CDB3934C134F}" destId="{773600E7-CC90-4CA6-A0AF-ED158AD6B105}" srcOrd="2" destOrd="0" presId="urn:microsoft.com/office/officeart/2018/2/layout/IconLabelDescriptionList"/>
    <dgm:cxn modelId="{183FD5AE-36B3-4E9F-8086-320B085F5AEA}" type="presParOf" srcId="{42BFD289-540E-432F-B0DF-CDB3934C134F}" destId="{3983D896-8391-49F8-B5A9-11024D24BB04}" srcOrd="3" destOrd="0" presId="urn:microsoft.com/office/officeart/2018/2/layout/IconLabelDescriptionList"/>
    <dgm:cxn modelId="{D66EE756-0939-4F01-AE59-6034298B313E}" type="presParOf" srcId="{42BFD289-540E-432F-B0DF-CDB3934C134F}" destId="{32AA61E5-6035-429F-B742-796A47B4CB8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B9D189-9C79-4C5C-8548-37C5920C0C61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F89441-1D15-4AC9-ADAB-D8DA9E192C49}">
      <dgm:prSet/>
      <dgm:spPr/>
      <dgm:t>
        <a:bodyPr/>
        <a:lstStyle/>
        <a:p>
          <a:r>
            <a:rPr lang="en-GB"/>
            <a:t>Firebase Database</a:t>
          </a:r>
          <a:endParaRPr lang="en-US"/>
        </a:p>
      </dgm:t>
    </dgm:pt>
    <dgm:pt modelId="{C17A0711-7887-4DC4-9470-047C50797CCC}" type="parTrans" cxnId="{88F59FAD-3CE6-46E6-8BA9-13A48B16D1FE}">
      <dgm:prSet/>
      <dgm:spPr/>
      <dgm:t>
        <a:bodyPr/>
        <a:lstStyle/>
        <a:p>
          <a:endParaRPr lang="en-US"/>
        </a:p>
      </dgm:t>
    </dgm:pt>
    <dgm:pt modelId="{8636B702-4021-4F27-9DF1-3A520940D697}" type="sibTrans" cxnId="{88F59FAD-3CE6-46E6-8BA9-13A48B16D1FE}">
      <dgm:prSet/>
      <dgm:spPr/>
      <dgm:t>
        <a:bodyPr/>
        <a:lstStyle/>
        <a:p>
          <a:endParaRPr lang="en-US"/>
        </a:p>
      </dgm:t>
    </dgm:pt>
    <dgm:pt modelId="{59C41E80-58F4-4219-B58C-3731467A6561}">
      <dgm:prSet/>
      <dgm:spPr/>
      <dgm:t>
        <a:bodyPr/>
        <a:lstStyle/>
        <a:p>
          <a:r>
            <a:rPr lang="en-GB"/>
            <a:t>Microservice architecture</a:t>
          </a:r>
          <a:endParaRPr lang="en-US"/>
        </a:p>
      </dgm:t>
    </dgm:pt>
    <dgm:pt modelId="{2460C37D-720C-4605-BF11-028A6A2D0FA6}" type="parTrans" cxnId="{7204C16C-3FE1-4570-A590-FE662CE1B2DC}">
      <dgm:prSet/>
      <dgm:spPr/>
      <dgm:t>
        <a:bodyPr/>
        <a:lstStyle/>
        <a:p>
          <a:endParaRPr lang="en-US"/>
        </a:p>
      </dgm:t>
    </dgm:pt>
    <dgm:pt modelId="{EB09D050-6A5D-4C99-A890-DF114014244E}" type="sibTrans" cxnId="{7204C16C-3FE1-4570-A590-FE662CE1B2DC}">
      <dgm:prSet/>
      <dgm:spPr/>
      <dgm:t>
        <a:bodyPr/>
        <a:lstStyle/>
        <a:p>
          <a:endParaRPr lang="en-US"/>
        </a:p>
      </dgm:t>
    </dgm:pt>
    <dgm:pt modelId="{8E6B4176-4048-4329-8F1C-DD832A89416C}">
      <dgm:prSet/>
      <dgm:spPr/>
      <dgm:t>
        <a:bodyPr/>
        <a:lstStyle/>
        <a:p>
          <a:r>
            <a:rPr lang="en-GB"/>
            <a:t>Scalable infustrictire </a:t>
          </a:r>
          <a:endParaRPr lang="en-US"/>
        </a:p>
      </dgm:t>
    </dgm:pt>
    <dgm:pt modelId="{6BB4639E-25B7-4663-B76A-47A3F19808FE}" type="parTrans" cxnId="{8729C65B-BFE4-466D-A6F7-C451810F5A9B}">
      <dgm:prSet/>
      <dgm:spPr/>
      <dgm:t>
        <a:bodyPr/>
        <a:lstStyle/>
        <a:p>
          <a:endParaRPr lang="en-US"/>
        </a:p>
      </dgm:t>
    </dgm:pt>
    <dgm:pt modelId="{C8CEB3C2-5A5C-4D70-A63E-49E90CD882F4}" type="sibTrans" cxnId="{8729C65B-BFE4-466D-A6F7-C451810F5A9B}">
      <dgm:prSet/>
      <dgm:spPr/>
      <dgm:t>
        <a:bodyPr/>
        <a:lstStyle/>
        <a:p>
          <a:endParaRPr lang="en-US"/>
        </a:p>
      </dgm:t>
    </dgm:pt>
    <dgm:pt modelId="{C2CC721D-0D06-4308-BB7C-3B7886EF53B2}">
      <dgm:prSet/>
      <dgm:spPr/>
      <dgm:t>
        <a:bodyPr/>
        <a:lstStyle/>
        <a:p>
          <a:r>
            <a:rPr lang="en-GB"/>
            <a:t>Flexible and Secure design</a:t>
          </a:r>
          <a:endParaRPr lang="en-US"/>
        </a:p>
      </dgm:t>
    </dgm:pt>
    <dgm:pt modelId="{3B7446D2-2073-4856-90D3-995E3283723A}" type="parTrans" cxnId="{2D2D47EA-19E5-4A28-ABBA-368C4205B110}">
      <dgm:prSet/>
      <dgm:spPr/>
      <dgm:t>
        <a:bodyPr/>
        <a:lstStyle/>
        <a:p>
          <a:endParaRPr lang="en-US"/>
        </a:p>
      </dgm:t>
    </dgm:pt>
    <dgm:pt modelId="{F5BA9D43-B28E-486A-A522-A212CB82E086}" type="sibTrans" cxnId="{2D2D47EA-19E5-4A28-ABBA-368C4205B110}">
      <dgm:prSet/>
      <dgm:spPr/>
      <dgm:t>
        <a:bodyPr/>
        <a:lstStyle/>
        <a:p>
          <a:endParaRPr lang="en-US"/>
        </a:p>
      </dgm:t>
    </dgm:pt>
    <dgm:pt modelId="{27EC2720-6D22-4668-8A6D-B1A7BFFD0B9B}" type="pres">
      <dgm:prSet presAssocID="{DFB9D189-9C79-4C5C-8548-37C5920C0C61}" presName="linear" presStyleCnt="0">
        <dgm:presLayoutVars>
          <dgm:animLvl val="lvl"/>
          <dgm:resizeHandles val="exact"/>
        </dgm:presLayoutVars>
      </dgm:prSet>
      <dgm:spPr/>
    </dgm:pt>
    <dgm:pt modelId="{B99D3781-8EF8-4D3A-8015-D0520415B759}" type="pres">
      <dgm:prSet presAssocID="{7AF89441-1D15-4AC9-ADAB-D8DA9E192C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44D2A4-EC9A-4825-8F71-263BEF7DA266}" type="pres">
      <dgm:prSet presAssocID="{8636B702-4021-4F27-9DF1-3A520940D697}" presName="spacer" presStyleCnt="0"/>
      <dgm:spPr/>
    </dgm:pt>
    <dgm:pt modelId="{E8DA13C9-9CC4-4B33-9DD4-2401AAD0C6F5}" type="pres">
      <dgm:prSet presAssocID="{59C41E80-58F4-4219-B58C-3731467A65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D7360D-67A0-40BB-B808-B69437211C67}" type="pres">
      <dgm:prSet presAssocID="{EB09D050-6A5D-4C99-A890-DF114014244E}" presName="spacer" presStyleCnt="0"/>
      <dgm:spPr/>
    </dgm:pt>
    <dgm:pt modelId="{B5055A80-F538-43F8-A39B-A640607FA012}" type="pres">
      <dgm:prSet presAssocID="{8E6B4176-4048-4329-8F1C-DD832A8941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2252D4-7F8A-4F22-B7DD-E12B034FD7FD}" type="pres">
      <dgm:prSet presAssocID="{C8CEB3C2-5A5C-4D70-A63E-49E90CD882F4}" presName="spacer" presStyleCnt="0"/>
      <dgm:spPr/>
    </dgm:pt>
    <dgm:pt modelId="{9B7820E0-CDBE-49CF-BFA3-2C4B1A8F22D6}" type="pres">
      <dgm:prSet presAssocID="{C2CC721D-0D06-4308-BB7C-3B7886EF53B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729C65B-BFE4-466D-A6F7-C451810F5A9B}" srcId="{DFB9D189-9C79-4C5C-8548-37C5920C0C61}" destId="{8E6B4176-4048-4329-8F1C-DD832A89416C}" srcOrd="2" destOrd="0" parTransId="{6BB4639E-25B7-4663-B76A-47A3F19808FE}" sibTransId="{C8CEB3C2-5A5C-4D70-A63E-49E90CD882F4}"/>
    <dgm:cxn modelId="{7204C16C-3FE1-4570-A590-FE662CE1B2DC}" srcId="{DFB9D189-9C79-4C5C-8548-37C5920C0C61}" destId="{59C41E80-58F4-4219-B58C-3731467A6561}" srcOrd="1" destOrd="0" parTransId="{2460C37D-720C-4605-BF11-028A6A2D0FA6}" sibTransId="{EB09D050-6A5D-4C99-A890-DF114014244E}"/>
    <dgm:cxn modelId="{AA986A51-3EC1-46FA-8E88-1B1093AC5299}" type="presOf" srcId="{7AF89441-1D15-4AC9-ADAB-D8DA9E192C49}" destId="{B99D3781-8EF8-4D3A-8015-D0520415B759}" srcOrd="0" destOrd="0" presId="urn:microsoft.com/office/officeart/2005/8/layout/vList2"/>
    <dgm:cxn modelId="{A63D3B83-4331-4FA6-A16D-3F220F66618D}" type="presOf" srcId="{C2CC721D-0D06-4308-BB7C-3B7886EF53B2}" destId="{9B7820E0-CDBE-49CF-BFA3-2C4B1A8F22D6}" srcOrd="0" destOrd="0" presId="urn:microsoft.com/office/officeart/2005/8/layout/vList2"/>
    <dgm:cxn modelId="{A67E4493-DB03-4C83-A5F0-97E298B879A2}" type="presOf" srcId="{8E6B4176-4048-4329-8F1C-DD832A89416C}" destId="{B5055A80-F538-43F8-A39B-A640607FA012}" srcOrd="0" destOrd="0" presId="urn:microsoft.com/office/officeart/2005/8/layout/vList2"/>
    <dgm:cxn modelId="{88F59FAD-3CE6-46E6-8BA9-13A48B16D1FE}" srcId="{DFB9D189-9C79-4C5C-8548-37C5920C0C61}" destId="{7AF89441-1D15-4AC9-ADAB-D8DA9E192C49}" srcOrd="0" destOrd="0" parTransId="{C17A0711-7887-4DC4-9470-047C50797CCC}" sibTransId="{8636B702-4021-4F27-9DF1-3A520940D697}"/>
    <dgm:cxn modelId="{7A09E1C0-85C0-4980-9639-1C417A4854AF}" type="presOf" srcId="{DFB9D189-9C79-4C5C-8548-37C5920C0C61}" destId="{27EC2720-6D22-4668-8A6D-B1A7BFFD0B9B}" srcOrd="0" destOrd="0" presId="urn:microsoft.com/office/officeart/2005/8/layout/vList2"/>
    <dgm:cxn modelId="{537AC7C3-006C-42D0-88EB-07DA226D8B06}" type="presOf" srcId="{59C41E80-58F4-4219-B58C-3731467A6561}" destId="{E8DA13C9-9CC4-4B33-9DD4-2401AAD0C6F5}" srcOrd="0" destOrd="0" presId="urn:microsoft.com/office/officeart/2005/8/layout/vList2"/>
    <dgm:cxn modelId="{2D2D47EA-19E5-4A28-ABBA-368C4205B110}" srcId="{DFB9D189-9C79-4C5C-8548-37C5920C0C61}" destId="{C2CC721D-0D06-4308-BB7C-3B7886EF53B2}" srcOrd="3" destOrd="0" parTransId="{3B7446D2-2073-4856-90D3-995E3283723A}" sibTransId="{F5BA9D43-B28E-486A-A522-A212CB82E086}"/>
    <dgm:cxn modelId="{674F7C3C-AA78-477D-9A6B-B65F11574C46}" type="presParOf" srcId="{27EC2720-6D22-4668-8A6D-B1A7BFFD0B9B}" destId="{B99D3781-8EF8-4D3A-8015-D0520415B759}" srcOrd="0" destOrd="0" presId="urn:microsoft.com/office/officeart/2005/8/layout/vList2"/>
    <dgm:cxn modelId="{D0506B9D-0C06-45C6-AF75-75D0F0D659E8}" type="presParOf" srcId="{27EC2720-6D22-4668-8A6D-B1A7BFFD0B9B}" destId="{0D44D2A4-EC9A-4825-8F71-263BEF7DA266}" srcOrd="1" destOrd="0" presId="urn:microsoft.com/office/officeart/2005/8/layout/vList2"/>
    <dgm:cxn modelId="{C80379EF-060A-44E6-9D59-88D7C075B1E4}" type="presParOf" srcId="{27EC2720-6D22-4668-8A6D-B1A7BFFD0B9B}" destId="{E8DA13C9-9CC4-4B33-9DD4-2401AAD0C6F5}" srcOrd="2" destOrd="0" presId="urn:microsoft.com/office/officeart/2005/8/layout/vList2"/>
    <dgm:cxn modelId="{0CD951CE-F86F-46EE-B6AE-AAEBBAA977AF}" type="presParOf" srcId="{27EC2720-6D22-4668-8A6D-B1A7BFFD0B9B}" destId="{44D7360D-67A0-40BB-B808-B69437211C67}" srcOrd="3" destOrd="0" presId="urn:microsoft.com/office/officeart/2005/8/layout/vList2"/>
    <dgm:cxn modelId="{1B05BE33-E712-4011-990F-1C4AA0076DED}" type="presParOf" srcId="{27EC2720-6D22-4668-8A6D-B1A7BFFD0B9B}" destId="{B5055A80-F538-43F8-A39B-A640607FA012}" srcOrd="4" destOrd="0" presId="urn:microsoft.com/office/officeart/2005/8/layout/vList2"/>
    <dgm:cxn modelId="{B58B69CE-D517-4E75-A703-209FD4B5E612}" type="presParOf" srcId="{27EC2720-6D22-4668-8A6D-B1A7BFFD0B9B}" destId="{6A2252D4-7F8A-4F22-B7DD-E12B034FD7FD}" srcOrd="5" destOrd="0" presId="urn:microsoft.com/office/officeart/2005/8/layout/vList2"/>
    <dgm:cxn modelId="{C047199C-A1B6-4665-A520-11A0BB46B423}" type="presParOf" srcId="{27EC2720-6D22-4668-8A6D-B1A7BFFD0B9B}" destId="{9B7820E0-CDBE-49CF-BFA3-2C4B1A8F22D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E533CF-5F10-4A40-8A95-7C9AC682F75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A236F5-22F1-4B8E-8819-2E06427D73EE}">
      <dgm:prSet/>
      <dgm:spPr/>
      <dgm:t>
        <a:bodyPr/>
        <a:lstStyle/>
        <a:p>
          <a:r>
            <a:rPr lang="en-GB"/>
            <a:t>Create software that allows a business, and individuals track their IOT devices lifecycle from manufacture to installation, operation, maintenance, and eventually, recycling if possible.</a:t>
          </a:r>
          <a:endParaRPr lang="en-US"/>
        </a:p>
      </dgm:t>
    </dgm:pt>
    <dgm:pt modelId="{7973E880-0F5F-45C3-B648-EF4AA20D25CD}" type="parTrans" cxnId="{7947CB2C-98F1-4705-ACFE-3BFC539D8D0F}">
      <dgm:prSet/>
      <dgm:spPr/>
      <dgm:t>
        <a:bodyPr/>
        <a:lstStyle/>
        <a:p>
          <a:endParaRPr lang="en-US"/>
        </a:p>
      </dgm:t>
    </dgm:pt>
    <dgm:pt modelId="{BFFBE6B1-E2E3-4098-9643-DA75072D3176}" type="sibTrans" cxnId="{7947CB2C-98F1-4705-ACFE-3BFC539D8D0F}">
      <dgm:prSet/>
      <dgm:spPr/>
      <dgm:t>
        <a:bodyPr/>
        <a:lstStyle/>
        <a:p>
          <a:endParaRPr lang="en-US"/>
        </a:p>
      </dgm:t>
    </dgm:pt>
    <dgm:pt modelId="{6986CA9C-7916-4834-B901-339D3F1F2F93}">
      <dgm:prSet/>
      <dgm:spPr/>
      <dgm:t>
        <a:bodyPr/>
        <a:lstStyle/>
        <a:p>
          <a:r>
            <a:rPr lang="en-GB"/>
            <a:t>Whether managing a handful of devices to scaling to thousands, our solution should be able to adapt to meet the diverse needs of clients, offering flexibility in our client-side integration as well as on our database.</a:t>
          </a:r>
          <a:endParaRPr lang="en-US"/>
        </a:p>
      </dgm:t>
    </dgm:pt>
    <dgm:pt modelId="{D84F88CE-34E5-4A0B-9836-03E3F096D97F}" type="parTrans" cxnId="{85187E2C-4FFC-499A-983F-FDB1F562FCAE}">
      <dgm:prSet/>
      <dgm:spPr/>
      <dgm:t>
        <a:bodyPr/>
        <a:lstStyle/>
        <a:p>
          <a:endParaRPr lang="en-US"/>
        </a:p>
      </dgm:t>
    </dgm:pt>
    <dgm:pt modelId="{6FB659B2-2BFB-4E41-AAF1-A0BF5704A5F9}" type="sibTrans" cxnId="{85187E2C-4FFC-499A-983F-FDB1F562FCAE}">
      <dgm:prSet/>
      <dgm:spPr/>
      <dgm:t>
        <a:bodyPr/>
        <a:lstStyle/>
        <a:p>
          <a:endParaRPr lang="en-US"/>
        </a:p>
      </dgm:t>
    </dgm:pt>
    <dgm:pt modelId="{234C7C7E-F93D-45B3-AE09-477ABF1CBDBB}" type="pres">
      <dgm:prSet presAssocID="{51E533CF-5F10-4A40-8A95-7C9AC682F7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703146-FE9C-4E2C-9E41-52281E03E1FE}" type="pres">
      <dgm:prSet presAssocID="{03A236F5-22F1-4B8E-8819-2E06427D73EE}" presName="hierRoot1" presStyleCnt="0"/>
      <dgm:spPr/>
    </dgm:pt>
    <dgm:pt modelId="{6EEE6900-7CAB-46F9-8A7A-AD6D24CA51D5}" type="pres">
      <dgm:prSet presAssocID="{03A236F5-22F1-4B8E-8819-2E06427D73EE}" presName="composite" presStyleCnt="0"/>
      <dgm:spPr/>
    </dgm:pt>
    <dgm:pt modelId="{971C4E0F-E956-4F25-BDAE-1567EB1E0EF2}" type="pres">
      <dgm:prSet presAssocID="{03A236F5-22F1-4B8E-8819-2E06427D73EE}" presName="background" presStyleLbl="node0" presStyleIdx="0" presStyleCnt="2"/>
      <dgm:spPr/>
    </dgm:pt>
    <dgm:pt modelId="{A2D265AB-2C9B-40D1-A371-2CF89C70470D}" type="pres">
      <dgm:prSet presAssocID="{03A236F5-22F1-4B8E-8819-2E06427D73EE}" presName="text" presStyleLbl="fgAcc0" presStyleIdx="0" presStyleCnt="2">
        <dgm:presLayoutVars>
          <dgm:chPref val="3"/>
        </dgm:presLayoutVars>
      </dgm:prSet>
      <dgm:spPr/>
    </dgm:pt>
    <dgm:pt modelId="{D1F420BA-0C80-4276-A8EF-E8F33EE6F9FD}" type="pres">
      <dgm:prSet presAssocID="{03A236F5-22F1-4B8E-8819-2E06427D73EE}" presName="hierChild2" presStyleCnt="0"/>
      <dgm:spPr/>
    </dgm:pt>
    <dgm:pt modelId="{CBA3A008-6415-45C5-B21F-1E83FFE3B537}" type="pres">
      <dgm:prSet presAssocID="{6986CA9C-7916-4834-B901-339D3F1F2F93}" presName="hierRoot1" presStyleCnt="0"/>
      <dgm:spPr/>
    </dgm:pt>
    <dgm:pt modelId="{54AF8BD9-4072-437B-916F-B22045B396F0}" type="pres">
      <dgm:prSet presAssocID="{6986CA9C-7916-4834-B901-339D3F1F2F93}" presName="composite" presStyleCnt="0"/>
      <dgm:spPr/>
    </dgm:pt>
    <dgm:pt modelId="{37B2B16D-E0CE-42F5-845B-E68B3140DC9B}" type="pres">
      <dgm:prSet presAssocID="{6986CA9C-7916-4834-B901-339D3F1F2F93}" presName="background" presStyleLbl="node0" presStyleIdx="1" presStyleCnt="2"/>
      <dgm:spPr/>
    </dgm:pt>
    <dgm:pt modelId="{9D2DD10D-11BF-48C1-8811-E811CFBAEAC3}" type="pres">
      <dgm:prSet presAssocID="{6986CA9C-7916-4834-B901-339D3F1F2F93}" presName="text" presStyleLbl="fgAcc0" presStyleIdx="1" presStyleCnt="2">
        <dgm:presLayoutVars>
          <dgm:chPref val="3"/>
        </dgm:presLayoutVars>
      </dgm:prSet>
      <dgm:spPr/>
    </dgm:pt>
    <dgm:pt modelId="{503C0EBB-F56E-4D49-80C3-15C3529B2615}" type="pres">
      <dgm:prSet presAssocID="{6986CA9C-7916-4834-B901-339D3F1F2F93}" presName="hierChild2" presStyleCnt="0"/>
      <dgm:spPr/>
    </dgm:pt>
  </dgm:ptLst>
  <dgm:cxnLst>
    <dgm:cxn modelId="{D147320A-A3D0-4E21-A83D-5E0A549B7BAA}" type="presOf" srcId="{51E533CF-5F10-4A40-8A95-7C9AC682F757}" destId="{234C7C7E-F93D-45B3-AE09-477ABF1CBDBB}" srcOrd="0" destOrd="0" presId="urn:microsoft.com/office/officeart/2005/8/layout/hierarchy1"/>
    <dgm:cxn modelId="{85187E2C-4FFC-499A-983F-FDB1F562FCAE}" srcId="{51E533CF-5F10-4A40-8A95-7C9AC682F757}" destId="{6986CA9C-7916-4834-B901-339D3F1F2F93}" srcOrd="1" destOrd="0" parTransId="{D84F88CE-34E5-4A0B-9836-03E3F096D97F}" sibTransId="{6FB659B2-2BFB-4E41-AAF1-A0BF5704A5F9}"/>
    <dgm:cxn modelId="{7947CB2C-98F1-4705-ACFE-3BFC539D8D0F}" srcId="{51E533CF-5F10-4A40-8A95-7C9AC682F757}" destId="{03A236F5-22F1-4B8E-8819-2E06427D73EE}" srcOrd="0" destOrd="0" parTransId="{7973E880-0F5F-45C3-B648-EF4AA20D25CD}" sibTransId="{BFFBE6B1-E2E3-4098-9643-DA75072D3176}"/>
    <dgm:cxn modelId="{880AD544-B667-4451-88E6-CCDD9642E7D2}" type="presOf" srcId="{6986CA9C-7916-4834-B901-339D3F1F2F93}" destId="{9D2DD10D-11BF-48C1-8811-E811CFBAEAC3}" srcOrd="0" destOrd="0" presId="urn:microsoft.com/office/officeart/2005/8/layout/hierarchy1"/>
    <dgm:cxn modelId="{174DB8B8-C240-492D-BA5E-8FA06E108B7F}" type="presOf" srcId="{03A236F5-22F1-4B8E-8819-2E06427D73EE}" destId="{A2D265AB-2C9B-40D1-A371-2CF89C70470D}" srcOrd="0" destOrd="0" presId="urn:microsoft.com/office/officeart/2005/8/layout/hierarchy1"/>
    <dgm:cxn modelId="{000F7061-D443-417E-BC84-731E606B0978}" type="presParOf" srcId="{234C7C7E-F93D-45B3-AE09-477ABF1CBDBB}" destId="{A5703146-FE9C-4E2C-9E41-52281E03E1FE}" srcOrd="0" destOrd="0" presId="urn:microsoft.com/office/officeart/2005/8/layout/hierarchy1"/>
    <dgm:cxn modelId="{C5FE7EF9-B492-41C3-A406-F8FE77E36E13}" type="presParOf" srcId="{A5703146-FE9C-4E2C-9E41-52281E03E1FE}" destId="{6EEE6900-7CAB-46F9-8A7A-AD6D24CA51D5}" srcOrd="0" destOrd="0" presId="urn:microsoft.com/office/officeart/2005/8/layout/hierarchy1"/>
    <dgm:cxn modelId="{569EA547-F4A7-4C95-92EC-3B9A8BE19E17}" type="presParOf" srcId="{6EEE6900-7CAB-46F9-8A7A-AD6D24CA51D5}" destId="{971C4E0F-E956-4F25-BDAE-1567EB1E0EF2}" srcOrd="0" destOrd="0" presId="urn:microsoft.com/office/officeart/2005/8/layout/hierarchy1"/>
    <dgm:cxn modelId="{F813CB28-380F-4382-91A9-0C6058F66B19}" type="presParOf" srcId="{6EEE6900-7CAB-46F9-8A7A-AD6D24CA51D5}" destId="{A2D265AB-2C9B-40D1-A371-2CF89C70470D}" srcOrd="1" destOrd="0" presId="urn:microsoft.com/office/officeart/2005/8/layout/hierarchy1"/>
    <dgm:cxn modelId="{D40A52E8-1BD8-447D-8B4B-90BB5AA6FB2A}" type="presParOf" srcId="{A5703146-FE9C-4E2C-9E41-52281E03E1FE}" destId="{D1F420BA-0C80-4276-A8EF-E8F33EE6F9FD}" srcOrd="1" destOrd="0" presId="urn:microsoft.com/office/officeart/2005/8/layout/hierarchy1"/>
    <dgm:cxn modelId="{4578B809-E5E7-40A1-AA38-4E1E5FBEF9D3}" type="presParOf" srcId="{234C7C7E-F93D-45B3-AE09-477ABF1CBDBB}" destId="{CBA3A008-6415-45C5-B21F-1E83FFE3B537}" srcOrd="1" destOrd="0" presId="urn:microsoft.com/office/officeart/2005/8/layout/hierarchy1"/>
    <dgm:cxn modelId="{AF4E3E9D-8DD9-459A-997A-D05162D3E696}" type="presParOf" srcId="{CBA3A008-6415-45C5-B21F-1E83FFE3B537}" destId="{54AF8BD9-4072-437B-916F-B22045B396F0}" srcOrd="0" destOrd="0" presId="urn:microsoft.com/office/officeart/2005/8/layout/hierarchy1"/>
    <dgm:cxn modelId="{50800EC2-0534-4BD0-AF59-B4701BD5EA63}" type="presParOf" srcId="{54AF8BD9-4072-437B-916F-B22045B396F0}" destId="{37B2B16D-E0CE-42F5-845B-E68B3140DC9B}" srcOrd="0" destOrd="0" presId="urn:microsoft.com/office/officeart/2005/8/layout/hierarchy1"/>
    <dgm:cxn modelId="{C009648D-4A1A-4E94-991D-E4439E9CBC25}" type="presParOf" srcId="{54AF8BD9-4072-437B-916F-B22045B396F0}" destId="{9D2DD10D-11BF-48C1-8811-E811CFBAEAC3}" srcOrd="1" destOrd="0" presId="urn:microsoft.com/office/officeart/2005/8/layout/hierarchy1"/>
    <dgm:cxn modelId="{F45B9B47-C1EB-4457-A8D6-46BE311839A5}" type="presParOf" srcId="{CBA3A008-6415-45C5-B21F-1E83FFE3B537}" destId="{503C0EBB-F56E-4D49-80C3-15C3529B26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E40291-CFCA-4A35-B17B-6FE88A7D914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B47D31-276E-4ACF-8920-BB8D74AF56AC}">
      <dgm:prSet/>
      <dgm:spPr/>
      <dgm:t>
        <a:bodyPr/>
        <a:lstStyle/>
        <a:p>
          <a:r>
            <a:rPr lang="en-GB"/>
            <a:t>Extensive Device History</a:t>
          </a:r>
          <a:endParaRPr lang="en-US"/>
        </a:p>
      </dgm:t>
    </dgm:pt>
    <dgm:pt modelId="{937722AB-AA5F-4ED8-912B-3F02AC87421A}" type="parTrans" cxnId="{9FD287C8-BD41-40F6-A70B-7FD36B1C6B7C}">
      <dgm:prSet/>
      <dgm:spPr/>
      <dgm:t>
        <a:bodyPr/>
        <a:lstStyle/>
        <a:p>
          <a:endParaRPr lang="en-US"/>
        </a:p>
      </dgm:t>
    </dgm:pt>
    <dgm:pt modelId="{3700EF38-71A6-4A2B-9B2C-A1AA21B5A708}" type="sibTrans" cxnId="{9FD287C8-BD41-40F6-A70B-7FD36B1C6B7C}">
      <dgm:prSet/>
      <dgm:spPr/>
      <dgm:t>
        <a:bodyPr/>
        <a:lstStyle/>
        <a:p>
          <a:endParaRPr lang="en-US"/>
        </a:p>
      </dgm:t>
    </dgm:pt>
    <dgm:pt modelId="{26C47B63-1F34-4ABB-8D4B-B6E6917E8CA0}">
      <dgm:prSet/>
      <dgm:spPr/>
      <dgm:t>
        <a:bodyPr/>
        <a:lstStyle/>
        <a:p>
          <a:r>
            <a:rPr lang="en-GB"/>
            <a:t>Maintenance Log</a:t>
          </a:r>
          <a:endParaRPr lang="en-US"/>
        </a:p>
      </dgm:t>
    </dgm:pt>
    <dgm:pt modelId="{32007247-09CC-4ED3-A52F-25D4A1266EDE}" type="parTrans" cxnId="{8719BE09-5CD8-4821-9BBE-DFAF2CE91CA5}">
      <dgm:prSet/>
      <dgm:spPr/>
      <dgm:t>
        <a:bodyPr/>
        <a:lstStyle/>
        <a:p>
          <a:endParaRPr lang="en-US"/>
        </a:p>
      </dgm:t>
    </dgm:pt>
    <dgm:pt modelId="{CA015EED-4C61-4A54-B910-2B97369B09C4}" type="sibTrans" cxnId="{8719BE09-5CD8-4821-9BBE-DFAF2CE91CA5}">
      <dgm:prSet/>
      <dgm:spPr/>
      <dgm:t>
        <a:bodyPr/>
        <a:lstStyle/>
        <a:p>
          <a:endParaRPr lang="en-US"/>
        </a:p>
      </dgm:t>
    </dgm:pt>
    <dgm:pt modelId="{484A9B7D-C123-4436-86D4-9C584F2A0938}">
      <dgm:prSet/>
      <dgm:spPr/>
      <dgm:t>
        <a:bodyPr/>
        <a:lstStyle/>
        <a:p>
          <a:r>
            <a:rPr lang="en-GB"/>
            <a:t>Tracked through </a:t>
          </a:r>
          <a:endParaRPr lang="en-US"/>
        </a:p>
      </dgm:t>
    </dgm:pt>
    <dgm:pt modelId="{67FA618E-4F1D-43DC-A766-535CF7ECEE60}" type="parTrans" cxnId="{84D60C95-E670-4B7F-B341-D1EC197F351B}">
      <dgm:prSet/>
      <dgm:spPr/>
      <dgm:t>
        <a:bodyPr/>
        <a:lstStyle/>
        <a:p>
          <a:endParaRPr lang="en-US"/>
        </a:p>
      </dgm:t>
    </dgm:pt>
    <dgm:pt modelId="{C806E4FE-FFFA-4AAF-8155-3C07ABB2357D}" type="sibTrans" cxnId="{84D60C95-E670-4B7F-B341-D1EC197F351B}">
      <dgm:prSet/>
      <dgm:spPr/>
      <dgm:t>
        <a:bodyPr/>
        <a:lstStyle/>
        <a:p>
          <a:endParaRPr lang="en-US"/>
        </a:p>
      </dgm:t>
    </dgm:pt>
    <dgm:pt modelId="{FFE7370B-3680-4F3D-8273-9BB6ED4D2D49}">
      <dgm:prSet/>
      <dgm:spPr/>
      <dgm:t>
        <a:bodyPr/>
        <a:lstStyle/>
        <a:p>
          <a:r>
            <a:rPr lang="en-GB"/>
            <a:t>Mapped devices</a:t>
          </a:r>
          <a:endParaRPr lang="en-US"/>
        </a:p>
      </dgm:t>
    </dgm:pt>
    <dgm:pt modelId="{587C38B3-6419-418A-B69E-0E5C2A5B93F2}" type="parTrans" cxnId="{B8219868-36DD-4A30-A6D5-C5D9A5E4A265}">
      <dgm:prSet/>
      <dgm:spPr/>
      <dgm:t>
        <a:bodyPr/>
        <a:lstStyle/>
        <a:p>
          <a:endParaRPr lang="en-US"/>
        </a:p>
      </dgm:t>
    </dgm:pt>
    <dgm:pt modelId="{33B9F531-6576-4381-AB20-DA2EA33BC9D5}" type="sibTrans" cxnId="{B8219868-36DD-4A30-A6D5-C5D9A5E4A265}">
      <dgm:prSet/>
      <dgm:spPr/>
      <dgm:t>
        <a:bodyPr/>
        <a:lstStyle/>
        <a:p>
          <a:endParaRPr lang="en-US"/>
        </a:p>
      </dgm:t>
    </dgm:pt>
    <dgm:pt modelId="{6A4F37E5-C4B6-4493-99DD-52FFE88FF810}">
      <dgm:prSet/>
      <dgm:spPr/>
      <dgm:t>
        <a:bodyPr/>
        <a:lstStyle/>
        <a:p>
          <a:r>
            <a:rPr lang="en-GB"/>
            <a:t>Map view of the location of a device based on logged co-ordinates</a:t>
          </a:r>
          <a:endParaRPr lang="en-US"/>
        </a:p>
      </dgm:t>
    </dgm:pt>
    <dgm:pt modelId="{9432B49F-8BE2-4236-94D8-66C142849A2C}" type="parTrans" cxnId="{F659BE5A-AEE4-4353-B33E-0D0287FA503E}">
      <dgm:prSet/>
      <dgm:spPr/>
      <dgm:t>
        <a:bodyPr/>
        <a:lstStyle/>
        <a:p>
          <a:endParaRPr lang="en-US"/>
        </a:p>
      </dgm:t>
    </dgm:pt>
    <dgm:pt modelId="{60EC5786-F595-4D4F-9E8C-950D7E0E5147}" type="sibTrans" cxnId="{F659BE5A-AEE4-4353-B33E-0D0287FA503E}">
      <dgm:prSet/>
      <dgm:spPr/>
      <dgm:t>
        <a:bodyPr/>
        <a:lstStyle/>
        <a:p>
          <a:endParaRPr lang="en-US"/>
        </a:p>
      </dgm:t>
    </dgm:pt>
    <dgm:pt modelId="{BAE3F75A-14D1-4CC4-A2AA-BEFF22F755F0}">
      <dgm:prSet/>
      <dgm:spPr/>
      <dgm:t>
        <a:bodyPr/>
        <a:lstStyle/>
        <a:p>
          <a:r>
            <a:rPr lang="en-GB"/>
            <a:t>Qr Code Scanner</a:t>
          </a:r>
          <a:endParaRPr lang="en-US"/>
        </a:p>
      </dgm:t>
    </dgm:pt>
    <dgm:pt modelId="{496FC24E-89AD-4474-B200-CB5AB1061B99}" type="parTrans" cxnId="{A3AEC55A-FC12-4DEA-9088-90D4CCB934C2}">
      <dgm:prSet/>
      <dgm:spPr/>
      <dgm:t>
        <a:bodyPr/>
        <a:lstStyle/>
        <a:p>
          <a:endParaRPr lang="en-US"/>
        </a:p>
      </dgm:t>
    </dgm:pt>
    <dgm:pt modelId="{B218FAD8-E15B-43D3-A9E1-5C0D207A5810}" type="sibTrans" cxnId="{A3AEC55A-FC12-4DEA-9088-90D4CCB934C2}">
      <dgm:prSet/>
      <dgm:spPr/>
      <dgm:t>
        <a:bodyPr/>
        <a:lstStyle/>
        <a:p>
          <a:endParaRPr lang="en-US"/>
        </a:p>
      </dgm:t>
    </dgm:pt>
    <dgm:pt modelId="{176E49C0-9E48-48ED-A5E0-70ACF8816B54}">
      <dgm:prSet/>
      <dgm:spPr/>
      <dgm:t>
        <a:bodyPr/>
        <a:lstStyle/>
        <a:p>
          <a:r>
            <a:rPr lang="en-GB"/>
            <a:t>Qr Code scanner to easily manage devices on location</a:t>
          </a:r>
          <a:endParaRPr lang="en-US"/>
        </a:p>
      </dgm:t>
    </dgm:pt>
    <dgm:pt modelId="{32C3A73B-7815-4267-9465-32CB1243BB24}" type="parTrans" cxnId="{2E017C90-48C8-4FA9-A297-D8C3314EA47B}">
      <dgm:prSet/>
      <dgm:spPr/>
      <dgm:t>
        <a:bodyPr/>
        <a:lstStyle/>
        <a:p>
          <a:endParaRPr lang="en-US"/>
        </a:p>
      </dgm:t>
    </dgm:pt>
    <dgm:pt modelId="{3DDFF909-8FB8-4F2E-99D3-BCAF77579C86}" type="sibTrans" cxnId="{2E017C90-48C8-4FA9-A297-D8C3314EA47B}">
      <dgm:prSet/>
      <dgm:spPr/>
      <dgm:t>
        <a:bodyPr/>
        <a:lstStyle/>
        <a:p>
          <a:endParaRPr lang="en-US"/>
        </a:p>
      </dgm:t>
    </dgm:pt>
    <dgm:pt modelId="{2709289E-A874-462E-9CB2-9EA79AEEC454}" type="pres">
      <dgm:prSet presAssocID="{ABE40291-CFCA-4A35-B17B-6FE88A7D91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A2BA5D-962A-48D3-8904-7C7EB4877572}" type="pres">
      <dgm:prSet presAssocID="{58B47D31-276E-4ACF-8920-BB8D74AF56AC}" presName="hierRoot1" presStyleCnt="0"/>
      <dgm:spPr/>
    </dgm:pt>
    <dgm:pt modelId="{1C63F619-B82F-41A8-BACF-A747166EDDEC}" type="pres">
      <dgm:prSet presAssocID="{58B47D31-276E-4ACF-8920-BB8D74AF56AC}" presName="composite" presStyleCnt="0"/>
      <dgm:spPr/>
    </dgm:pt>
    <dgm:pt modelId="{BD0CE947-08E4-4183-BD86-5E1DEA4ECDB5}" type="pres">
      <dgm:prSet presAssocID="{58B47D31-276E-4ACF-8920-BB8D74AF56AC}" presName="background" presStyleLbl="node0" presStyleIdx="0" presStyleCnt="3"/>
      <dgm:spPr/>
    </dgm:pt>
    <dgm:pt modelId="{D93E2888-92B6-4CEB-AB72-4B9B3F1CC6DF}" type="pres">
      <dgm:prSet presAssocID="{58B47D31-276E-4ACF-8920-BB8D74AF56AC}" presName="text" presStyleLbl="fgAcc0" presStyleIdx="0" presStyleCnt="3">
        <dgm:presLayoutVars>
          <dgm:chPref val="3"/>
        </dgm:presLayoutVars>
      </dgm:prSet>
      <dgm:spPr/>
    </dgm:pt>
    <dgm:pt modelId="{4E5ADF93-AE7D-4EC0-90A6-5EE4ADF49BD1}" type="pres">
      <dgm:prSet presAssocID="{58B47D31-276E-4ACF-8920-BB8D74AF56AC}" presName="hierChild2" presStyleCnt="0"/>
      <dgm:spPr/>
    </dgm:pt>
    <dgm:pt modelId="{635F81EB-DB04-45CE-AD09-12121B574B51}" type="pres">
      <dgm:prSet presAssocID="{32007247-09CC-4ED3-A52F-25D4A1266EDE}" presName="Name10" presStyleLbl="parChTrans1D2" presStyleIdx="0" presStyleCnt="4"/>
      <dgm:spPr/>
    </dgm:pt>
    <dgm:pt modelId="{D0E27FF1-B806-4878-9870-D9158FB9ABD8}" type="pres">
      <dgm:prSet presAssocID="{26C47B63-1F34-4ABB-8D4B-B6E6917E8CA0}" presName="hierRoot2" presStyleCnt="0"/>
      <dgm:spPr/>
    </dgm:pt>
    <dgm:pt modelId="{34B9BC76-3445-4CE7-A394-D4AC0370E8DB}" type="pres">
      <dgm:prSet presAssocID="{26C47B63-1F34-4ABB-8D4B-B6E6917E8CA0}" presName="composite2" presStyleCnt="0"/>
      <dgm:spPr/>
    </dgm:pt>
    <dgm:pt modelId="{262DC2DA-839D-4823-9DED-F8D0E603C37F}" type="pres">
      <dgm:prSet presAssocID="{26C47B63-1F34-4ABB-8D4B-B6E6917E8CA0}" presName="background2" presStyleLbl="node2" presStyleIdx="0" presStyleCnt="4"/>
      <dgm:spPr/>
    </dgm:pt>
    <dgm:pt modelId="{FC767F7D-CCF3-4172-AE42-C3914D03CA36}" type="pres">
      <dgm:prSet presAssocID="{26C47B63-1F34-4ABB-8D4B-B6E6917E8CA0}" presName="text2" presStyleLbl="fgAcc2" presStyleIdx="0" presStyleCnt="4">
        <dgm:presLayoutVars>
          <dgm:chPref val="3"/>
        </dgm:presLayoutVars>
      </dgm:prSet>
      <dgm:spPr/>
    </dgm:pt>
    <dgm:pt modelId="{3EE3D79F-8C1E-4C09-AD51-6B769309AC47}" type="pres">
      <dgm:prSet presAssocID="{26C47B63-1F34-4ABB-8D4B-B6E6917E8CA0}" presName="hierChild3" presStyleCnt="0"/>
      <dgm:spPr/>
    </dgm:pt>
    <dgm:pt modelId="{94847BBC-5197-48AF-9871-3E2386351FF1}" type="pres">
      <dgm:prSet presAssocID="{67FA618E-4F1D-43DC-A766-535CF7ECEE60}" presName="Name10" presStyleLbl="parChTrans1D2" presStyleIdx="1" presStyleCnt="4"/>
      <dgm:spPr/>
    </dgm:pt>
    <dgm:pt modelId="{0F8DA9D3-F72C-4D3D-8A55-55757E1994D4}" type="pres">
      <dgm:prSet presAssocID="{484A9B7D-C123-4436-86D4-9C584F2A0938}" presName="hierRoot2" presStyleCnt="0"/>
      <dgm:spPr/>
    </dgm:pt>
    <dgm:pt modelId="{C852E966-D654-4198-870A-5EDDE78D60BB}" type="pres">
      <dgm:prSet presAssocID="{484A9B7D-C123-4436-86D4-9C584F2A0938}" presName="composite2" presStyleCnt="0"/>
      <dgm:spPr/>
    </dgm:pt>
    <dgm:pt modelId="{437981C9-1546-4DD3-923C-673EA92C3C17}" type="pres">
      <dgm:prSet presAssocID="{484A9B7D-C123-4436-86D4-9C584F2A0938}" presName="background2" presStyleLbl="node2" presStyleIdx="1" presStyleCnt="4"/>
      <dgm:spPr/>
    </dgm:pt>
    <dgm:pt modelId="{05835C1D-309A-4212-9D20-1D1F4B88A885}" type="pres">
      <dgm:prSet presAssocID="{484A9B7D-C123-4436-86D4-9C584F2A0938}" presName="text2" presStyleLbl="fgAcc2" presStyleIdx="1" presStyleCnt="4">
        <dgm:presLayoutVars>
          <dgm:chPref val="3"/>
        </dgm:presLayoutVars>
      </dgm:prSet>
      <dgm:spPr/>
    </dgm:pt>
    <dgm:pt modelId="{7E0EB515-B90D-4BA0-9EB5-C8AA9A7D9AF0}" type="pres">
      <dgm:prSet presAssocID="{484A9B7D-C123-4436-86D4-9C584F2A0938}" presName="hierChild3" presStyleCnt="0"/>
      <dgm:spPr/>
    </dgm:pt>
    <dgm:pt modelId="{F22E9396-790A-4542-9848-5A8835DDB12D}" type="pres">
      <dgm:prSet presAssocID="{FFE7370B-3680-4F3D-8273-9BB6ED4D2D49}" presName="hierRoot1" presStyleCnt="0"/>
      <dgm:spPr/>
    </dgm:pt>
    <dgm:pt modelId="{C3D08BD8-1F3E-424E-B048-5A434E77A08B}" type="pres">
      <dgm:prSet presAssocID="{FFE7370B-3680-4F3D-8273-9BB6ED4D2D49}" presName="composite" presStyleCnt="0"/>
      <dgm:spPr/>
    </dgm:pt>
    <dgm:pt modelId="{295CA2D7-D6C6-4D80-85F2-DD9EBA946BC3}" type="pres">
      <dgm:prSet presAssocID="{FFE7370B-3680-4F3D-8273-9BB6ED4D2D49}" presName="background" presStyleLbl="node0" presStyleIdx="1" presStyleCnt="3"/>
      <dgm:spPr/>
    </dgm:pt>
    <dgm:pt modelId="{090AD1A6-1C50-4C31-A4EF-A2FD143992AE}" type="pres">
      <dgm:prSet presAssocID="{FFE7370B-3680-4F3D-8273-9BB6ED4D2D49}" presName="text" presStyleLbl="fgAcc0" presStyleIdx="1" presStyleCnt="3">
        <dgm:presLayoutVars>
          <dgm:chPref val="3"/>
        </dgm:presLayoutVars>
      </dgm:prSet>
      <dgm:spPr/>
    </dgm:pt>
    <dgm:pt modelId="{6F8DECB3-520B-4E22-B591-90D703A360D3}" type="pres">
      <dgm:prSet presAssocID="{FFE7370B-3680-4F3D-8273-9BB6ED4D2D49}" presName="hierChild2" presStyleCnt="0"/>
      <dgm:spPr/>
    </dgm:pt>
    <dgm:pt modelId="{7423AAED-830B-4956-B5B6-D3FDE8162E1D}" type="pres">
      <dgm:prSet presAssocID="{9432B49F-8BE2-4236-94D8-66C142849A2C}" presName="Name10" presStyleLbl="parChTrans1D2" presStyleIdx="2" presStyleCnt="4"/>
      <dgm:spPr/>
    </dgm:pt>
    <dgm:pt modelId="{CCCDFB5E-901D-469D-9114-6FE6818DF7BC}" type="pres">
      <dgm:prSet presAssocID="{6A4F37E5-C4B6-4493-99DD-52FFE88FF810}" presName="hierRoot2" presStyleCnt="0"/>
      <dgm:spPr/>
    </dgm:pt>
    <dgm:pt modelId="{C4582757-B6EE-4B8B-B34C-84D7E3B7EF09}" type="pres">
      <dgm:prSet presAssocID="{6A4F37E5-C4B6-4493-99DD-52FFE88FF810}" presName="composite2" presStyleCnt="0"/>
      <dgm:spPr/>
    </dgm:pt>
    <dgm:pt modelId="{1E0FFC9A-FE05-4108-89AA-466914E05278}" type="pres">
      <dgm:prSet presAssocID="{6A4F37E5-C4B6-4493-99DD-52FFE88FF810}" presName="background2" presStyleLbl="node2" presStyleIdx="2" presStyleCnt="4"/>
      <dgm:spPr/>
    </dgm:pt>
    <dgm:pt modelId="{4EF1E943-EAAA-45BD-AE66-F9F510130BA6}" type="pres">
      <dgm:prSet presAssocID="{6A4F37E5-C4B6-4493-99DD-52FFE88FF810}" presName="text2" presStyleLbl="fgAcc2" presStyleIdx="2" presStyleCnt="4">
        <dgm:presLayoutVars>
          <dgm:chPref val="3"/>
        </dgm:presLayoutVars>
      </dgm:prSet>
      <dgm:spPr/>
    </dgm:pt>
    <dgm:pt modelId="{CA9B5A6C-3EC3-4722-A7C0-A7B6B33CF4B6}" type="pres">
      <dgm:prSet presAssocID="{6A4F37E5-C4B6-4493-99DD-52FFE88FF810}" presName="hierChild3" presStyleCnt="0"/>
      <dgm:spPr/>
    </dgm:pt>
    <dgm:pt modelId="{2D3F3050-044D-42AA-BF56-2083E7F5D9E6}" type="pres">
      <dgm:prSet presAssocID="{BAE3F75A-14D1-4CC4-A2AA-BEFF22F755F0}" presName="hierRoot1" presStyleCnt="0"/>
      <dgm:spPr/>
    </dgm:pt>
    <dgm:pt modelId="{BE58A11B-7629-4F64-9B4A-7910708BF224}" type="pres">
      <dgm:prSet presAssocID="{BAE3F75A-14D1-4CC4-A2AA-BEFF22F755F0}" presName="composite" presStyleCnt="0"/>
      <dgm:spPr/>
    </dgm:pt>
    <dgm:pt modelId="{5F8EA3B7-F547-41E0-830B-A1D68B3149BC}" type="pres">
      <dgm:prSet presAssocID="{BAE3F75A-14D1-4CC4-A2AA-BEFF22F755F0}" presName="background" presStyleLbl="node0" presStyleIdx="2" presStyleCnt="3"/>
      <dgm:spPr/>
    </dgm:pt>
    <dgm:pt modelId="{6D141574-D189-410E-A9DE-F0A75D70CF2B}" type="pres">
      <dgm:prSet presAssocID="{BAE3F75A-14D1-4CC4-A2AA-BEFF22F755F0}" presName="text" presStyleLbl="fgAcc0" presStyleIdx="2" presStyleCnt="3">
        <dgm:presLayoutVars>
          <dgm:chPref val="3"/>
        </dgm:presLayoutVars>
      </dgm:prSet>
      <dgm:spPr/>
    </dgm:pt>
    <dgm:pt modelId="{69478CC9-910E-42B0-9E94-762F2F844297}" type="pres">
      <dgm:prSet presAssocID="{BAE3F75A-14D1-4CC4-A2AA-BEFF22F755F0}" presName="hierChild2" presStyleCnt="0"/>
      <dgm:spPr/>
    </dgm:pt>
    <dgm:pt modelId="{5A948B87-D2D0-474A-9C3A-1AAAE6B82450}" type="pres">
      <dgm:prSet presAssocID="{32C3A73B-7815-4267-9465-32CB1243BB24}" presName="Name10" presStyleLbl="parChTrans1D2" presStyleIdx="3" presStyleCnt="4"/>
      <dgm:spPr/>
    </dgm:pt>
    <dgm:pt modelId="{C655545C-62FB-4051-8166-14DD771793DC}" type="pres">
      <dgm:prSet presAssocID="{176E49C0-9E48-48ED-A5E0-70ACF8816B54}" presName="hierRoot2" presStyleCnt="0"/>
      <dgm:spPr/>
    </dgm:pt>
    <dgm:pt modelId="{E0947332-1985-4D43-95AD-33DAC8F4D0C7}" type="pres">
      <dgm:prSet presAssocID="{176E49C0-9E48-48ED-A5E0-70ACF8816B54}" presName="composite2" presStyleCnt="0"/>
      <dgm:spPr/>
    </dgm:pt>
    <dgm:pt modelId="{35B4200E-26A9-4B96-A5F4-90A4277A130D}" type="pres">
      <dgm:prSet presAssocID="{176E49C0-9E48-48ED-A5E0-70ACF8816B54}" presName="background2" presStyleLbl="node2" presStyleIdx="3" presStyleCnt="4"/>
      <dgm:spPr/>
    </dgm:pt>
    <dgm:pt modelId="{19D3CBE3-9E9D-40EC-9287-8938E935ECCF}" type="pres">
      <dgm:prSet presAssocID="{176E49C0-9E48-48ED-A5E0-70ACF8816B54}" presName="text2" presStyleLbl="fgAcc2" presStyleIdx="3" presStyleCnt="4">
        <dgm:presLayoutVars>
          <dgm:chPref val="3"/>
        </dgm:presLayoutVars>
      </dgm:prSet>
      <dgm:spPr/>
    </dgm:pt>
    <dgm:pt modelId="{15A082FE-E6AD-49C9-BBE7-AF9898A1ACF6}" type="pres">
      <dgm:prSet presAssocID="{176E49C0-9E48-48ED-A5E0-70ACF8816B54}" presName="hierChild3" presStyleCnt="0"/>
      <dgm:spPr/>
    </dgm:pt>
  </dgm:ptLst>
  <dgm:cxnLst>
    <dgm:cxn modelId="{8719BE09-5CD8-4821-9BBE-DFAF2CE91CA5}" srcId="{58B47D31-276E-4ACF-8920-BB8D74AF56AC}" destId="{26C47B63-1F34-4ABB-8D4B-B6E6917E8CA0}" srcOrd="0" destOrd="0" parTransId="{32007247-09CC-4ED3-A52F-25D4A1266EDE}" sibTransId="{CA015EED-4C61-4A54-B910-2B97369B09C4}"/>
    <dgm:cxn modelId="{061CC10D-E457-4FA1-87AD-1D3E7F9400BC}" type="presOf" srcId="{32007247-09CC-4ED3-A52F-25D4A1266EDE}" destId="{635F81EB-DB04-45CE-AD09-12121B574B51}" srcOrd="0" destOrd="0" presId="urn:microsoft.com/office/officeart/2005/8/layout/hierarchy1"/>
    <dgm:cxn modelId="{57F32814-198D-4009-BEE2-5C9BF9BF283F}" type="presOf" srcId="{BAE3F75A-14D1-4CC4-A2AA-BEFF22F755F0}" destId="{6D141574-D189-410E-A9DE-F0A75D70CF2B}" srcOrd="0" destOrd="0" presId="urn:microsoft.com/office/officeart/2005/8/layout/hierarchy1"/>
    <dgm:cxn modelId="{A18B9227-B4BA-49C4-AA1A-E02A27D334DB}" type="presOf" srcId="{32C3A73B-7815-4267-9465-32CB1243BB24}" destId="{5A948B87-D2D0-474A-9C3A-1AAAE6B82450}" srcOrd="0" destOrd="0" presId="urn:microsoft.com/office/officeart/2005/8/layout/hierarchy1"/>
    <dgm:cxn modelId="{3EED0B5C-C87A-4417-A97E-46FCD7B673EB}" type="presOf" srcId="{6A4F37E5-C4B6-4493-99DD-52FFE88FF810}" destId="{4EF1E943-EAAA-45BD-AE66-F9F510130BA6}" srcOrd="0" destOrd="0" presId="urn:microsoft.com/office/officeart/2005/8/layout/hierarchy1"/>
    <dgm:cxn modelId="{190FDF66-1ED0-4FED-B4EA-584F407AAA8F}" type="presOf" srcId="{26C47B63-1F34-4ABB-8D4B-B6E6917E8CA0}" destId="{FC767F7D-CCF3-4172-AE42-C3914D03CA36}" srcOrd="0" destOrd="0" presId="urn:microsoft.com/office/officeart/2005/8/layout/hierarchy1"/>
    <dgm:cxn modelId="{B8219868-36DD-4A30-A6D5-C5D9A5E4A265}" srcId="{ABE40291-CFCA-4A35-B17B-6FE88A7D9145}" destId="{FFE7370B-3680-4F3D-8273-9BB6ED4D2D49}" srcOrd="1" destOrd="0" parTransId="{587C38B3-6419-418A-B69E-0E5C2A5B93F2}" sibTransId="{33B9F531-6576-4381-AB20-DA2EA33BC9D5}"/>
    <dgm:cxn modelId="{3C12C04A-F98F-4E20-9898-C8EC3E0932DC}" type="presOf" srcId="{176E49C0-9E48-48ED-A5E0-70ACF8816B54}" destId="{19D3CBE3-9E9D-40EC-9287-8938E935ECCF}" srcOrd="0" destOrd="0" presId="urn:microsoft.com/office/officeart/2005/8/layout/hierarchy1"/>
    <dgm:cxn modelId="{5A4FC64D-D107-487D-BACA-7CC141EEA33D}" type="presOf" srcId="{67FA618E-4F1D-43DC-A766-535CF7ECEE60}" destId="{94847BBC-5197-48AF-9871-3E2386351FF1}" srcOrd="0" destOrd="0" presId="urn:microsoft.com/office/officeart/2005/8/layout/hierarchy1"/>
    <dgm:cxn modelId="{F659BE5A-AEE4-4353-B33E-0D0287FA503E}" srcId="{FFE7370B-3680-4F3D-8273-9BB6ED4D2D49}" destId="{6A4F37E5-C4B6-4493-99DD-52FFE88FF810}" srcOrd="0" destOrd="0" parTransId="{9432B49F-8BE2-4236-94D8-66C142849A2C}" sibTransId="{60EC5786-F595-4D4F-9E8C-950D7E0E5147}"/>
    <dgm:cxn modelId="{A3AEC55A-FC12-4DEA-9088-90D4CCB934C2}" srcId="{ABE40291-CFCA-4A35-B17B-6FE88A7D9145}" destId="{BAE3F75A-14D1-4CC4-A2AA-BEFF22F755F0}" srcOrd="2" destOrd="0" parTransId="{496FC24E-89AD-4474-B200-CB5AB1061B99}" sibTransId="{B218FAD8-E15B-43D3-A9E1-5C0D207A5810}"/>
    <dgm:cxn modelId="{900FBC85-BB96-4014-8C4F-A3F4556386D6}" type="presOf" srcId="{58B47D31-276E-4ACF-8920-BB8D74AF56AC}" destId="{D93E2888-92B6-4CEB-AB72-4B9B3F1CC6DF}" srcOrd="0" destOrd="0" presId="urn:microsoft.com/office/officeart/2005/8/layout/hierarchy1"/>
    <dgm:cxn modelId="{2BE11990-6B91-44BD-99D9-A9EA23D419B1}" type="presOf" srcId="{ABE40291-CFCA-4A35-B17B-6FE88A7D9145}" destId="{2709289E-A874-462E-9CB2-9EA79AEEC454}" srcOrd="0" destOrd="0" presId="urn:microsoft.com/office/officeart/2005/8/layout/hierarchy1"/>
    <dgm:cxn modelId="{2E017C90-48C8-4FA9-A297-D8C3314EA47B}" srcId="{BAE3F75A-14D1-4CC4-A2AA-BEFF22F755F0}" destId="{176E49C0-9E48-48ED-A5E0-70ACF8816B54}" srcOrd="0" destOrd="0" parTransId="{32C3A73B-7815-4267-9465-32CB1243BB24}" sibTransId="{3DDFF909-8FB8-4F2E-99D3-BCAF77579C86}"/>
    <dgm:cxn modelId="{84D60C95-E670-4B7F-B341-D1EC197F351B}" srcId="{58B47D31-276E-4ACF-8920-BB8D74AF56AC}" destId="{484A9B7D-C123-4436-86D4-9C584F2A0938}" srcOrd="1" destOrd="0" parTransId="{67FA618E-4F1D-43DC-A766-535CF7ECEE60}" sibTransId="{C806E4FE-FFFA-4AAF-8155-3C07ABB2357D}"/>
    <dgm:cxn modelId="{439A71A3-8A8A-408B-BA45-FB01805C497E}" type="presOf" srcId="{484A9B7D-C123-4436-86D4-9C584F2A0938}" destId="{05835C1D-309A-4212-9D20-1D1F4B88A885}" srcOrd="0" destOrd="0" presId="urn:microsoft.com/office/officeart/2005/8/layout/hierarchy1"/>
    <dgm:cxn modelId="{CCA56EC0-3C10-41C3-A13B-5742360226C1}" type="presOf" srcId="{FFE7370B-3680-4F3D-8273-9BB6ED4D2D49}" destId="{090AD1A6-1C50-4C31-A4EF-A2FD143992AE}" srcOrd="0" destOrd="0" presId="urn:microsoft.com/office/officeart/2005/8/layout/hierarchy1"/>
    <dgm:cxn modelId="{96E168C5-E187-418B-B977-4E61D5BA1D75}" type="presOf" srcId="{9432B49F-8BE2-4236-94D8-66C142849A2C}" destId="{7423AAED-830B-4956-B5B6-D3FDE8162E1D}" srcOrd="0" destOrd="0" presId="urn:microsoft.com/office/officeart/2005/8/layout/hierarchy1"/>
    <dgm:cxn modelId="{9FD287C8-BD41-40F6-A70B-7FD36B1C6B7C}" srcId="{ABE40291-CFCA-4A35-B17B-6FE88A7D9145}" destId="{58B47D31-276E-4ACF-8920-BB8D74AF56AC}" srcOrd="0" destOrd="0" parTransId="{937722AB-AA5F-4ED8-912B-3F02AC87421A}" sibTransId="{3700EF38-71A6-4A2B-9B2C-A1AA21B5A708}"/>
    <dgm:cxn modelId="{61A1BD9A-B9AD-4DCF-AC4C-46D43D5ECBA3}" type="presParOf" srcId="{2709289E-A874-462E-9CB2-9EA79AEEC454}" destId="{6CA2BA5D-962A-48D3-8904-7C7EB4877572}" srcOrd="0" destOrd="0" presId="urn:microsoft.com/office/officeart/2005/8/layout/hierarchy1"/>
    <dgm:cxn modelId="{85FC7625-1D41-4C62-AC4E-31A26110A89C}" type="presParOf" srcId="{6CA2BA5D-962A-48D3-8904-7C7EB4877572}" destId="{1C63F619-B82F-41A8-BACF-A747166EDDEC}" srcOrd="0" destOrd="0" presId="urn:microsoft.com/office/officeart/2005/8/layout/hierarchy1"/>
    <dgm:cxn modelId="{B7250DD6-F513-4177-BFCD-6EAA71FCC395}" type="presParOf" srcId="{1C63F619-B82F-41A8-BACF-A747166EDDEC}" destId="{BD0CE947-08E4-4183-BD86-5E1DEA4ECDB5}" srcOrd="0" destOrd="0" presId="urn:microsoft.com/office/officeart/2005/8/layout/hierarchy1"/>
    <dgm:cxn modelId="{38AA8CF1-2929-4577-9A67-ECB579EF09D3}" type="presParOf" srcId="{1C63F619-B82F-41A8-BACF-A747166EDDEC}" destId="{D93E2888-92B6-4CEB-AB72-4B9B3F1CC6DF}" srcOrd="1" destOrd="0" presId="urn:microsoft.com/office/officeart/2005/8/layout/hierarchy1"/>
    <dgm:cxn modelId="{2FD5930E-A5EA-4101-9945-9EBA8B7DDD12}" type="presParOf" srcId="{6CA2BA5D-962A-48D3-8904-7C7EB4877572}" destId="{4E5ADF93-AE7D-4EC0-90A6-5EE4ADF49BD1}" srcOrd="1" destOrd="0" presId="urn:microsoft.com/office/officeart/2005/8/layout/hierarchy1"/>
    <dgm:cxn modelId="{A63F0F83-C9BB-441C-AF22-6C1FA25235CE}" type="presParOf" srcId="{4E5ADF93-AE7D-4EC0-90A6-5EE4ADF49BD1}" destId="{635F81EB-DB04-45CE-AD09-12121B574B51}" srcOrd="0" destOrd="0" presId="urn:microsoft.com/office/officeart/2005/8/layout/hierarchy1"/>
    <dgm:cxn modelId="{599772B2-46DF-4DA7-8E03-CA5320C41B3C}" type="presParOf" srcId="{4E5ADF93-AE7D-4EC0-90A6-5EE4ADF49BD1}" destId="{D0E27FF1-B806-4878-9870-D9158FB9ABD8}" srcOrd="1" destOrd="0" presId="urn:microsoft.com/office/officeart/2005/8/layout/hierarchy1"/>
    <dgm:cxn modelId="{F09ACA8B-5331-476A-BC94-5670E55271AB}" type="presParOf" srcId="{D0E27FF1-B806-4878-9870-D9158FB9ABD8}" destId="{34B9BC76-3445-4CE7-A394-D4AC0370E8DB}" srcOrd="0" destOrd="0" presId="urn:microsoft.com/office/officeart/2005/8/layout/hierarchy1"/>
    <dgm:cxn modelId="{6A74A4A8-802A-460E-B1FF-BCF693607BD6}" type="presParOf" srcId="{34B9BC76-3445-4CE7-A394-D4AC0370E8DB}" destId="{262DC2DA-839D-4823-9DED-F8D0E603C37F}" srcOrd="0" destOrd="0" presId="urn:microsoft.com/office/officeart/2005/8/layout/hierarchy1"/>
    <dgm:cxn modelId="{B82EEDDD-CC91-439E-B19E-14458D33080A}" type="presParOf" srcId="{34B9BC76-3445-4CE7-A394-D4AC0370E8DB}" destId="{FC767F7D-CCF3-4172-AE42-C3914D03CA36}" srcOrd="1" destOrd="0" presId="urn:microsoft.com/office/officeart/2005/8/layout/hierarchy1"/>
    <dgm:cxn modelId="{9445874B-F83C-4B29-8B97-2E1ABBEB54F7}" type="presParOf" srcId="{D0E27FF1-B806-4878-9870-D9158FB9ABD8}" destId="{3EE3D79F-8C1E-4C09-AD51-6B769309AC47}" srcOrd="1" destOrd="0" presId="urn:microsoft.com/office/officeart/2005/8/layout/hierarchy1"/>
    <dgm:cxn modelId="{35685A1D-0115-4B61-820B-DC8A0E5AEFA1}" type="presParOf" srcId="{4E5ADF93-AE7D-4EC0-90A6-5EE4ADF49BD1}" destId="{94847BBC-5197-48AF-9871-3E2386351FF1}" srcOrd="2" destOrd="0" presId="urn:microsoft.com/office/officeart/2005/8/layout/hierarchy1"/>
    <dgm:cxn modelId="{EBF1ECC1-2CE3-4792-9D6D-8098FB234725}" type="presParOf" srcId="{4E5ADF93-AE7D-4EC0-90A6-5EE4ADF49BD1}" destId="{0F8DA9D3-F72C-4D3D-8A55-55757E1994D4}" srcOrd="3" destOrd="0" presId="urn:microsoft.com/office/officeart/2005/8/layout/hierarchy1"/>
    <dgm:cxn modelId="{035A98E6-AFFE-4013-8DDB-EB833FE22A88}" type="presParOf" srcId="{0F8DA9D3-F72C-4D3D-8A55-55757E1994D4}" destId="{C852E966-D654-4198-870A-5EDDE78D60BB}" srcOrd="0" destOrd="0" presId="urn:microsoft.com/office/officeart/2005/8/layout/hierarchy1"/>
    <dgm:cxn modelId="{26057FB0-D32E-49CA-9697-B2ED8DA7C9F3}" type="presParOf" srcId="{C852E966-D654-4198-870A-5EDDE78D60BB}" destId="{437981C9-1546-4DD3-923C-673EA92C3C17}" srcOrd="0" destOrd="0" presId="urn:microsoft.com/office/officeart/2005/8/layout/hierarchy1"/>
    <dgm:cxn modelId="{371CC25C-29F9-4BC3-801A-DF12BF329669}" type="presParOf" srcId="{C852E966-D654-4198-870A-5EDDE78D60BB}" destId="{05835C1D-309A-4212-9D20-1D1F4B88A885}" srcOrd="1" destOrd="0" presId="urn:microsoft.com/office/officeart/2005/8/layout/hierarchy1"/>
    <dgm:cxn modelId="{4A908E3B-886D-46D3-9474-D8692A97B144}" type="presParOf" srcId="{0F8DA9D3-F72C-4D3D-8A55-55757E1994D4}" destId="{7E0EB515-B90D-4BA0-9EB5-C8AA9A7D9AF0}" srcOrd="1" destOrd="0" presId="urn:microsoft.com/office/officeart/2005/8/layout/hierarchy1"/>
    <dgm:cxn modelId="{7E4283BE-F7D0-45A5-817C-C201046458DD}" type="presParOf" srcId="{2709289E-A874-462E-9CB2-9EA79AEEC454}" destId="{F22E9396-790A-4542-9848-5A8835DDB12D}" srcOrd="1" destOrd="0" presId="urn:microsoft.com/office/officeart/2005/8/layout/hierarchy1"/>
    <dgm:cxn modelId="{80DFBA82-1E69-41A3-97E4-5CC0425F7951}" type="presParOf" srcId="{F22E9396-790A-4542-9848-5A8835DDB12D}" destId="{C3D08BD8-1F3E-424E-B048-5A434E77A08B}" srcOrd="0" destOrd="0" presId="urn:microsoft.com/office/officeart/2005/8/layout/hierarchy1"/>
    <dgm:cxn modelId="{5255E345-6C1A-4B30-A261-7A745893C3B6}" type="presParOf" srcId="{C3D08BD8-1F3E-424E-B048-5A434E77A08B}" destId="{295CA2D7-D6C6-4D80-85F2-DD9EBA946BC3}" srcOrd="0" destOrd="0" presId="urn:microsoft.com/office/officeart/2005/8/layout/hierarchy1"/>
    <dgm:cxn modelId="{8B65350C-773E-45EC-AE4A-1EF3C54F3AAF}" type="presParOf" srcId="{C3D08BD8-1F3E-424E-B048-5A434E77A08B}" destId="{090AD1A6-1C50-4C31-A4EF-A2FD143992AE}" srcOrd="1" destOrd="0" presId="urn:microsoft.com/office/officeart/2005/8/layout/hierarchy1"/>
    <dgm:cxn modelId="{C4720301-0960-43EE-83DE-EF9D0B883182}" type="presParOf" srcId="{F22E9396-790A-4542-9848-5A8835DDB12D}" destId="{6F8DECB3-520B-4E22-B591-90D703A360D3}" srcOrd="1" destOrd="0" presId="urn:microsoft.com/office/officeart/2005/8/layout/hierarchy1"/>
    <dgm:cxn modelId="{C95A5886-D324-47B7-AFD8-86CB1127CA43}" type="presParOf" srcId="{6F8DECB3-520B-4E22-B591-90D703A360D3}" destId="{7423AAED-830B-4956-B5B6-D3FDE8162E1D}" srcOrd="0" destOrd="0" presId="urn:microsoft.com/office/officeart/2005/8/layout/hierarchy1"/>
    <dgm:cxn modelId="{78031FAB-949F-4396-BF88-5171C557A5AC}" type="presParOf" srcId="{6F8DECB3-520B-4E22-B591-90D703A360D3}" destId="{CCCDFB5E-901D-469D-9114-6FE6818DF7BC}" srcOrd="1" destOrd="0" presId="urn:microsoft.com/office/officeart/2005/8/layout/hierarchy1"/>
    <dgm:cxn modelId="{0D111B6C-3C5D-4304-95A0-50FA2B049E58}" type="presParOf" srcId="{CCCDFB5E-901D-469D-9114-6FE6818DF7BC}" destId="{C4582757-B6EE-4B8B-B34C-84D7E3B7EF09}" srcOrd="0" destOrd="0" presId="urn:microsoft.com/office/officeart/2005/8/layout/hierarchy1"/>
    <dgm:cxn modelId="{798EC589-E58D-4633-B4A3-9EC372C64386}" type="presParOf" srcId="{C4582757-B6EE-4B8B-B34C-84D7E3B7EF09}" destId="{1E0FFC9A-FE05-4108-89AA-466914E05278}" srcOrd="0" destOrd="0" presId="urn:microsoft.com/office/officeart/2005/8/layout/hierarchy1"/>
    <dgm:cxn modelId="{94F63ECD-34E1-4FE8-B15A-518C31A5DD9A}" type="presParOf" srcId="{C4582757-B6EE-4B8B-B34C-84D7E3B7EF09}" destId="{4EF1E943-EAAA-45BD-AE66-F9F510130BA6}" srcOrd="1" destOrd="0" presId="urn:microsoft.com/office/officeart/2005/8/layout/hierarchy1"/>
    <dgm:cxn modelId="{04CCF550-A061-4BE5-86B9-A365771C438C}" type="presParOf" srcId="{CCCDFB5E-901D-469D-9114-6FE6818DF7BC}" destId="{CA9B5A6C-3EC3-4722-A7C0-A7B6B33CF4B6}" srcOrd="1" destOrd="0" presId="urn:microsoft.com/office/officeart/2005/8/layout/hierarchy1"/>
    <dgm:cxn modelId="{B53EE88B-8DA2-4EE0-9D45-0A7303749BFD}" type="presParOf" srcId="{2709289E-A874-462E-9CB2-9EA79AEEC454}" destId="{2D3F3050-044D-42AA-BF56-2083E7F5D9E6}" srcOrd="2" destOrd="0" presId="urn:microsoft.com/office/officeart/2005/8/layout/hierarchy1"/>
    <dgm:cxn modelId="{547B4DB2-B0DA-4F83-9621-AC50AE1D6760}" type="presParOf" srcId="{2D3F3050-044D-42AA-BF56-2083E7F5D9E6}" destId="{BE58A11B-7629-4F64-9B4A-7910708BF224}" srcOrd="0" destOrd="0" presId="urn:microsoft.com/office/officeart/2005/8/layout/hierarchy1"/>
    <dgm:cxn modelId="{ADE73AA1-27BD-4DB9-A194-3ED3F0BAB853}" type="presParOf" srcId="{BE58A11B-7629-4F64-9B4A-7910708BF224}" destId="{5F8EA3B7-F547-41E0-830B-A1D68B3149BC}" srcOrd="0" destOrd="0" presId="urn:microsoft.com/office/officeart/2005/8/layout/hierarchy1"/>
    <dgm:cxn modelId="{A7AC0541-1A8A-40D4-924D-BA263B6B3629}" type="presParOf" srcId="{BE58A11B-7629-4F64-9B4A-7910708BF224}" destId="{6D141574-D189-410E-A9DE-F0A75D70CF2B}" srcOrd="1" destOrd="0" presId="urn:microsoft.com/office/officeart/2005/8/layout/hierarchy1"/>
    <dgm:cxn modelId="{EBE967A8-57B5-4663-8E08-6AB74F4E7C41}" type="presParOf" srcId="{2D3F3050-044D-42AA-BF56-2083E7F5D9E6}" destId="{69478CC9-910E-42B0-9E94-762F2F844297}" srcOrd="1" destOrd="0" presId="urn:microsoft.com/office/officeart/2005/8/layout/hierarchy1"/>
    <dgm:cxn modelId="{0B907C2D-B5F6-49BA-BBD1-BE304C1D1DED}" type="presParOf" srcId="{69478CC9-910E-42B0-9E94-762F2F844297}" destId="{5A948B87-D2D0-474A-9C3A-1AAAE6B82450}" srcOrd="0" destOrd="0" presId="urn:microsoft.com/office/officeart/2005/8/layout/hierarchy1"/>
    <dgm:cxn modelId="{01DED8A0-0FA9-4FBF-9B86-BA9026F483F3}" type="presParOf" srcId="{69478CC9-910E-42B0-9E94-762F2F844297}" destId="{C655545C-62FB-4051-8166-14DD771793DC}" srcOrd="1" destOrd="0" presId="urn:microsoft.com/office/officeart/2005/8/layout/hierarchy1"/>
    <dgm:cxn modelId="{E954666C-6431-4381-A1B1-F99B561550D9}" type="presParOf" srcId="{C655545C-62FB-4051-8166-14DD771793DC}" destId="{E0947332-1985-4D43-95AD-33DAC8F4D0C7}" srcOrd="0" destOrd="0" presId="urn:microsoft.com/office/officeart/2005/8/layout/hierarchy1"/>
    <dgm:cxn modelId="{561FB740-B25F-4840-B3AB-C68E279C4FF6}" type="presParOf" srcId="{E0947332-1985-4D43-95AD-33DAC8F4D0C7}" destId="{35B4200E-26A9-4B96-A5F4-90A4277A130D}" srcOrd="0" destOrd="0" presId="urn:microsoft.com/office/officeart/2005/8/layout/hierarchy1"/>
    <dgm:cxn modelId="{513294F1-3EEB-4B3C-BBBD-68FFF071AF61}" type="presParOf" srcId="{E0947332-1985-4D43-95AD-33DAC8F4D0C7}" destId="{19D3CBE3-9E9D-40EC-9287-8938E935ECCF}" srcOrd="1" destOrd="0" presId="urn:microsoft.com/office/officeart/2005/8/layout/hierarchy1"/>
    <dgm:cxn modelId="{EB81D8E5-67E5-4F3B-B9B0-EED6304FF6FF}" type="presParOf" srcId="{C655545C-62FB-4051-8166-14DD771793DC}" destId="{15A082FE-E6AD-49C9-BBE7-AF9898A1AC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B1D970-9E17-43CA-8C62-8DC0D8CAC88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F58A33-1470-4AC1-9337-726CEFC333FE}">
      <dgm:prSet/>
      <dgm:spPr/>
      <dgm:t>
        <a:bodyPr/>
        <a:lstStyle/>
        <a:p>
          <a:pPr>
            <a:defRPr b="1"/>
          </a:pPr>
          <a:r>
            <a:rPr lang="en-GB" b="1"/>
            <a:t>Store Metadata </a:t>
          </a:r>
          <a:endParaRPr lang="en-US"/>
        </a:p>
      </dgm:t>
    </dgm:pt>
    <dgm:pt modelId="{D8938560-6904-401C-B5C1-C7718B313733}" type="parTrans" cxnId="{1A42AB7D-8865-480F-B930-5F80C3EF4C21}">
      <dgm:prSet/>
      <dgm:spPr/>
      <dgm:t>
        <a:bodyPr/>
        <a:lstStyle/>
        <a:p>
          <a:endParaRPr lang="en-US"/>
        </a:p>
      </dgm:t>
    </dgm:pt>
    <dgm:pt modelId="{7B59B5A9-CF40-4071-9D22-E1B3A8CD13CF}" type="sibTrans" cxnId="{1A42AB7D-8865-480F-B930-5F80C3EF4C21}">
      <dgm:prSet/>
      <dgm:spPr/>
      <dgm:t>
        <a:bodyPr/>
        <a:lstStyle/>
        <a:p>
          <a:endParaRPr lang="en-US"/>
        </a:p>
      </dgm:t>
    </dgm:pt>
    <dgm:pt modelId="{79887918-5CB6-4501-AAFC-9B9C8DAD0991}">
      <dgm:prSet/>
      <dgm:spPr/>
      <dgm:t>
        <a:bodyPr/>
        <a:lstStyle/>
        <a:p>
          <a:r>
            <a:rPr lang="en-GB"/>
            <a:t>Model, manufacturer, specifications</a:t>
          </a:r>
          <a:endParaRPr lang="en-US"/>
        </a:p>
      </dgm:t>
    </dgm:pt>
    <dgm:pt modelId="{9E81BC74-6751-4D59-893F-E36567F9D56A}" type="parTrans" cxnId="{FA89A35D-CBBB-4394-A9A4-1390116DF4E0}">
      <dgm:prSet/>
      <dgm:spPr/>
      <dgm:t>
        <a:bodyPr/>
        <a:lstStyle/>
        <a:p>
          <a:endParaRPr lang="en-US"/>
        </a:p>
      </dgm:t>
    </dgm:pt>
    <dgm:pt modelId="{EC689204-2107-48A4-BDAE-0401D4B596DB}" type="sibTrans" cxnId="{FA89A35D-CBBB-4394-A9A4-1390116DF4E0}">
      <dgm:prSet/>
      <dgm:spPr/>
      <dgm:t>
        <a:bodyPr/>
        <a:lstStyle/>
        <a:p>
          <a:endParaRPr lang="en-US"/>
        </a:p>
      </dgm:t>
    </dgm:pt>
    <dgm:pt modelId="{DAFB343C-32CC-4C8A-9165-7CF1D854E526}">
      <dgm:prSet/>
      <dgm:spPr/>
      <dgm:t>
        <a:bodyPr/>
        <a:lstStyle/>
        <a:p>
          <a:pPr>
            <a:defRPr b="1"/>
          </a:pPr>
          <a:r>
            <a:rPr lang="en-GB" b="1"/>
            <a:t>Record installation details </a:t>
          </a:r>
          <a:endParaRPr lang="en-US"/>
        </a:p>
      </dgm:t>
    </dgm:pt>
    <dgm:pt modelId="{8E1507E1-146F-423E-8D44-5472E55CD7FA}" type="parTrans" cxnId="{16E4C691-CC06-4F97-AB7D-23B08DAA7793}">
      <dgm:prSet/>
      <dgm:spPr/>
      <dgm:t>
        <a:bodyPr/>
        <a:lstStyle/>
        <a:p>
          <a:endParaRPr lang="en-US"/>
        </a:p>
      </dgm:t>
    </dgm:pt>
    <dgm:pt modelId="{B1428EAF-BC16-4E58-88BB-D243E2DC9596}" type="sibTrans" cxnId="{16E4C691-CC06-4F97-AB7D-23B08DAA7793}">
      <dgm:prSet/>
      <dgm:spPr/>
      <dgm:t>
        <a:bodyPr/>
        <a:lstStyle/>
        <a:p>
          <a:endParaRPr lang="en-US"/>
        </a:p>
      </dgm:t>
    </dgm:pt>
    <dgm:pt modelId="{BA59CC38-F7E8-41FC-A690-1C82D8679B51}">
      <dgm:prSet/>
      <dgm:spPr/>
      <dgm:t>
        <a:bodyPr/>
        <a:lstStyle/>
        <a:p>
          <a:r>
            <a:rPr lang="en-GB"/>
            <a:t>Location, installation date, battery</a:t>
          </a:r>
          <a:endParaRPr lang="en-US"/>
        </a:p>
      </dgm:t>
    </dgm:pt>
    <dgm:pt modelId="{2F2E4D37-E9AF-47D6-B895-C630700A5F2C}" type="parTrans" cxnId="{503E406C-27CA-4936-9AE1-27EC22B6BDD3}">
      <dgm:prSet/>
      <dgm:spPr/>
      <dgm:t>
        <a:bodyPr/>
        <a:lstStyle/>
        <a:p>
          <a:endParaRPr lang="en-US"/>
        </a:p>
      </dgm:t>
    </dgm:pt>
    <dgm:pt modelId="{4822A55B-D241-42EA-962D-0DE6DD516FF9}" type="sibTrans" cxnId="{503E406C-27CA-4936-9AE1-27EC22B6BDD3}">
      <dgm:prSet/>
      <dgm:spPr/>
      <dgm:t>
        <a:bodyPr/>
        <a:lstStyle/>
        <a:p>
          <a:endParaRPr lang="en-US"/>
        </a:p>
      </dgm:t>
    </dgm:pt>
    <dgm:pt modelId="{71B14BC2-CAA1-4193-ACC9-4DC5752961FF}">
      <dgm:prSet/>
      <dgm:spPr/>
      <dgm:t>
        <a:bodyPr/>
        <a:lstStyle/>
        <a:p>
          <a:pPr>
            <a:defRPr b="1"/>
          </a:pPr>
          <a:r>
            <a:rPr lang="en-GB" b="1"/>
            <a:t>Manage Media </a:t>
          </a:r>
          <a:endParaRPr lang="en-US"/>
        </a:p>
      </dgm:t>
    </dgm:pt>
    <dgm:pt modelId="{EF5C34EB-BC0B-4AEC-BFD4-0907B6F21F9D}" type="parTrans" cxnId="{D3BE9956-1263-42B2-892E-6CE9C33ABCF0}">
      <dgm:prSet/>
      <dgm:spPr/>
      <dgm:t>
        <a:bodyPr/>
        <a:lstStyle/>
        <a:p>
          <a:endParaRPr lang="en-US"/>
        </a:p>
      </dgm:t>
    </dgm:pt>
    <dgm:pt modelId="{17788CE5-F1C2-4E88-ABBE-69A4AEF3267E}" type="sibTrans" cxnId="{D3BE9956-1263-42B2-892E-6CE9C33ABCF0}">
      <dgm:prSet/>
      <dgm:spPr/>
      <dgm:t>
        <a:bodyPr/>
        <a:lstStyle/>
        <a:p>
          <a:endParaRPr lang="en-US"/>
        </a:p>
      </dgm:t>
    </dgm:pt>
    <dgm:pt modelId="{ABF9BF8C-D21F-48EB-822D-CF6B07EC817B}">
      <dgm:prSet/>
      <dgm:spPr/>
      <dgm:t>
        <a:bodyPr/>
        <a:lstStyle/>
        <a:p>
          <a:r>
            <a:rPr lang="en-GB"/>
            <a:t>Device Images, QR codes</a:t>
          </a:r>
          <a:endParaRPr lang="en-US"/>
        </a:p>
      </dgm:t>
    </dgm:pt>
    <dgm:pt modelId="{AEC7614E-6AFC-4154-AF4C-A2DEBE33CC56}" type="parTrans" cxnId="{EBA4C22D-AE02-493A-BE5F-A6006A624100}">
      <dgm:prSet/>
      <dgm:spPr/>
      <dgm:t>
        <a:bodyPr/>
        <a:lstStyle/>
        <a:p>
          <a:endParaRPr lang="en-US"/>
        </a:p>
      </dgm:t>
    </dgm:pt>
    <dgm:pt modelId="{25C25B9F-3B70-43AF-BC43-713BED6FFF14}" type="sibTrans" cxnId="{EBA4C22D-AE02-493A-BE5F-A6006A624100}">
      <dgm:prSet/>
      <dgm:spPr/>
      <dgm:t>
        <a:bodyPr/>
        <a:lstStyle/>
        <a:p>
          <a:endParaRPr lang="en-US"/>
        </a:p>
      </dgm:t>
    </dgm:pt>
    <dgm:pt modelId="{D9E80227-A807-47FA-9CCD-98A314AF8975}">
      <dgm:prSet/>
      <dgm:spPr/>
      <dgm:t>
        <a:bodyPr/>
        <a:lstStyle/>
        <a:p>
          <a:pPr>
            <a:defRPr b="1"/>
          </a:pPr>
          <a:r>
            <a:rPr lang="en-GB" b="1"/>
            <a:t>Archive Documents</a:t>
          </a:r>
          <a:endParaRPr lang="en-US"/>
        </a:p>
      </dgm:t>
    </dgm:pt>
    <dgm:pt modelId="{8A4223E0-E948-4EE7-B4B8-7DB66C5C5850}" type="parTrans" cxnId="{4886ABE6-5548-4993-A01D-0EBF32EE6D71}">
      <dgm:prSet/>
      <dgm:spPr/>
      <dgm:t>
        <a:bodyPr/>
        <a:lstStyle/>
        <a:p>
          <a:endParaRPr lang="en-US"/>
        </a:p>
      </dgm:t>
    </dgm:pt>
    <dgm:pt modelId="{96C462F9-A023-4461-8393-A3931220AF89}" type="sibTrans" cxnId="{4886ABE6-5548-4993-A01D-0EBF32EE6D71}">
      <dgm:prSet/>
      <dgm:spPr/>
      <dgm:t>
        <a:bodyPr/>
        <a:lstStyle/>
        <a:p>
          <a:endParaRPr lang="en-US"/>
        </a:p>
      </dgm:t>
    </dgm:pt>
    <dgm:pt modelId="{D5FFC7B0-45AA-4096-8906-6632C850B4ED}">
      <dgm:prSet/>
      <dgm:spPr/>
      <dgm:t>
        <a:bodyPr/>
        <a:lstStyle/>
        <a:p>
          <a:r>
            <a:rPr lang="en-GB"/>
            <a:t>Certifications, Software, manuals </a:t>
          </a:r>
          <a:endParaRPr lang="en-US"/>
        </a:p>
      </dgm:t>
    </dgm:pt>
    <dgm:pt modelId="{3DCFBE5C-7E6A-407D-81E4-AC17ABC02959}" type="parTrans" cxnId="{F7FF8FAD-2FD6-47C6-A680-9C15CA37F558}">
      <dgm:prSet/>
      <dgm:spPr/>
      <dgm:t>
        <a:bodyPr/>
        <a:lstStyle/>
        <a:p>
          <a:endParaRPr lang="en-US"/>
        </a:p>
      </dgm:t>
    </dgm:pt>
    <dgm:pt modelId="{46ED097D-9936-45ED-8361-576C0DFA5073}" type="sibTrans" cxnId="{F7FF8FAD-2FD6-47C6-A680-9C15CA37F558}">
      <dgm:prSet/>
      <dgm:spPr/>
      <dgm:t>
        <a:bodyPr/>
        <a:lstStyle/>
        <a:p>
          <a:endParaRPr lang="en-US"/>
        </a:p>
      </dgm:t>
    </dgm:pt>
    <dgm:pt modelId="{1922CB6F-C70D-4CEE-A43E-6E841FF3BD6A}" type="pres">
      <dgm:prSet presAssocID="{51B1D970-9E17-43CA-8C62-8DC0D8CAC88F}" presName="root" presStyleCnt="0">
        <dgm:presLayoutVars>
          <dgm:dir/>
          <dgm:resizeHandles val="exact"/>
        </dgm:presLayoutVars>
      </dgm:prSet>
      <dgm:spPr/>
    </dgm:pt>
    <dgm:pt modelId="{FCBB4605-39B2-4A65-A34C-2AD3934828C7}" type="pres">
      <dgm:prSet presAssocID="{E9F58A33-1470-4AC1-9337-726CEFC333FE}" presName="compNode" presStyleCnt="0"/>
      <dgm:spPr/>
    </dgm:pt>
    <dgm:pt modelId="{65FB8D26-E522-4C33-9C53-023B61054E01}" type="pres">
      <dgm:prSet presAssocID="{E9F58A33-1470-4AC1-9337-726CEFC333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224B19E0-9575-4B9E-A6E7-48DC7C197F44}" type="pres">
      <dgm:prSet presAssocID="{E9F58A33-1470-4AC1-9337-726CEFC333FE}" presName="iconSpace" presStyleCnt="0"/>
      <dgm:spPr/>
    </dgm:pt>
    <dgm:pt modelId="{07B6231A-736F-474B-987E-A15D38E6AB84}" type="pres">
      <dgm:prSet presAssocID="{E9F58A33-1470-4AC1-9337-726CEFC333FE}" presName="parTx" presStyleLbl="revTx" presStyleIdx="0" presStyleCnt="8">
        <dgm:presLayoutVars>
          <dgm:chMax val="0"/>
          <dgm:chPref val="0"/>
        </dgm:presLayoutVars>
      </dgm:prSet>
      <dgm:spPr/>
    </dgm:pt>
    <dgm:pt modelId="{6EE52D76-5D1A-4586-A176-AB3D8C46005F}" type="pres">
      <dgm:prSet presAssocID="{E9F58A33-1470-4AC1-9337-726CEFC333FE}" presName="txSpace" presStyleCnt="0"/>
      <dgm:spPr/>
    </dgm:pt>
    <dgm:pt modelId="{0C098FB8-361E-4774-AEC1-0F52EDD6BCE4}" type="pres">
      <dgm:prSet presAssocID="{E9F58A33-1470-4AC1-9337-726CEFC333FE}" presName="desTx" presStyleLbl="revTx" presStyleIdx="1" presStyleCnt="8">
        <dgm:presLayoutVars/>
      </dgm:prSet>
      <dgm:spPr/>
    </dgm:pt>
    <dgm:pt modelId="{433DDF3E-D04F-4EE0-BAB0-15A8C6D8735A}" type="pres">
      <dgm:prSet presAssocID="{7B59B5A9-CF40-4071-9D22-E1B3A8CD13CF}" presName="sibTrans" presStyleCnt="0"/>
      <dgm:spPr/>
    </dgm:pt>
    <dgm:pt modelId="{13FE76D9-2EC3-4061-BD8D-6EF925A19D1F}" type="pres">
      <dgm:prSet presAssocID="{DAFB343C-32CC-4C8A-9165-7CF1D854E526}" presName="compNode" presStyleCnt="0"/>
      <dgm:spPr/>
    </dgm:pt>
    <dgm:pt modelId="{7879810B-4545-48FE-85B1-B12FA460D64B}" type="pres">
      <dgm:prSet presAssocID="{DAFB343C-32CC-4C8A-9165-7CF1D854E5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F5A23E2C-011A-4E03-AFA6-A093EC7C8CE3}" type="pres">
      <dgm:prSet presAssocID="{DAFB343C-32CC-4C8A-9165-7CF1D854E526}" presName="iconSpace" presStyleCnt="0"/>
      <dgm:spPr/>
    </dgm:pt>
    <dgm:pt modelId="{D229F0A1-8BAB-4424-A955-94441C042743}" type="pres">
      <dgm:prSet presAssocID="{DAFB343C-32CC-4C8A-9165-7CF1D854E526}" presName="parTx" presStyleLbl="revTx" presStyleIdx="2" presStyleCnt="8">
        <dgm:presLayoutVars>
          <dgm:chMax val="0"/>
          <dgm:chPref val="0"/>
        </dgm:presLayoutVars>
      </dgm:prSet>
      <dgm:spPr/>
    </dgm:pt>
    <dgm:pt modelId="{B8538C27-090A-423F-AF93-91DCFA18065E}" type="pres">
      <dgm:prSet presAssocID="{DAFB343C-32CC-4C8A-9165-7CF1D854E526}" presName="txSpace" presStyleCnt="0"/>
      <dgm:spPr/>
    </dgm:pt>
    <dgm:pt modelId="{0D9DBF11-4D38-4464-9219-BEE63EC201B6}" type="pres">
      <dgm:prSet presAssocID="{DAFB343C-32CC-4C8A-9165-7CF1D854E526}" presName="desTx" presStyleLbl="revTx" presStyleIdx="3" presStyleCnt="8">
        <dgm:presLayoutVars/>
      </dgm:prSet>
      <dgm:spPr/>
    </dgm:pt>
    <dgm:pt modelId="{7D7629E9-4C25-409B-B807-E254C761ABDD}" type="pres">
      <dgm:prSet presAssocID="{B1428EAF-BC16-4E58-88BB-D243E2DC9596}" presName="sibTrans" presStyleCnt="0"/>
      <dgm:spPr/>
    </dgm:pt>
    <dgm:pt modelId="{D6DE6B9C-ACE8-4D68-9D7A-C307CB4C51F2}" type="pres">
      <dgm:prSet presAssocID="{71B14BC2-CAA1-4193-ACC9-4DC5752961FF}" presName="compNode" presStyleCnt="0"/>
      <dgm:spPr/>
    </dgm:pt>
    <dgm:pt modelId="{B95327A5-95E8-4E8C-8AE3-F017737C1766}" type="pres">
      <dgm:prSet presAssocID="{71B14BC2-CAA1-4193-ACC9-4DC5752961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AF8D172-133F-4967-A54F-66B307FC8DD3}" type="pres">
      <dgm:prSet presAssocID="{71B14BC2-CAA1-4193-ACC9-4DC5752961FF}" presName="iconSpace" presStyleCnt="0"/>
      <dgm:spPr/>
    </dgm:pt>
    <dgm:pt modelId="{396CD1FB-098A-4A49-BBC6-1F8EFD4A1898}" type="pres">
      <dgm:prSet presAssocID="{71B14BC2-CAA1-4193-ACC9-4DC5752961FF}" presName="parTx" presStyleLbl="revTx" presStyleIdx="4" presStyleCnt="8">
        <dgm:presLayoutVars>
          <dgm:chMax val="0"/>
          <dgm:chPref val="0"/>
        </dgm:presLayoutVars>
      </dgm:prSet>
      <dgm:spPr/>
    </dgm:pt>
    <dgm:pt modelId="{B4FC0FA8-1931-4DF3-9EE6-2D24FBD5744F}" type="pres">
      <dgm:prSet presAssocID="{71B14BC2-CAA1-4193-ACC9-4DC5752961FF}" presName="txSpace" presStyleCnt="0"/>
      <dgm:spPr/>
    </dgm:pt>
    <dgm:pt modelId="{C115218A-61C1-4E91-931C-972659FA874B}" type="pres">
      <dgm:prSet presAssocID="{71B14BC2-CAA1-4193-ACC9-4DC5752961FF}" presName="desTx" presStyleLbl="revTx" presStyleIdx="5" presStyleCnt="8">
        <dgm:presLayoutVars/>
      </dgm:prSet>
      <dgm:spPr/>
    </dgm:pt>
    <dgm:pt modelId="{1BA53888-A61C-4C3B-851D-56348AA2F45B}" type="pres">
      <dgm:prSet presAssocID="{17788CE5-F1C2-4E88-ABBE-69A4AEF3267E}" presName="sibTrans" presStyleCnt="0"/>
      <dgm:spPr/>
    </dgm:pt>
    <dgm:pt modelId="{AF18B530-FE6F-45F4-81FA-43E35A34F0F4}" type="pres">
      <dgm:prSet presAssocID="{D9E80227-A807-47FA-9CCD-98A314AF8975}" presName="compNode" presStyleCnt="0"/>
      <dgm:spPr/>
    </dgm:pt>
    <dgm:pt modelId="{48A8723E-684A-44F6-8817-AFBC27A27600}" type="pres">
      <dgm:prSet presAssocID="{D9E80227-A807-47FA-9CCD-98A314AF89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C8604B65-A0C7-4FD0-878F-D7F27DE0A292}" type="pres">
      <dgm:prSet presAssocID="{D9E80227-A807-47FA-9CCD-98A314AF8975}" presName="iconSpace" presStyleCnt="0"/>
      <dgm:spPr/>
    </dgm:pt>
    <dgm:pt modelId="{325D9784-709F-4FDF-A998-A89E4B6166CA}" type="pres">
      <dgm:prSet presAssocID="{D9E80227-A807-47FA-9CCD-98A314AF8975}" presName="parTx" presStyleLbl="revTx" presStyleIdx="6" presStyleCnt="8">
        <dgm:presLayoutVars>
          <dgm:chMax val="0"/>
          <dgm:chPref val="0"/>
        </dgm:presLayoutVars>
      </dgm:prSet>
      <dgm:spPr/>
    </dgm:pt>
    <dgm:pt modelId="{3FD5E8C2-E828-4C93-8EC7-441BA716656A}" type="pres">
      <dgm:prSet presAssocID="{D9E80227-A807-47FA-9CCD-98A314AF8975}" presName="txSpace" presStyleCnt="0"/>
      <dgm:spPr/>
    </dgm:pt>
    <dgm:pt modelId="{89B74B58-FB01-4EE1-AF50-275DFB57C2CD}" type="pres">
      <dgm:prSet presAssocID="{D9E80227-A807-47FA-9CCD-98A314AF8975}" presName="desTx" presStyleLbl="revTx" presStyleIdx="7" presStyleCnt="8">
        <dgm:presLayoutVars/>
      </dgm:prSet>
      <dgm:spPr/>
    </dgm:pt>
  </dgm:ptLst>
  <dgm:cxnLst>
    <dgm:cxn modelId="{4E95290C-9831-4B23-8D7A-9AD2AE55769D}" type="presOf" srcId="{71B14BC2-CAA1-4193-ACC9-4DC5752961FF}" destId="{396CD1FB-098A-4A49-BBC6-1F8EFD4A1898}" srcOrd="0" destOrd="0" presId="urn:microsoft.com/office/officeart/2018/2/layout/IconLabelDescriptionList"/>
    <dgm:cxn modelId="{54776F0E-0D98-46CA-BA06-A17928AD4C23}" type="presOf" srcId="{DAFB343C-32CC-4C8A-9165-7CF1D854E526}" destId="{D229F0A1-8BAB-4424-A955-94441C042743}" srcOrd="0" destOrd="0" presId="urn:microsoft.com/office/officeart/2018/2/layout/IconLabelDescriptionList"/>
    <dgm:cxn modelId="{5C491A17-8049-4CDF-971A-718AA941F3CC}" type="presOf" srcId="{E9F58A33-1470-4AC1-9337-726CEFC333FE}" destId="{07B6231A-736F-474B-987E-A15D38E6AB84}" srcOrd="0" destOrd="0" presId="urn:microsoft.com/office/officeart/2018/2/layout/IconLabelDescriptionList"/>
    <dgm:cxn modelId="{142E631C-F603-4074-97F4-08DC01E28175}" type="presOf" srcId="{BA59CC38-F7E8-41FC-A690-1C82D8679B51}" destId="{0D9DBF11-4D38-4464-9219-BEE63EC201B6}" srcOrd="0" destOrd="0" presId="urn:microsoft.com/office/officeart/2018/2/layout/IconLabelDescriptionList"/>
    <dgm:cxn modelId="{D3605123-9986-4D3C-A383-0283EC72F952}" type="presOf" srcId="{ABF9BF8C-D21F-48EB-822D-CF6B07EC817B}" destId="{C115218A-61C1-4E91-931C-972659FA874B}" srcOrd="0" destOrd="0" presId="urn:microsoft.com/office/officeart/2018/2/layout/IconLabelDescriptionList"/>
    <dgm:cxn modelId="{EBA4C22D-AE02-493A-BE5F-A6006A624100}" srcId="{71B14BC2-CAA1-4193-ACC9-4DC5752961FF}" destId="{ABF9BF8C-D21F-48EB-822D-CF6B07EC817B}" srcOrd="0" destOrd="0" parTransId="{AEC7614E-6AFC-4154-AF4C-A2DEBE33CC56}" sibTransId="{25C25B9F-3B70-43AF-BC43-713BED6FFF14}"/>
    <dgm:cxn modelId="{FA89A35D-CBBB-4394-A9A4-1390116DF4E0}" srcId="{E9F58A33-1470-4AC1-9337-726CEFC333FE}" destId="{79887918-5CB6-4501-AAFC-9B9C8DAD0991}" srcOrd="0" destOrd="0" parTransId="{9E81BC74-6751-4D59-893F-E36567F9D56A}" sibTransId="{EC689204-2107-48A4-BDAE-0401D4B596DB}"/>
    <dgm:cxn modelId="{503E406C-27CA-4936-9AE1-27EC22B6BDD3}" srcId="{DAFB343C-32CC-4C8A-9165-7CF1D854E526}" destId="{BA59CC38-F7E8-41FC-A690-1C82D8679B51}" srcOrd="0" destOrd="0" parTransId="{2F2E4D37-E9AF-47D6-B895-C630700A5F2C}" sibTransId="{4822A55B-D241-42EA-962D-0DE6DD516FF9}"/>
    <dgm:cxn modelId="{D3BE9956-1263-42B2-892E-6CE9C33ABCF0}" srcId="{51B1D970-9E17-43CA-8C62-8DC0D8CAC88F}" destId="{71B14BC2-CAA1-4193-ACC9-4DC5752961FF}" srcOrd="2" destOrd="0" parTransId="{EF5C34EB-BC0B-4AEC-BFD4-0907B6F21F9D}" sibTransId="{17788CE5-F1C2-4E88-ABBE-69A4AEF3267E}"/>
    <dgm:cxn modelId="{1A42AB7D-8865-480F-B930-5F80C3EF4C21}" srcId="{51B1D970-9E17-43CA-8C62-8DC0D8CAC88F}" destId="{E9F58A33-1470-4AC1-9337-726CEFC333FE}" srcOrd="0" destOrd="0" parTransId="{D8938560-6904-401C-B5C1-C7718B313733}" sibTransId="{7B59B5A9-CF40-4071-9D22-E1B3A8CD13CF}"/>
    <dgm:cxn modelId="{16E4C691-CC06-4F97-AB7D-23B08DAA7793}" srcId="{51B1D970-9E17-43CA-8C62-8DC0D8CAC88F}" destId="{DAFB343C-32CC-4C8A-9165-7CF1D854E526}" srcOrd="1" destOrd="0" parTransId="{8E1507E1-146F-423E-8D44-5472E55CD7FA}" sibTransId="{B1428EAF-BC16-4E58-88BB-D243E2DC9596}"/>
    <dgm:cxn modelId="{D97A1994-0DCC-4760-A02A-4C24EA1C0686}" type="presOf" srcId="{79887918-5CB6-4501-AAFC-9B9C8DAD0991}" destId="{0C098FB8-361E-4774-AEC1-0F52EDD6BCE4}" srcOrd="0" destOrd="0" presId="urn:microsoft.com/office/officeart/2018/2/layout/IconLabelDescriptionList"/>
    <dgm:cxn modelId="{315C9BA7-9970-4078-A273-2FEE744571C9}" type="presOf" srcId="{51B1D970-9E17-43CA-8C62-8DC0D8CAC88F}" destId="{1922CB6F-C70D-4CEE-A43E-6E841FF3BD6A}" srcOrd="0" destOrd="0" presId="urn:microsoft.com/office/officeart/2018/2/layout/IconLabelDescriptionList"/>
    <dgm:cxn modelId="{F7FF8FAD-2FD6-47C6-A680-9C15CA37F558}" srcId="{D9E80227-A807-47FA-9CCD-98A314AF8975}" destId="{D5FFC7B0-45AA-4096-8906-6632C850B4ED}" srcOrd="0" destOrd="0" parTransId="{3DCFBE5C-7E6A-407D-81E4-AC17ABC02959}" sibTransId="{46ED097D-9936-45ED-8361-576C0DFA5073}"/>
    <dgm:cxn modelId="{4886ABE6-5548-4993-A01D-0EBF32EE6D71}" srcId="{51B1D970-9E17-43CA-8C62-8DC0D8CAC88F}" destId="{D9E80227-A807-47FA-9CCD-98A314AF8975}" srcOrd="3" destOrd="0" parTransId="{8A4223E0-E948-4EE7-B4B8-7DB66C5C5850}" sibTransId="{96C462F9-A023-4461-8393-A3931220AF89}"/>
    <dgm:cxn modelId="{27B83CE9-6103-407A-B195-CDE32DCBF508}" type="presOf" srcId="{D9E80227-A807-47FA-9CCD-98A314AF8975}" destId="{325D9784-709F-4FDF-A998-A89E4B6166CA}" srcOrd="0" destOrd="0" presId="urn:microsoft.com/office/officeart/2018/2/layout/IconLabelDescriptionList"/>
    <dgm:cxn modelId="{13EE51FD-72CB-45B1-94A0-224E4DEA3949}" type="presOf" srcId="{D5FFC7B0-45AA-4096-8906-6632C850B4ED}" destId="{89B74B58-FB01-4EE1-AF50-275DFB57C2CD}" srcOrd="0" destOrd="0" presId="urn:microsoft.com/office/officeart/2018/2/layout/IconLabelDescriptionList"/>
    <dgm:cxn modelId="{6A370CCD-8C67-44E8-8F1E-7D9609992D89}" type="presParOf" srcId="{1922CB6F-C70D-4CEE-A43E-6E841FF3BD6A}" destId="{FCBB4605-39B2-4A65-A34C-2AD3934828C7}" srcOrd="0" destOrd="0" presId="urn:microsoft.com/office/officeart/2018/2/layout/IconLabelDescriptionList"/>
    <dgm:cxn modelId="{445D7A60-483F-4DF8-B326-AE15911DCF77}" type="presParOf" srcId="{FCBB4605-39B2-4A65-A34C-2AD3934828C7}" destId="{65FB8D26-E522-4C33-9C53-023B61054E01}" srcOrd="0" destOrd="0" presId="urn:microsoft.com/office/officeart/2018/2/layout/IconLabelDescriptionList"/>
    <dgm:cxn modelId="{21BBD83A-3C28-408D-886E-6CC35CCE2FF8}" type="presParOf" srcId="{FCBB4605-39B2-4A65-A34C-2AD3934828C7}" destId="{224B19E0-9575-4B9E-A6E7-48DC7C197F44}" srcOrd="1" destOrd="0" presId="urn:microsoft.com/office/officeart/2018/2/layout/IconLabelDescriptionList"/>
    <dgm:cxn modelId="{01794C89-407E-4266-BD51-E8738FA3AB4A}" type="presParOf" srcId="{FCBB4605-39B2-4A65-A34C-2AD3934828C7}" destId="{07B6231A-736F-474B-987E-A15D38E6AB84}" srcOrd="2" destOrd="0" presId="urn:microsoft.com/office/officeart/2018/2/layout/IconLabelDescriptionList"/>
    <dgm:cxn modelId="{D81F822B-CEED-4AB4-B404-D60540762367}" type="presParOf" srcId="{FCBB4605-39B2-4A65-A34C-2AD3934828C7}" destId="{6EE52D76-5D1A-4586-A176-AB3D8C46005F}" srcOrd="3" destOrd="0" presId="urn:microsoft.com/office/officeart/2018/2/layout/IconLabelDescriptionList"/>
    <dgm:cxn modelId="{476CFF44-D329-43C2-8D80-BA24D556FA7D}" type="presParOf" srcId="{FCBB4605-39B2-4A65-A34C-2AD3934828C7}" destId="{0C098FB8-361E-4774-AEC1-0F52EDD6BCE4}" srcOrd="4" destOrd="0" presId="urn:microsoft.com/office/officeart/2018/2/layout/IconLabelDescriptionList"/>
    <dgm:cxn modelId="{B32C6611-0B12-45E5-BA88-18A8FBC53798}" type="presParOf" srcId="{1922CB6F-C70D-4CEE-A43E-6E841FF3BD6A}" destId="{433DDF3E-D04F-4EE0-BAB0-15A8C6D8735A}" srcOrd="1" destOrd="0" presId="urn:microsoft.com/office/officeart/2018/2/layout/IconLabelDescriptionList"/>
    <dgm:cxn modelId="{953CF9E3-A7FD-4F12-A978-D825EAB16E69}" type="presParOf" srcId="{1922CB6F-C70D-4CEE-A43E-6E841FF3BD6A}" destId="{13FE76D9-2EC3-4061-BD8D-6EF925A19D1F}" srcOrd="2" destOrd="0" presId="urn:microsoft.com/office/officeart/2018/2/layout/IconLabelDescriptionList"/>
    <dgm:cxn modelId="{047F2851-1BFB-4D0A-BA5C-A94267462941}" type="presParOf" srcId="{13FE76D9-2EC3-4061-BD8D-6EF925A19D1F}" destId="{7879810B-4545-48FE-85B1-B12FA460D64B}" srcOrd="0" destOrd="0" presId="urn:microsoft.com/office/officeart/2018/2/layout/IconLabelDescriptionList"/>
    <dgm:cxn modelId="{D3D5C5E7-B0BC-4465-B345-9C947554A075}" type="presParOf" srcId="{13FE76D9-2EC3-4061-BD8D-6EF925A19D1F}" destId="{F5A23E2C-011A-4E03-AFA6-A093EC7C8CE3}" srcOrd="1" destOrd="0" presId="urn:microsoft.com/office/officeart/2018/2/layout/IconLabelDescriptionList"/>
    <dgm:cxn modelId="{448E5E0D-B7D2-44B6-B106-D1E32F947DF6}" type="presParOf" srcId="{13FE76D9-2EC3-4061-BD8D-6EF925A19D1F}" destId="{D229F0A1-8BAB-4424-A955-94441C042743}" srcOrd="2" destOrd="0" presId="urn:microsoft.com/office/officeart/2018/2/layout/IconLabelDescriptionList"/>
    <dgm:cxn modelId="{AC11CDA3-BE12-4694-92E3-18E5971A3981}" type="presParOf" srcId="{13FE76D9-2EC3-4061-BD8D-6EF925A19D1F}" destId="{B8538C27-090A-423F-AF93-91DCFA18065E}" srcOrd="3" destOrd="0" presId="urn:microsoft.com/office/officeart/2018/2/layout/IconLabelDescriptionList"/>
    <dgm:cxn modelId="{A28FEAAD-4111-4382-8E76-21D44FF8452A}" type="presParOf" srcId="{13FE76D9-2EC3-4061-BD8D-6EF925A19D1F}" destId="{0D9DBF11-4D38-4464-9219-BEE63EC201B6}" srcOrd="4" destOrd="0" presId="urn:microsoft.com/office/officeart/2018/2/layout/IconLabelDescriptionList"/>
    <dgm:cxn modelId="{3F00340C-0CA5-4CD9-8B01-DB2D6EC74E10}" type="presParOf" srcId="{1922CB6F-C70D-4CEE-A43E-6E841FF3BD6A}" destId="{7D7629E9-4C25-409B-B807-E254C761ABDD}" srcOrd="3" destOrd="0" presId="urn:microsoft.com/office/officeart/2018/2/layout/IconLabelDescriptionList"/>
    <dgm:cxn modelId="{D364F7F0-E477-4321-B82A-061D7B49C275}" type="presParOf" srcId="{1922CB6F-C70D-4CEE-A43E-6E841FF3BD6A}" destId="{D6DE6B9C-ACE8-4D68-9D7A-C307CB4C51F2}" srcOrd="4" destOrd="0" presId="urn:microsoft.com/office/officeart/2018/2/layout/IconLabelDescriptionList"/>
    <dgm:cxn modelId="{EAF62162-55C9-455F-A09C-7533A035DDC9}" type="presParOf" srcId="{D6DE6B9C-ACE8-4D68-9D7A-C307CB4C51F2}" destId="{B95327A5-95E8-4E8C-8AE3-F017737C1766}" srcOrd="0" destOrd="0" presId="urn:microsoft.com/office/officeart/2018/2/layout/IconLabelDescriptionList"/>
    <dgm:cxn modelId="{E5E0E15C-3A17-4F5A-9CDD-31D4FE80BB3D}" type="presParOf" srcId="{D6DE6B9C-ACE8-4D68-9D7A-C307CB4C51F2}" destId="{AAF8D172-133F-4967-A54F-66B307FC8DD3}" srcOrd="1" destOrd="0" presId="urn:microsoft.com/office/officeart/2018/2/layout/IconLabelDescriptionList"/>
    <dgm:cxn modelId="{ADC5F5BF-FA29-4A5A-8EEA-486A927120EA}" type="presParOf" srcId="{D6DE6B9C-ACE8-4D68-9D7A-C307CB4C51F2}" destId="{396CD1FB-098A-4A49-BBC6-1F8EFD4A1898}" srcOrd="2" destOrd="0" presId="urn:microsoft.com/office/officeart/2018/2/layout/IconLabelDescriptionList"/>
    <dgm:cxn modelId="{8B0E0755-B07C-43DC-97DD-0715FD2A4BED}" type="presParOf" srcId="{D6DE6B9C-ACE8-4D68-9D7A-C307CB4C51F2}" destId="{B4FC0FA8-1931-4DF3-9EE6-2D24FBD5744F}" srcOrd="3" destOrd="0" presId="urn:microsoft.com/office/officeart/2018/2/layout/IconLabelDescriptionList"/>
    <dgm:cxn modelId="{E1F45A75-0EB0-4517-BED7-159A09241D33}" type="presParOf" srcId="{D6DE6B9C-ACE8-4D68-9D7A-C307CB4C51F2}" destId="{C115218A-61C1-4E91-931C-972659FA874B}" srcOrd="4" destOrd="0" presId="urn:microsoft.com/office/officeart/2018/2/layout/IconLabelDescriptionList"/>
    <dgm:cxn modelId="{CFF3E18B-5450-4169-A0D3-97D237A906E6}" type="presParOf" srcId="{1922CB6F-C70D-4CEE-A43E-6E841FF3BD6A}" destId="{1BA53888-A61C-4C3B-851D-56348AA2F45B}" srcOrd="5" destOrd="0" presId="urn:microsoft.com/office/officeart/2018/2/layout/IconLabelDescriptionList"/>
    <dgm:cxn modelId="{6CD981CF-CCBA-4AC3-8A10-F04ECD8BE6BB}" type="presParOf" srcId="{1922CB6F-C70D-4CEE-A43E-6E841FF3BD6A}" destId="{AF18B530-FE6F-45F4-81FA-43E35A34F0F4}" srcOrd="6" destOrd="0" presId="urn:microsoft.com/office/officeart/2018/2/layout/IconLabelDescriptionList"/>
    <dgm:cxn modelId="{3C8DD549-AD9A-49DD-B6EB-8B548C2ADFE8}" type="presParOf" srcId="{AF18B530-FE6F-45F4-81FA-43E35A34F0F4}" destId="{48A8723E-684A-44F6-8817-AFBC27A27600}" srcOrd="0" destOrd="0" presId="urn:microsoft.com/office/officeart/2018/2/layout/IconLabelDescriptionList"/>
    <dgm:cxn modelId="{5A32AC82-A11D-4BC0-A245-1F96A58ED84E}" type="presParOf" srcId="{AF18B530-FE6F-45F4-81FA-43E35A34F0F4}" destId="{C8604B65-A0C7-4FD0-878F-D7F27DE0A292}" srcOrd="1" destOrd="0" presId="urn:microsoft.com/office/officeart/2018/2/layout/IconLabelDescriptionList"/>
    <dgm:cxn modelId="{D2C7F726-9798-4AEC-B461-550D26742374}" type="presParOf" srcId="{AF18B530-FE6F-45F4-81FA-43E35A34F0F4}" destId="{325D9784-709F-4FDF-A998-A89E4B6166CA}" srcOrd="2" destOrd="0" presId="urn:microsoft.com/office/officeart/2018/2/layout/IconLabelDescriptionList"/>
    <dgm:cxn modelId="{C720AA76-1631-4ECD-B92A-4F3322DC8005}" type="presParOf" srcId="{AF18B530-FE6F-45F4-81FA-43E35A34F0F4}" destId="{3FD5E8C2-E828-4C93-8EC7-441BA716656A}" srcOrd="3" destOrd="0" presId="urn:microsoft.com/office/officeart/2018/2/layout/IconLabelDescriptionList"/>
    <dgm:cxn modelId="{3D489440-A584-4021-B57B-8A9C185C7916}" type="presParOf" srcId="{AF18B530-FE6F-45F4-81FA-43E35A34F0F4}" destId="{89B74B58-FB01-4EE1-AF50-275DFB57C2C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990D50-D207-4EC4-8E95-D3A1F55D3B0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6952A8-F9A6-469B-9D1F-1DA1F714B0F3}">
      <dgm:prSet/>
      <dgm:spPr/>
      <dgm:t>
        <a:bodyPr/>
        <a:lstStyle/>
        <a:p>
          <a:r>
            <a:rPr lang="en-GB" b="1"/>
            <a:t>Scalability</a:t>
          </a:r>
          <a:r>
            <a:rPr lang="en-GB"/>
            <a:t>: Automatically adjusts to user and data growth.</a:t>
          </a:r>
          <a:endParaRPr lang="en-US"/>
        </a:p>
      </dgm:t>
    </dgm:pt>
    <dgm:pt modelId="{A879BC28-54D6-4951-B473-F963B42B4946}" type="parTrans" cxnId="{2F5CC550-CCED-491B-886C-4FB471382427}">
      <dgm:prSet/>
      <dgm:spPr/>
      <dgm:t>
        <a:bodyPr/>
        <a:lstStyle/>
        <a:p>
          <a:endParaRPr lang="en-US"/>
        </a:p>
      </dgm:t>
    </dgm:pt>
    <dgm:pt modelId="{E181C741-1402-4738-9AC2-92404CEAF70F}" type="sibTrans" cxnId="{2F5CC550-CCED-491B-886C-4FB471382427}">
      <dgm:prSet/>
      <dgm:spPr/>
      <dgm:t>
        <a:bodyPr/>
        <a:lstStyle/>
        <a:p>
          <a:endParaRPr lang="en-US"/>
        </a:p>
      </dgm:t>
    </dgm:pt>
    <dgm:pt modelId="{7EB8AB49-C10F-4699-BF2A-271BB6B46FEF}">
      <dgm:prSet/>
      <dgm:spPr/>
      <dgm:t>
        <a:bodyPr/>
        <a:lstStyle/>
        <a:p>
          <a:r>
            <a:rPr lang="en-GB" b="1"/>
            <a:t>Flexibility</a:t>
          </a:r>
          <a:r>
            <a:rPr lang="en-GB"/>
            <a:t>: Schema-less structure for user-defined fields.</a:t>
          </a:r>
          <a:endParaRPr lang="en-US"/>
        </a:p>
      </dgm:t>
    </dgm:pt>
    <dgm:pt modelId="{B9DEB347-9D36-466C-906B-31A900D0A39D}" type="parTrans" cxnId="{CE0F57B4-37B1-4329-9F58-9A5533BC3AA8}">
      <dgm:prSet/>
      <dgm:spPr/>
      <dgm:t>
        <a:bodyPr/>
        <a:lstStyle/>
        <a:p>
          <a:endParaRPr lang="en-US"/>
        </a:p>
      </dgm:t>
    </dgm:pt>
    <dgm:pt modelId="{F71D3BFB-29D6-4689-A981-6C0D070FACC1}" type="sibTrans" cxnId="{CE0F57B4-37B1-4329-9F58-9A5533BC3AA8}">
      <dgm:prSet/>
      <dgm:spPr/>
      <dgm:t>
        <a:bodyPr/>
        <a:lstStyle/>
        <a:p>
          <a:endParaRPr lang="en-US"/>
        </a:p>
      </dgm:t>
    </dgm:pt>
    <dgm:pt modelId="{B2C7987F-086C-4371-86CF-B9ED53D05615}">
      <dgm:prSet/>
      <dgm:spPr/>
      <dgm:t>
        <a:bodyPr/>
        <a:lstStyle/>
        <a:p>
          <a:r>
            <a:rPr lang="en-GB" b="1"/>
            <a:t>Cost-Effectiveness</a:t>
          </a:r>
          <a:r>
            <a:rPr lang="en-GB"/>
            <a:t>: Pay-as-you-go model minimizes expenses</a:t>
          </a:r>
          <a:endParaRPr lang="en-US"/>
        </a:p>
      </dgm:t>
    </dgm:pt>
    <dgm:pt modelId="{777F0991-8B98-4A17-ADC1-FFA1A96C3CF4}" type="parTrans" cxnId="{99CC8F7D-C4FC-4133-A0C9-B28B04BCACD6}">
      <dgm:prSet/>
      <dgm:spPr/>
      <dgm:t>
        <a:bodyPr/>
        <a:lstStyle/>
        <a:p>
          <a:endParaRPr lang="en-US"/>
        </a:p>
      </dgm:t>
    </dgm:pt>
    <dgm:pt modelId="{3287F60A-5443-4D58-9934-CD978281118A}" type="sibTrans" cxnId="{99CC8F7D-C4FC-4133-A0C9-B28B04BCACD6}">
      <dgm:prSet/>
      <dgm:spPr/>
      <dgm:t>
        <a:bodyPr/>
        <a:lstStyle/>
        <a:p>
          <a:endParaRPr lang="en-US"/>
        </a:p>
      </dgm:t>
    </dgm:pt>
    <dgm:pt modelId="{2FF836F1-57AD-404E-998A-C264A715814D}">
      <dgm:prSet/>
      <dgm:spPr/>
      <dgm:t>
        <a:bodyPr/>
        <a:lstStyle/>
        <a:p>
          <a:r>
            <a:rPr lang="en-GB" b="1"/>
            <a:t>Reliable Support</a:t>
          </a:r>
          <a:r>
            <a:rPr lang="en-GB"/>
            <a:t>: Regular updates and legacy support ensure longevity, as well as easy module version control</a:t>
          </a:r>
          <a:endParaRPr lang="en-US"/>
        </a:p>
      </dgm:t>
    </dgm:pt>
    <dgm:pt modelId="{A0A07BC4-9A77-4366-AED1-AAEE164C7E68}" type="parTrans" cxnId="{08ADF5BE-798A-432F-8756-10B5C6DA99D4}">
      <dgm:prSet/>
      <dgm:spPr/>
      <dgm:t>
        <a:bodyPr/>
        <a:lstStyle/>
        <a:p>
          <a:endParaRPr lang="en-US"/>
        </a:p>
      </dgm:t>
    </dgm:pt>
    <dgm:pt modelId="{EC444BF0-CE9F-40B4-B6DB-3E9795BCE096}" type="sibTrans" cxnId="{08ADF5BE-798A-432F-8756-10B5C6DA99D4}">
      <dgm:prSet/>
      <dgm:spPr/>
      <dgm:t>
        <a:bodyPr/>
        <a:lstStyle/>
        <a:p>
          <a:endParaRPr lang="en-US"/>
        </a:p>
      </dgm:t>
    </dgm:pt>
    <dgm:pt modelId="{E6A74DCE-5DCB-4011-90FE-F78B09D6BD26}" type="pres">
      <dgm:prSet presAssocID="{D6990D50-D207-4EC4-8E95-D3A1F55D3B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556CFD-2074-4A51-9489-9A204CC2BBD4}" type="pres">
      <dgm:prSet presAssocID="{D06952A8-F9A6-469B-9D1F-1DA1F714B0F3}" presName="hierRoot1" presStyleCnt="0"/>
      <dgm:spPr/>
    </dgm:pt>
    <dgm:pt modelId="{3FAD9FE8-C9C7-499F-ADCD-8ECA49D73D38}" type="pres">
      <dgm:prSet presAssocID="{D06952A8-F9A6-469B-9D1F-1DA1F714B0F3}" presName="composite" presStyleCnt="0"/>
      <dgm:spPr/>
    </dgm:pt>
    <dgm:pt modelId="{3C2280E7-0C4A-4453-8FA7-3F387EA6ADCF}" type="pres">
      <dgm:prSet presAssocID="{D06952A8-F9A6-469B-9D1F-1DA1F714B0F3}" presName="background" presStyleLbl="node0" presStyleIdx="0" presStyleCnt="4"/>
      <dgm:spPr/>
    </dgm:pt>
    <dgm:pt modelId="{4EC25527-13A0-499D-81EA-8996CAF25589}" type="pres">
      <dgm:prSet presAssocID="{D06952A8-F9A6-469B-9D1F-1DA1F714B0F3}" presName="text" presStyleLbl="fgAcc0" presStyleIdx="0" presStyleCnt="4">
        <dgm:presLayoutVars>
          <dgm:chPref val="3"/>
        </dgm:presLayoutVars>
      </dgm:prSet>
      <dgm:spPr/>
    </dgm:pt>
    <dgm:pt modelId="{ACCB76E7-BD67-430C-A2D2-5E33BDEEC1BC}" type="pres">
      <dgm:prSet presAssocID="{D06952A8-F9A6-469B-9D1F-1DA1F714B0F3}" presName="hierChild2" presStyleCnt="0"/>
      <dgm:spPr/>
    </dgm:pt>
    <dgm:pt modelId="{455C10E2-6732-44AB-8723-11580C36FD51}" type="pres">
      <dgm:prSet presAssocID="{7EB8AB49-C10F-4699-BF2A-271BB6B46FEF}" presName="hierRoot1" presStyleCnt="0"/>
      <dgm:spPr/>
    </dgm:pt>
    <dgm:pt modelId="{59ACF60D-4173-4358-BE92-0CBAA5A025AB}" type="pres">
      <dgm:prSet presAssocID="{7EB8AB49-C10F-4699-BF2A-271BB6B46FEF}" presName="composite" presStyleCnt="0"/>
      <dgm:spPr/>
    </dgm:pt>
    <dgm:pt modelId="{FB0D7C3F-04D1-41EC-AB87-4A0EFA2A3BEE}" type="pres">
      <dgm:prSet presAssocID="{7EB8AB49-C10F-4699-BF2A-271BB6B46FEF}" presName="background" presStyleLbl="node0" presStyleIdx="1" presStyleCnt="4"/>
      <dgm:spPr/>
    </dgm:pt>
    <dgm:pt modelId="{5F0C721E-A4DF-4032-8F97-B6A6885C8C47}" type="pres">
      <dgm:prSet presAssocID="{7EB8AB49-C10F-4699-BF2A-271BB6B46FEF}" presName="text" presStyleLbl="fgAcc0" presStyleIdx="1" presStyleCnt="4">
        <dgm:presLayoutVars>
          <dgm:chPref val="3"/>
        </dgm:presLayoutVars>
      </dgm:prSet>
      <dgm:spPr/>
    </dgm:pt>
    <dgm:pt modelId="{3F0964BC-38C6-4FDB-8714-3DEDB427DB5A}" type="pres">
      <dgm:prSet presAssocID="{7EB8AB49-C10F-4699-BF2A-271BB6B46FEF}" presName="hierChild2" presStyleCnt="0"/>
      <dgm:spPr/>
    </dgm:pt>
    <dgm:pt modelId="{2C5F0038-E805-45B6-A356-DEE3179E420A}" type="pres">
      <dgm:prSet presAssocID="{B2C7987F-086C-4371-86CF-B9ED53D05615}" presName="hierRoot1" presStyleCnt="0"/>
      <dgm:spPr/>
    </dgm:pt>
    <dgm:pt modelId="{BBFDC2C4-AAA5-464A-B181-F1E0BADB38CC}" type="pres">
      <dgm:prSet presAssocID="{B2C7987F-086C-4371-86CF-B9ED53D05615}" presName="composite" presStyleCnt="0"/>
      <dgm:spPr/>
    </dgm:pt>
    <dgm:pt modelId="{CE552C99-951C-47B9-B918-D155DC07E884}" type="pres">
      <dgm:prSet presAssocID="{B2C7987F-086C-4371-86CF-B9ED53D05615}" presName="background" presStyleLbl="node0" presStyleIdx="2" presStyleCnt="4"/>
      <dgm:spPr/>
    </dgm:pt>
    <dgm:pt modelId="{3B2FEB50-00D5-4613-A0E3-29118C720A29}" type="pres">
      <dgm:prSet presAssocID="{B2C7987F-086C-4371-86CF-B9ED53D05615}" presName="text" presStyleLbl="fgAcc0" presStyleIdx="2" presStyleCnt="4">
        <dgm:presLayoutVars>
          <dgm:chPref val="3"/>
        </dgm:presLayoutVars>
      </dgm:prSet>
      <dgm:spPr/>
    </dgm:pt>
    <dgm:pt modelId="{CF4E0697-416A-4251-82C5-C42125EEA34E}" type="pres">
      <dgm:prSet presAssocID="{B2C7987F-086C-4371-86CF-B9ED53D05615}" presName="hierChild2" presStyleCnt="0"/>
      <dgm:spPr/>
    </dgm:pt>
    <dgm:pt modelId="{1BA91C0E-C41B-48AA-8C63-7DFF94CABDCF}" type="pres">
      <dgm:prSet presAssocID="{2FF836F1-57AD-404E-998A-C264A715814D}" presName="hierRoot1" presStyleCnt="0"/>
      <dgm:spPr/>
    </dgm:pt>
    <dgm:pt modelId="{78301930-C062-4496-AFEF-6487B88240CB}" type="pres">
      <dgm:prSet presAssocID="{2FF836F1-57AD-404E-998A-C264A715814D}" presName="composite" presStyleCnt="0"/>
      <dgm:spPr/>
    </dgm:pt>
    <dgm:pt modelId="{65E17283-279B-4D44-BF0D-6CBD0B2BB342}" type="pres">
      <dgm:prSet presAssocID="{2FF836F1-57AD-404E-998A-C264A715814D}" presName="background" presStyleLbl="node0" presStyleIdx="3" presStyleCnt="4"/>
      <dgm:spPr/>
    </dgm:pt>
    <dgm:pt modelId="{807B1EF9-3FD5-46DF-BAF5-0168EAEFD528}" type="pres">
      <dgm:prSet presAssocID="{2FF836F1-57AD-404E-998A-C264A715814D}" presName="text" presStyleLbl="fgAcc0" presStyleIdx="3" presStyleCnt="4">
        <dgm:presLayoutVars>
          <dgm:chPref val="3"/>
        </dgm:presLayoutVars>
      </dgm:prSet>
      <dgm:spPr/>
    </dgm:pt>
    <dgm:pt modelId="{DB3453C7-88E1-43A1-892C-F27BB0C07A03}" type="pres">
      <dgm:prSet presAssocID="{2FF836F1-57AD-404E-998A-C264A715814D}" presName="hierChild2" presStyleCnt="0"/>
      <dgm:spPr/>
    </dgm:pt>
  </dgm:ptLst>
  <dgm:cxnLst>
    <dgm:cxn modelId="{2F5CC550-CCED-491B-886C-4FB471382427}" srcId="{D6990D50-D207-4EC4-8E95-D3A1F55D3B05}" destId="{D06952A8-F9A6-469B-9D1F-1DA1F714B0F3}" srcOrd="0" destOrd="0" parTransId="{A879BC28-54D6-4951-B473-F963B42B4946}" sibTransId="{E181C741-1402-4738-9AC2-92404CEAF70F}"/>
    <dgm:cxn modelId="{99CC8F7D-C4FC-4133-A0C9-B28B04BCACD6}" srcId="{D6990D50-D207-4EC4-8E95-D3A1F55D3B05}" destId="{B2C7987F-086C-4371-86CF-B9ED53D05615}" srcOrd="2" destOrd="0" parTransId="{777F0991-8B98-4A17-ADC1-FFA1A96C3CF4}" sibTransId="{3287F60A-5443-4D58-9934-CD978281118A}"/>
    <dgm:cxn modelId="{D510348E-18E3-400A-A645-A59E72A19FFB}" type="presOf" srcId="{7EB8AB49-C10F-4699-BF2A-271BB6B46FEF}" destId="{5F0C721E-A4DF-4032-8F97-B6A6885C8C47}" srcOrd="0" destOrd="0" presId="urn:microsoft.com/office/officeart/2005/8/layout/hierarchy1"/>
    <dgm:cxn modelId="{8A6FA4A3-4388-4724-B1C7-010EC7AE0151}" type="presOf" srcId="{D06952A8-F9A6-469B-9D1F-1DA1F714B0F3}" destId="{4EC25527-13A0-499D-81EA-8996CAF25589}" srcOrd="0" destOrd="0" presId="urn:microsoft.com/office/officeart/2005/8/layout/hierarchy1"/>
    <dgm:cxn modelId="{ADB33FA6-4E31-41C5-8404-BF9AD9E821E5}" type="presOf" srcId="{D6990D50-D207-4EC4-8E95-D3A1F55D3B05}" destId="{E6A74DCE-5DCB-4011-90FE-F78B09D6BD26}" srcOrd="0" destOrd="0" presId="urn:microsoft.com/office/officeart/2005/8/layout/hierarchy1"/>
    <dgm:cxn modelId="{4EAC85A6-E101-4EE3-9BBE-7BB756A7FCD2}" type="presOf" srcId="{2FF836F1-57AD-404E-998A-C264A715814D}" destId="{807B1EF9-3FD5-46DF-BAF5-0168EAEFD528}" srcOrd="0" destOrd="0" presId="urn:microsoft.com/office/officeart/2005/8/layout/hierarchy1"/>
    <dgm:cxn modelId="{CE0F57B4-37B1-4329-9F58-9A5533BC3AA8}" srcId="{D6990D50-D207-4EC4-8E95-D3A1F55D3B05}" destId="{7EB8AB49-C10F-4699-BF2A-271BB6B46FEF}" srcOrd="1" destOrd="0" parTransId="{B9DEB347-9D36-466C-906B-31A900D0A39D}" sibTransId="{F71D3BFB-29D6-4689-A981-6C0D070FACC1}"/>
    <dgm:cxn modelId="{08ADF5BE-798A-432F-8756-10B5C6DA99D4}" srcId="{D6990D50-D207-4EC4-8E95-D3A1F55D3B05}" destId="{2FF836F1-57AD-404E-998A-C264A715814D}" srcOrd="3" destOrd="0" parTransId="{A0A07BC4-9A77-4366-AED1-AAEE164C7E68}" sibTransId="{EC444BF0-CE9F-40B4-B6DB-3E9795BCE096}"/>
    <dgm:cxn modelId="{707F5FE4-6B91-423E-8DD1-56A68D961F02}" type="presOf" srcId="{B2C7987F-086C-4371-86CF-B9ED53D05615}" destId="{3B2FEB50-00D5-4613-A0E3-29118C720A29}" srcOrd="0" destOrd="0" presId="urn:microsoft.com/office/officeart/2005/8/layout/hierarchy1"/>
    <dgm:cxn modelId="{018F1159-B51A-45FA-BBF2-50A532C6A0B5}" type="presParOf" srcId="{E6A74DCE-5DCB-4011-90FE-F78B09D6BD26}" destId="{57556CFD-2074-4A51-9489-9A204CC2BBD4}" srcOrd="0" destOrd="0" presId="urn:microsoft.com/office/officeart/2005/8/layout/hierarchy1"/>
    <dgm:cxn modelId="{1ACAA22E-6600-4A50-BB74-E46EDAC5F826}" type="presParOf" srcId="{57556CFD-2074-4A51-9489-9A204CC2BBD4}" destId="{3FAD9FE8-C9C7-499F-ADCD-8ECA49D73D38}" srcOrd="0" destOrd="0" presId="urn:microsoft.com/office/officeart/2005/8/layout/hierarchy1"/>
    <dgm:cxn modelId="{557E247D-CD2D-4B07-8A1A-DD3B02F3FFF6}" type="presParOf" srcId="{3FAD9FE8-C9C7-499F-ADCD-8ECA49D73D38}" destId="{3C2280E7-0C4A-4453-8FA7-3F387EA6ADCF}" srcOrd="0" destOrd="0" presId="urn:microsoft.com/office/officeart/2005/8/layout/hierarchy1"/>
    <dgm:cxn modelId="{76483FAF-3B21-433B-8D4B-9B08884509E8}" type="presParOf" srcId="{3FAD9FE8-C9C7-499F-ADCD-8ECA49D73D38}" destId="{4EC25527-13A0-499D-81EA-8996CAF25589}" srcOrd="1" destOrd="0" presId="urn:microsoft.com/office/officeart/2005/8/layout/hierarchy1"/>
    <dgm:cxn modelId="{03C0BD36-4F93-422A-883C-BE8858DFA8CC}" type="presParOf" srcId="{57556CFD-2074-4A51-9489-9A204CC2BBD4}" destId="{ACCB76E7-BD67-430C-A2D2-5E33BDEEC1BC}" srcOrd="1" destOrd="0" presId="urn:microsoft.com/office/officeart/2005/8/layout/hierarchy1"/>
    <dgm:cxn modelId="{0DCBE291-9DB9-412A-A8F5-900159C91286}" type="presParOf" srcId="{E6A74DCE-5DCB-4011-90FE-F78B09D6BD26}" destId="{455C10E2-6732-44AB-8723-11580C36FD51}" srcOrd="1" destOrd="0" presId="urn:microsoft.com/office/officeart/2005/8/layout/hierarchy1"/>
    <dgm:cxn modelId="{839FFD93-6E1D-465B-A160-C3148262A60B}" type="presParOf" srcId="{455C10E2-6732-44AB-8723-11580C36FD51}" destId="{59ACF60D-4173-4358-BE92-0CBAA5A025AB}" srcOrd="0" destOrd="0" presId="urn:microsoft.com/office/officeart/2005/8/layout/hierarchy1"/>
    <dgm:cxn modelId="{E075C9DC-E4A9-40BE-98CB-633D7101C30F}" type="presParOf" srcId="{59ACF60D-4173-4358-BE92-0CBAA5A025AB}" destId="{FB0D7C3F-04D1-41EC-AB87-4A0EFA2A3BEE}" srcOrd="0" destOrd="0" presId="urn:microsoft.com/office/officeart/2005/8/layout/hierarchy1"/>
    <dgm:cxn modelId="{4884C99C-C4EA-4D1E-99B4-72B8E4445ECB}" type="presParOf" srcId="{59ACF60D-4173-4358-BE92-0CBAA5A025AB}" destId="{5F0C721E-A4DF-4032-8F97-B6A6885C8C47}" srcOrd="1" destOrd="0" presId="urn:microsoft.com/office/officeart/2005/8/layout/hierarchy1"/>
    <dgm:cxn modelId="{B4D5EE97-6609-4BC2-BE95-D22C1DED2C5D}" type="presParOf" srcId="{455C10E2-6732-44AB-8723-11580C36FD51}" destId="{3F0964BC-38C6-4FDB-8714-3DEDB427DB5A}" srcOrd="1" destOrd="0" presId="urn:microsoft.com/office/officeart/2005/8/layout/hierarchy1"/>
    <dgm:cxn modelId="{A6533748-B7DD-4559-A08A-2EDB9037B09C}" type="presParOf" srcId="{E6A74DCE-5DCB-4011-90FE-F78B09D6BD26}" destId="{2C5F0038-E805-45B6-A356-DEE3179E420A}" srcOrd="2" destOrd="0" presId="urn:microsoft.com/office/officeart/2005/8/layout/hierarchy1"/>
    <dgm:cxn modelId="{F2F2CB6B-319F-4E77-AF35-FE94A0DB0D55}" type="presParOf" srcId="{2C5F0038-E805-45B6-A356-DEE3179E420A}" destId="{BBFDC2C4-AAA5-464A-B181-F1E0BADB38CC}" srcOrd="0" destOrd="0" presId="urn:microsoft.com/office/officeart/2005/8/layout/hierarchy1"/>
    <dgm:cxn modelId="{9AA1B780-34F3-4687-956F-3C6F2698BDEC}" type="presParOf" srcId="{BBFDC2C4-AAA5-464A-B181-F1E0BADB38CC}" destId="{CE552C99-951C-47B9-B918-D155DC07E884}" srcOrd="0" destOrd="0" presId="urn:microsoft.com/office/officeart/2005/8/layout/hierarchy1"/>
    <dgm:cxn modelId="{7D801D1B-382B-4057-891C-410CBE74230B}" type="presParOf" srcId="{BBFDC2C4-AAA5-464A-B181-F1E0BADB38CC}" destId="{3B2FEB50-00D5-4613-A0E3-29118C720A29}" srcOrd="1" destOrd="0" presId="urn:microsoft.com/office/officeart/2005/8/layout/hierarchy1"/>
    <dgm:cxn modelId="{B6B216ED-B702-4DDC-A358-24EBB5A99615}" type="presParOf" srcId="{2C5F0038-E805-45B6-A356-DEE3179E420A}" destId="{CF4E0697-416A-4251-82C5-C42125EEA34E}" srcOrd="1" destOrd="0" presId="urn:microsoft.com/office/officeart/2005/8/layout/hierarchy1"/>
    <dgm:cxn modelId="{6F8D730A-74B4-4E1D-8A06-732C12B4124B}" type="presParOf" srcId="{E6A74DCE-5DCB-4011-90FE-F78B09D6BD26}" destId="{1BA91C0E-C41B-48AA-8C63-7DFF94CABDCF}" srcOrd="3" destOrd="0" presId="urn:microsoft.com/office/officeart/2005/8/layout/hierarchy1"/>
    <dgm:cxn modelId="{91DD4BB7-ADB8-4695-9A95-0DA931C0692E}" type="presParOf" srcId="{1BA91C0E-C41B-48AA-8C63-7DFF94CABDCF}" destId="{78301930-C062-4496-AFEF-6487B88240CB}" srcOrd="0" destOrd="0" presId="urn:microsoft.com/office/officeart/2005/8/layout/hierarchy1"/>
    <dgm:cxn modelId="{EF5BFBBE-DE22-412D-87FB-827D7650DD63}" type="presParOf" srcId="{78301930-C062-4496-AFEF-6487B88240CB}" destId="{65E17283-279B-4D44-BF0D-6CBD0B2BB342}" srcOrd="0" destOrd="0" presId="urn:microsoft.com/office/officeart/2005/8/layout/hierarchy1"/>
    <dgm:cxn modelId="{BD0A8CAA-E78F-410B-AB44-895050A63D0A}" type="presParOf" srcId="{78301930-C062-4496-AFEF-6487B88240CB}" destId="{807B1EF9-3FD5-46DF-BAF5-0168EAEFD528}" srcOrd="1" destOrd="0" presId="urn:microsoft.com/office/officeart/2005/8/layout/hierarchy1"/>
    <dgm:cxn modelId="{F2D2A8AF-16AD-4211-B031-BDBF2FDB1F96}" type="presParOf" srcId="{1BA91C0E-C41B-48AA-8C63-7DFF94CABDCF}" destId="{DB3453C7-88E1-43A1-892C-F27BB0C07A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E44693-EC62-4638-A4EA-4DBB079ADBA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ADA216-86B5-478E-A6E2-4D8D050389D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Authentication</a:t>
          </a:r>
          <a:r>
            <a:rPr lang="en-US" b="0" i="0" baseline="0"/>
            <a:t>:</a:t>
          </a:r>
          <a:endParaRPr lang="en-US"/>
        </a:p>
      </dgm:t>
    </dgm:pt>
    <dgm:pt modelId="{0B5AED80-EB89-4B95-B4C4-9823058F6B81}" type="parTrans" cxnId="{5226149F-D41B-4876-8BDF-C237C5E69BB1}">
      <dgm:prSet/>
      <dgm:spPr/>
      <dgm:t>
        <a:bodyPr/>
        <a:lstStyle/>
        <a:p>
          <a:endParaRPr lang="en-US"/>
        </a:p>
      </dgm:t>
    </dgm:pt>
    <dgm:pt modelId="{0092A401-8431-46A9-A87B-37C3F926B8A3}" type="sibTrans" cxnId="{5226149F-D41B-4876-8BDF-C237C5E69BB1}">
      <dgm:prSet/>
      <dgm:spPr/>
      <dgm:t>
        <a:bodyPr/>
        <a:lstStyle/>
        <a:p>
          <a:endParaRPr lang="en-US"/>
        </a:p>
      </dgm:t>
    </dgm:pt>
    <dgm:pt modelId="{5645486D-8589-4C19-B4D0-B3E384A7E1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Options: Email/Password, Google Login, Token-based, MFA.</a:t>
          </a:r>
          <a:endParaRPr lang="en-US"/>
        </a:p>
      </dgm:t>
    </dgm:pt>
    <dgm:pt modelId="{0F235164-2F56-4460-BAC5-EDFC9E27DF32}" type="parTrans" cxnId="{33067E4A-F93A-446C-A58C-5CFD65AE55DC}">
      <dgm:prSet/>
      <dgm:spPr/>
      <dgm:t>
        <a:bodyPr/>
        <a:lstStyle/>
        <a:p>
          <a:endParaRPr lang="en-US"/>
        </a:p>
      </dgm:t>
    </dgm:pt>
    <dgm:pt modelId="{FC73CBF3-67AA-4CA1-B92C-A8AA6C443737}" type="sibTrans" cxnId="{33067E4A-F93A-446C-A58C-5CFD65AE55DC}">
      <dgm:prSet/>
      <dgm:spPr/>
      <dgm:t>
        <a:bodyPr/>
        <a:lstStyle/>
        <a:p>
          <a:endParaRPr lang="en-US"/>
        </a:p>
      </dgm:t>
    </dgm:pt>
    <dgm:pt modelId="{B7CFAAD4-4A15-47CC-86EC-E4F8C70F10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Messaging</a:t>
          </a:r>
          <a:r>
            <a:rPr lang="en-US" b="0" i="0" baseline="0"/>
            <a:t>:</a:t>
          </a:r>
          <a:endParaRPr lang="en-US"/>
        </a:p>
      </dgm:t>
    </dgm:pt>
    <dgm:pt modelId="{5BD97637-F5B2-473C-BD38-E8DD69A5DF7B}" type="parTrans" cxnId="{74F80BF6-9561-458F-B32B-85CAE6A02EBE}">
      <dgm:prSet/>
      <dgm:spPr/>
      <dgm:t>
        <a:bodyPr/>
        <a:lstStyle/>
        <a:p>
          <a:endParaRPr lang="en-US"/>
        </a:p>
      </dgm:t>
    </dgm:pt>
    <dgm:pt modelId="{EBA78D65-6583-459F-BD2C-5F499722FBC1}" type="sibTrans" cxnId="{74F80BF6-9561-458F-B32B-85CAE6A02EBE}">
      <dgm:prSet/>
      <dgm:spPr/>
      <dgm:t>
        <a:bodyPr/>
        <a:lstStyle/>
        <a:p>
          <a:endParaRPr lang="en-US"/>
        </a:p>
      </dgm:t>
    </dgm:pt>
    <dgm:pt modelId="{8A9D1C6B-86D0-43F5-85DC-499D2B7D25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Firebase Cloud Messaging for alerts (e.g., maintenance reminders).</a:t>
          </a:r>
          <a:endParaRPr lang="en-US"/>
        </a:p>
      </dgm:t>
    </dgm:pt>
    <dgm:pt modelId="{5BF57CAF-FEC1-4887-9CC0-87DBB553919C}" type="parTrans" cxnId="{0A7FAE56-EEBC-4AE7-AB66-7F741EEAB830}">
      <dgm:prSet/>
      <dgm:spPr/>
      <dgm:t>
        <a:bodyPr/>
        <a:lstStyle/>
        <a:p>
          <a:endParaRPr lang="en-US"/>
        </a:p>
      </dgm:t>
    </dgm:pt>
    <dgm:pt modelId="{F799CE81-38BD-43DA-81CC-EA8B5A02E7F2}" type="sibTrans" cxnId="{0A7FAE56-EEBC-4AE7-AB66-7F741EEAB830}">
      <dgm:prSet/>
      <dgm:spPr/>
      <dgm:t>
        <a:bodyPr/>
        <a:lstStyle/>
        <a:p>
          <a:endParaRPr lang="en-US"/>
        </a:p>
      </dgm:t>
    </dgm:pt>
    <dgm:pt modelId="{18F8455B-554E-448A-8E61-A872615E56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Hosting &amp; Functions</a:t>
          </a:r>
          <a:r>
            <a:rPr lang="en-US" b="0" i="0" baseline="0"/>
            <a:t>:</a:t>
          </a:r>
          <a:endParaRPr lang="en-US"/>
        </a:p>
      </dgm:t>
    </dgm:pt>
    <dgm:pt modelId="{1E83E01A-6EF6-4ECE-AED1-A4067854D08D}" type="parTrans" cxnId="{FB0ABCCF-7EAC-4E8F-B4CD-EFD9A534B27E}">
      <dgm:prSet/>
      <dgm:spPr/>
      <dgm:t>
        <a:bodyPr/>
        <a:lstStyle/>
        <a:p>
          <a:endParaRPr lang="en-US"/>
        </a:p>
      </dgm:t>
    </dgm:pt>
    <dgm:pt modelId="{E5C3727E-6CCD-4590-A518-4088A50EE38B}" type="sibTrans" cxnId="{FB0ABCCF-7EAC-4E8F-B4CD-EFD9A534B27E}">
      <dgm:prSet/>
      <dgm:spPr/>
      <dgm:t>
        <a:bodyPr/>
        <a:lstStyle/>
        <a:p>
          <a:endParaRPr lang="en-US"/>
        </a:p>
      </dgm:t>
    </dgm:pt>
    <dgm:pt modelId="{237FD1FF-E145-4556-8CA4-D9CF8DCB2E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Low-cost app hosting and serverless functions for dynamic requests.</a:t>
          </a:r>
          <a:endParaRPr lang="en-US"/>
        </a:p>
      </dgm:t>
    </dgm:pt>
    <dgm:pt modelId="{D986B534-71A2-48E5-BEB2-872733309BEB}" type="parTrans" cxnId="{AF486FF5-5BCB-4883-8FCF-15BB89844E65}">
      <dgm:prSet/>
      <dgm:spPr/>
      <dgm:t>
        <a:bodyPr/>
        <a:lstStyle/>
        <a:p>
          <a:endParaRPr lang="en-US"/>
        </a:p>
      </dgm:t>
    </dgm:pt>
    <dgm:pt modelId="{7FC0707E-28A7-4732-B8F2-6FB53B197BE0}" type="sibTrans" cxnId="{AF486FF5-5BCB-4883-8FCF-15BB89844E65}">
      <dgm:prSet/>
      <dgm:spPr/>
      <dgm:t>
        <a:bodyPr/>
        <a:lstStyle/>
        <a:p>
          <a:endParaRPr lang="en-US"/>
        </a:p>
      </dgm:t>
    </dgm:pt>
    <dgm:pt modelId="{15537591-EB9A-4A17-B2D5-81D6C5C63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Estimated cost: </a:t>
          </a:r>
          <a:r>
            <a:rPr lang="en-US" b="1" i="0" baseline="0"/>
            <a:t>$0.38/month</a:t>
          </a:r>
          <a:r>
            <a:rPr lang="en-US" b="0" i="0" baseline="0"/>
            <a:t> for low usage</a:t>
          </a:r>
          <a:endParaRPr lang="en-US"/>
        </a:p>
      </dgm:t>
    </dgm:pt>
    <dgm:pt modelId="{C5B6EA54-BBBE-43ED-9140-2AC70925E853}" type="parTrans" cxnId="{A2E62944-BCE7-4592-89F0-C2C353CF0835}">
      <dgm:prSet/>
      <dgm:spPr/>
      <dgm:t>
        <a:bodyPr/>
        <a:lstStyle/>
        <a:p>
          <a:endParaRPr lang="en-US"/>
        </a:p>
      </dgm:t>
    </dgm:pt>
    <dgm:pt modelId="{8311846B-0FAB-4C9E-A4E4-C999598C92C4}" type="sibTrans" cxnId="{A2E62944-BCE7-4592-89F0-C2C353CF0835}">
      <dgm:prSet/>
      <dgm:spPr/>
      <dgm:t>
        <a:bodyPr/>
        <a:lstStyle/>
        <a:p>
          <a:endParaRPr lang="en-US"/>
        </a:p>
      </dgm:t>
    </dgm:pt>
    <dgm:pt modelId="{2909194F-BDD3-4AA3-A502-5621EC1CBCE4}" type="pres">
      <dgm:prSet presAssocID="{66E44693-EC62-4638-A4EA-4DBB079ADBA3}" presName="root" presStyleCnt="0">
        <dgm:presLayoutVars>
          <dgm:dir/>
          <dgm:resizeHandles val="exact"/>
        </dgm:presLayoutVars>
      </dgm:prSet>
      <dgm:spPr/>
    </dgm:pt>
    <dgm:pt modelId="{23240F7E-EB0E-4C0C-917E-6D3D693752AB}" type="pres">
      <dgm:prSet presAssocID="{65ADA216-86B5-478E-A6E2-4D8D050389D3}" presName="compNode" presStyleCnt="0"/>
      <dgm:spPr/>
    </dgm:pt>
    <dgm:pt modelId="{D6B6431F-6571-48E1-BBF5-2F63AD13E35F}" type="pres">
      <dgm:prSet presAssocID="{65ADA216-86B5-478E-A6E2-4D8D050389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C51CB55-229D-4477-80E0-14D449B79FCB}" type="pres">
      <dgm:prSet presAssocID="{65ADA216-86B5-478E-A6E2-4D8D050389D3}" presName="iconSpace" presStyleCnt="0"/>
      <dgm:spPr/>
    </dgm:pt>
    <dgm:pt modelId="{6BA9BC16-B697-4F22-86DA-6817E8DE3D19}" type="pres">
      <dgm:prSet presAssocID="{65ADA216-86B5-478E-A6E2-4D8D050389D3}" presName="parTx" presStyleLbl="revTx" presStyleIdx="0" presStyleCnt="6">
        <dgm:presLayoutVars>
          <dgm:chMax val="0"/>
          <dgm:chPref val="0"/>
        </dgm:presLayoutVars>
      </dgm:prSet>
      <dgm:spPr/>
    </dgm:pt>
    <dgm:pt modelId="{52803487-824A-47BC-962F-3922148C8EFC}" type="pres">
      <dgm:prSet presAssocID="{65ADA216-86B5-478E-A6E2-4D8D050389D3}" presName="txSpace" presStyleCnt="0"/>
      <dgm:spPr/>
    </dgm:pt>
    <dgm:pt modelId="{BBB952F1-5258-44A3-B471-E24455AEE42C}" type="pres">
      <dgm:prSet presAssocID="{65ADA216-86B5-478E-A6E2-4D8D050389D3}" presName="desTx" presStyleLbl="revTx" presStyleIdx="1" presStyleCnt="6">
        <dgm:presLayoutVars/>
      </dgm:prSet>
      <dgm:spPr/>
    </dgm:pt>
    <dgm:pt modelId="{8411F43A-C7AE-485C-BAEC-CE7F82F4AD1E}" type="pres">
      <dgm:prSet presAssocID="{0092A401-8431-46A9-A87B-37C3F926B8A3}" presName="sibTrans" presStyleCnt="0"/>
      <dgm:spPr/>
    </dgm:pt>
    <dgm:pt modelId="{F7C01F7B-3DD1-4BC0-9E67-71A8F0031659}" type="pres">
      <dgm:prSet presAssocID="{B7CFAAD4-4A15-47CC-86EC-E4F8C70F10D5}" presName="compNode" presStyleCnt="0"/>
      <dgm:spPr/>
    </dgm:pt>
    <dgm:pt modelId="{1CE03A55-E7BE-43A6-8B0F-F626E8C01E90}" type="pres">
      <dgm:prSet presAssocID="{B7CFAAD4-4A15-47CC-86EC-E4F8C70F10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93B21942-2614-4796-801F-2172BE18809A}" type="pres">
      <dgm:prSet presAssocID="{B7CFAAD4-4A15-47CC-86EC-E4F8C70F10D5}" presName="iconSpace" presStyleCnt="0"/>
      <dgm:spPr/>
    </dgm:pt>
    <dgm:pt modelId="{A0EC307E-1F18-43F9-B1DD-397B042CB6D2}" type="pres">
      <dgm:prSet presAssocID="{B7CFAAD4-4A15-47CC-86EC-E4F8C70F10D5}" presName="parTx" presStyleLbl="revTx" presStyleIdx="2" presStyleCnt="6">
        <dgm:presLayoutVars>
          <dgm:chMax val="0"/>
          <dgm:chPref val="0"/>
        </dgm:presLayoutVars>
      </dgm:prSet>
      <dgm:spPr/>
    </dgm:pt>
    <dgm:pt modelId="{293C54C8-A017-4B45-921B-F940EA628D4E}" type="pres">
      <dgm:prSet presAssocID="{B7CFAAD4-4A15-47CC-86EC-E4F8C70F10D5}" presName="txSpace" presStyleCnt="0"/>
      <dgm:spPr/>
    </dgm:pt>
    <dgm:pt modelId="{5AC6F7D6-4B37-4F4E-B2FA-F5F8AE28095B}" type="pres">
      <dgm:prSet presAssocID="{B7CFAAD4-4A15-47CC-86EC-E4F8C70F10D5}" presName="desTx" presStyleLbl="revTx" presStyleIdx="3" presStyleCnt="6">
        <dgm:presLayoutVars/>
      </dgm:prSet>
      <dgm:spPr/>
    </dgm:pt>
    <dgm:pt modelId="{B0544F3B-3640-4FD0-BDB4-E2D037D74EEB}" type="pres">
      <dgm:prSet presAssocID="{EBA78D65-6583-459F-BD2C-5F499722FBC1}" presName="sibTrans" presStyleCnt="0"/>
      <dgm:spPr/>
    </dgm:pt>
    <dgm:pt modelId="{5C72B309-FE18-4F12-ADA8-3BA79B6BE99A}" type="pres">
      <dgm:prSet presAssocID="{18F8455B-554E-448A-8E61-A872615E56D5}" presName="compNode" presStyleCnt="0"/>
      <dgm:spPr/>
    </dgm:pt>
    <dgm:pt modelId="{71B5099A-92EC-4676-8D6F-E8D50C7BC8BC}" type="pres">
      <dgm:prSet presAssocID="{18F8455B-554E-448A-8E61-A872615E56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242AB4F-CBD7-4AC5-B42D-5C5FEAEEC87D}" type="pres">
      <dgm:prSet presAssocID="{18F8455B-554E-448A-8E61-A872615E56D5}" presName="iconSpace" presStyleCnt="0"/>
      <dgm:spPr/>
    </dgm:pt>
    <dgm:pt modelId="{9E4EF824-73BC-408E-B6C9-61040A742155}" type="pres">
      <dgm:prSet presAssocID="{18F8455B-554E-448A-8E61-A872615E56D5}" presName="parTx" presStyleLbl="revTx" presStyleIdx="4" presStyleCnt="6">
        <dgm:presLayoutVars>
          <dgm:chMax val="0"/>
          <dgm:chPref val="0"/>
        </dgm:presLayoutVars>
      </dgm:prSet>
      <dgm:spPr/>
    </dgm:pt>
    <dgm:pt modelId="{7EC766A4-E8C2-4F0A-9610-294643A2C41E}" type="pres">
      <dgm:prSet presAssocID="{18F8455B-554E-448A-8E61-A872615E56D5}" presName="txSpace" presStyleCnt="0"/>
      <dgm:spPr/>
    </dgm:pt>
    <dgm:pt modelId="{DCFB8626-9EEB-459E-B38A-FF8EA54E7269}" type="pres">
      <dgm:prSet presAssocID="{18F8455B-554E-448A-8E61-A872615E56D5}" presName="desTx" presStyleLbl="revTx" presStyleIdx="5" presStyleCnt="6">
        <dgm:presLayoutVars/>
      </dgm:prSet>
      <dgm:spPr/>
    </dgm:pt>
  </dgm:ptLst>
  <dgm:cxnLst>
    <dgm:cxn modelId="{8DDD8502-0444-4A56-A926-33B7D095B062}" type="presOf" srcId="{5645486D-8589-4C19-B4D0-B3E384A7E19E}" destId="{BBB952F1-5258-44A3-B471-E24455AEE42C}" srcOrd="0" destOrd="0" presId="urn:microsoft.com/office/officeart/2018/2/layout/IconLabelDescriptionList"/>
    <dgm:cxn modelId="{38BCD40F-E151-47EE-8245-4262AE643DF8}" type="presOf" srcId="{65ADA216-86B5-478E-A6E2-4D8D050389D3}" destId="{6BA9BC16-B697-4F22-86DA-6817E8DE3D19}" srcOrd="0" destOrd="0" presId="urn:microsoft.com/office/officeart/2018/2/layout/IconLabelDescriptionList"/>
    <dgm:cxn modelId="{54199F63-D404-4E2C-98FA-B02293EAC3D4}" type="presOf" srcId="{237FD1FF-E145-4556-8CA4-D9CF8DCB2E2F}" destId="{DCFB8626-9EEB-459E-B38A-FF8EA54E7269}" srcOrd="0" destOrd="0" presId="urn:microsoft.com/office/officeart/2018/2/layout/IconLabelDescriptionList"/>
    <dgm:cxn modelId="{A2E62944-BCE7-4592-89F0-C2C353CF0835}" srcId="{18F8455B-554E-448A-8E61-A872615E56D5}" destId="{15537591-EB9A-4A17-B2D5-81D6C5C63D0F}" srcOrd="1" destOrd="0" parTransId="{C5B6EA54-BBBE-43ED-9140-2AC70925E853}" sibTransId="{8311846B-0FAB-4C9E-A4E4-C999598C92C4}"/>
    <dgm:cxn modelId="{33067E4A-F93A-446C-A58C-5CFD65AE55DC}" srcId="{65ADA216-86B5-478E-A6E2-4D8D050389D3}" destId="{5645486D-8589-4C19-B4D0-B3E384A7E19E}" srcOrd="0" destOrd="0" parTransId="{0F235164-2F56-4460-BAC5-EDFC9E27DF32}" sibTransId="{FC73CBF3-67AA-4CA1-B92C-A8AA6C443737}"/>
    <dgm:cxn modelId="{A7CBE872-1327-4744-B687-25EA2F412FA9}" type="presOf" srcId="{15537591-EB9A-4A17-B2D5-81D6C5C63D0F}" destId="{DCFB8626-9EEB-459E-B38A-FF8EA54E7269}" srcOrd="0" destOrd="1" presId="urn:microsoft.com/office/officeart/2018/2/layout/IconLabelDescriptionList"/>
    <dgm:cxn modelId="{0A7FAE56-EEBC-4AE7-AB66-7F741EEAB830}" srcId="{B7CFAAD4-4A15-47CC-86EC-E4F8C70F10D5}" destId="{8A9D1C6B-86D0-43F5-85DC-499D2B7D25A0}" srcOrd="0" destOrd="0" parTransId="{5BF57CAF-FEC1-4887-9CC0-87DBB553919C}" sibTransId="{F799CE81-38BD-43DA-81CC-EA8B5A02E7F2}"/>
    <dgm:cxn modelId="{73B16A8A-9C52-4F09-B29A-196F42123E8C}" type="presOf" srcId="{B7CFAAD4-4A15-47CC-86EC-E4F8C70F10D5}" destId="{A0EC307E-1F18-43F9-B1DD-397B042CB6D2}" srcOrd="0" destOrd="0" presId="urn:microsoft.com/office/officeart/2018/2/layout/IconLabelDescriptionList"/>
    <dgm:cxn modelId="{5226149F-D41B-4876-8BDF-C237C5E69BB1}" srcId="{66E44693-EC62-4638-A4EA-4DBB079ADBA3}" destId="{65ADA216-86B5-478E-A6E2-4D8D050389D3}" srcOrd="0" destOrd="0" parTransId="{0B5AED80-EB89-4B95-B4C4-9823058F6B81}" sibTransId="{0092A401-8431-46A9-A87B-37C3F926B8A3}"/>
    <dgm:cxn modelId="{4346DDAC-34DB-4D4C-A1B3-7655E8E1C5FE}" type="presOf" srcId="{66E44693-EC62-4638-A4EA-4DBB079ADBA3}" destId="{2909194F-BDD3-4AA3-A502-5621EC1CBCE4}" srcOrd="0" destOrd="0" presId="urn:microsoft.com/office/officeart/2018/2/layout/IconLabelDescriptionList"/>
    <dgm:cxn modelId="{18B0D6AD-1FE3-453F-B150-4D67135930C6}" type="presOf" srcId="{18F8455B-554E-448A-8E61-A872615E56D5}" destId="{9E4EF824-73BC-408E-B6C9-61040A742155}" srcOrd="0" destOrd="0" presId="urn:microsoft.com/office/officeart/2018/2/layout/IconLabelDescriptionList"/>
    <dgm:cxn modelId="{FB0ABCCF-7EAC-4E8F-B4CD-EFD9A534B27E}" srcId="{66E44693-EC62-4638-A4EA-4DBB079ADBA3}" destId="{18F8455B-554E-448A-8E61-A872615E56D5}" srcOrd="2" destOrd="0" parTransId="{1E83E01A-6EF6-4ECE-AED1-A4067854D08D}" sibTransId="{E5C3727E-6CCD-4590-A518-4088A50EE38B}"/>
    <dgm:cxn modelId="{E23AFBD7-8DAC-4C49-BC1C-1A4BE7701772}" type="presOf" srcId="{8A9D1C6B-86D0-43F5-85DC-499D2B7D25A0}" destId="{5AC6F7D6-4B37-4F4E-B2FA-F5F8AE28095B}" srcOrd="0" destOrd="0" presId="urn:microsoft.com/office/officeart/2018/2/layout/IconLabelDescriptionList"/>
    <dgm:cxn modelId="{AF486FF5-5BCB-4883-8FCF-15BB89844E65}" srcId="{18F8455B-554E-448A-8E61-A872615E56D5}" destId="{237FD1FF-E145-4556-8CA4-D9CF8DCB2E2F}" srcOrd="0" destOrd="0" parTransId="{D986B534-71A2-48E5-BEB2-872733309BEB}" sibTransId="{7FC0707E-28A7-4732-B8F2-6FB53B197BE0}"/>
    <dgm:cxn modelId="{74F80BF6-9561-458F-B32B-85CAE6A02EBE}" srcId="{66E44693-EC62-4638-A4EA-4DBB079ADBA3}" destId="{B7CFAAD4-4A15-47CC-86EC-E4F8C70F10D5}" srcOrd="1" destOrd="0" parTransId="{5BD97637-F5B2-473C-BD38-E8DD69A5DF7B}" sibTransId="{EBA78D65-6583-459F-BD2C-5F499722FBC1}"/>
    <dgm:cxn modelId="{90C41238-032B-4755-90B8-9C80468633E2}" type="presParOf" srcId="{2909194F-BDD3-4AA3-A502-5621EC1CBCE4}" destId="{23240F7E-EB0E-4C0C-917E-6D3D693752AB}" srcOrd="0" destOrd="0" presId="urn:microsoft.com/office/officeart/2018/2/layout/IconLabelDescriptionList"/>
    <dgm:cxn modelId="{48754C15-686D-4DB3-8CDF-1E5A0DFD5CDE}" type="presParOf" srcId="{23240F7E-EB0E-4C0C-917E-6D3D693752AB}" destId="{D6B6431F-6571-48E1-BBF5-2F63AD13E35F}" srcOrd="0" destOrd="0" presId="urn:microsoft.com/office/officeart/2018/2/layout/IconLabelDescriptionList"/>
    <dgm:cxn modelId="{35945109-AAA0-479F-A286-34B3CBAF43EF}" type="presParOf" srcId="{23240F7E-EB0E-4C0C-917E-6D3D693752AB}" destId="{FC51CB55-229D-4477-80E0-14D449B79FCB}" srcOrd="1" destOrd="0" presId="urn:microsoft.com/office/officeart/2018/2/layout/IconLabelDescriptionList"/>
    <dgm:cxn modelId="{4BDBA813-5DA0-4AD6-97AA-788DD53F2E7F}" type="presParOf" srcId="{23240F7E-EB0E-4C0C-917E-6D3D693752AB}" destId="{6BA9BC16-B697-4F22-86DA-6817E8DE3D19}" srcOrd="2" destOrd="0" presId="urn:microsoft.com/office/officeart/2018/2/layout/IconLabelDescriptionList"/>
    <dgm:cxn modelId="{2652A4A7-A050-490F-80FC-FFAC5C25C22E}" type="presParOf" srcId="{23240F7E-EB0E-4C0C-917E-6D3D693752AB}" destId="{52803487-824A-47BC-962F-3922148C8EFC}" srcOrd="3" destOrd="0" presId="urn:microsoft.com/office/officeart/2018/2/layout/IconLabelDescriptionList"/>
    <dgm:cxn modelId="{583FB43D-907D-415F-866F-95A88D1CDDC4}" type="presParOf" srcId="{23240F7E-EB0E-4C0C-917E-6D3D693752AB}" destId="{BBB952F1-5258-44A3-B471-E24455AEE42C}" srcOrd="4" destOrd="0" presId="urn:microsoft.com/office/officeart/2018/2/layout/IconLabelDescriptionList"/>
    <dgm:cxn modelId="{47014D8E-2419-4EA2-86EA-336400145693}" type="presParOf" srcId="{2909194F-BDD3-4AA3-A502-5621EC1CBCE4}" destId="{8411F43A-C7AE-485C-BAEC-CE7F82F4AD1E}" srcOrd="1" destOrd="0" presId="urn:microsoft.com/office/officeart/2018/2/layout/IconLabelDescriptionList"/>
    <dgm:cxn modelId="{BF8DFA44-4A17-4ABB-8C75-FB1D92658CA5}" type="presParOf" srcId="{2909194F-BDD3-4AA3-A502-5621EC1CBCE4}" destId="{F7C01F7B-3DD1-4BC0-9E67-71A8F0031659}" srcOrd="2" destOrd="0" presId="urn:microsoft.com/office/officeart/2018/2/layout/IconLabelDescriptionList"/>
    <dgm:cxn modelId="{964E1927-09F3-4136-A326-6E05234C5041}" type="presParOf" srcId="{F7C01F7B-3DD1-4BC0-9E67-71A8F0031659}" destId="{1CE03A55-E7BE-43A6-8B0F-F626E8C01E90}" srcOrd="0" destOrd="0" presId="urn:microsoft.com/office/officeart/2018/2/layout/IconLabelDescriptionList"/>
    <dgm:cxn modelId="{69A7F588-BD1E-4B3A-820F-40CE8B2B3A4B}" type="presParOf" srcId="{F7C01F7B-3DD1-4BC0-9E67-71A8F0031659}" destId="{93B21942-2614-4796-801F-2172BE18809A}" srcOrd="1" destOrd="0" presId="urn:microsoft.com/office/officeart/2018/2/layout/IconLabelDescriptionList"/>
    <dgm:cxn modelId="{9D8FF802-ED83-4A67-A979-7B92470E8C9C}" type="presParOf" srcId="{F7C01F7B-3DD1-4BC0-9E67-71A8F0031659}" destId="{A0EC307E-1F18-43F9-B1DD-397B042CB6D2}" srcOrd="2" destOrd="0" presId="urn:microsoft.com/office/officeart/2018/2/layout/IconLabelDescriptionList"/>
    <dgm:cxn modelId="{598FF39C-ECA0-42E0-9AC1-499B424DB579}" type="presParOf" srcId="{F7C01F7B-3DD1-4BC0-9E67-71A8F0031659}" destId="{293C54C8-A017-4B45-921B-F940EA628D4E}" srcOrd="3" destOrd="0" presId="urn:microsoft.com/office/officeart/2018/2/layout/IconLabelDescriptionList"/>
    <dgm:cxn modelId="{623B41FA-60EF-490F-9A38-B9CF5631B03F}" type="presParOf" srcId="{F7C01F7B-3DD1-4BC0-9E67-71A8F0031659}" destId="{5AC6F7D6-4B37-4F4E-B2FA-F5F8AE28095B}" srcOrd="4" destOrd="0" presId="urn:microsoft.com/office/officeart/2018/2/layout/IconLabelDescriptionList"/>
    <dgm:cxn modelId="{B4BF4D74-AA03-49C6-929F-35A56ABB208E}" type="presParOf" srcId="{2909194F-BDD3-4AA3-A502-5621EC1CBCE4}" destId="{B0544F3B-3640-4FD0-BDB4-E2D037D74EEB}" srcOrd="3" destOrd="0" presId="urn:microsoft.com/office/officeart/2018/2/layout/IconLabelDescriptionList"/>
    <dgm:cxn modelId="{EC3C8C2E-4137-45F7-AC90-EF050A4809F9}" type="presParOf" srcId="{2909194F-BDD3-4AA3-A502-5621EC1CBCE4}" destId="{5C72B309-FE18-4F12-ADA8-3BA79B6BE99A}" srcOrd="4" destOrd="0" presId="urn:microsoft.com/office/officeart/2018/2/layout/IconLabelDescriptionList"/>
    <dgm:cxn modelId="{D4EBDA65-1A87-4610-AA2E-BC31804AC032}" type="presParOf" srcId="{5C72B309-FE18-4F12-ADA8-3BA79B6BE99A}" destId="{71B5099A-92EC-4676-8D6F-E8D50C7BC8BC}" srcOrd="0" destOrd="0" presId="urn:microsoft.com/office/officeart/2018/2/layout/IconLabelDescriptionList"/>
    <dgm:cxn modelId="{5706D362-CD03-4E3D-AF66-EBA6B0DE538C}" type="presParOf" srcId="{5C72B309-FE18-4F12-ADA8-3BA79B6BE99A}" destId="{B242AB4F-CBD7-4AC5-B42D-5C5FEAEEC87D}" srcOrd="1" destOrd="0" presId="urn:microsoft.com/office/officeart/2018/2/layout/IconLabelDescriptionList"/>
    <dgm:cxn modelId="{2BAC629D-C9E4-44ED-AEB9-D3568495D9F6}" type="presParOf" srcId="{5C72B309-FE18-4F12-ADA8-3BA79B6BE99A}" destId="{9E4EF824-73BC-408E-B6C9-61040A742155}" srcOrd="2" destOrd="0" presId="urn:microsoft.com/office/officeart/2018/2/layout/IconLabelDescriptionList"/>
    <dgm:cxn modelId="{FAC92952-FC95-41E0-8048-21441881A27A}" type="presParOf" srcId="{5C72B309-FE18-4F12-ADA8-3BA79B6BE99A}" destId="{7EC766A4-E8C2-4F0A-9610-294643A2C41E}" srcOrd="3" destOrd="0" presId="urn:microsoft.com/office/officeart/2018/2/layout/IconLabelDescriptionList"/>
    <dgm:cxn modelId="{118B29B1-97DD-4926-868E-674D8846CC39}" type="presParOf" srcId="{5C72B309-FE18-4F12-ADA8-3BA79B6BE99A}" destId="{DCFB8626-9EEB-459E-B38A-FF8EA54E72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C732C-5B81-44E0-BABA-B481FC8D541A}">
      <dsp:nvSpPr>
        <dsp:cNvPr id="0" name=""/>
        <dsp:cNvSpPr/>
      </dsp:nvSpPr>
      <dsp:spPr>
        <a:xfrm>
          <a:off x="0" y="2172104"/>
          <a:ext cx="10830641" cy="1425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Key Section</a:t>
          </a:r>
          <a:endParaRPr lang="en-US" sz="2700" kern="1200"/>
        </a:p>
      </dsp:txBody>
      <dsp:txXfrm>
        <a:off x="0" y="2172104"/>
        <a:ext cx="10830641" cy="769573"/>
      </dsp:txXfrm>
    </dsp:sp>
    <dsp:sp modelId="{30C52E34-2A8A-4C38-8F8E-D06EE62A8F7A}">
      <dsp:nvSpPr>
        <dsp:cNvPr id="0" name=""/>
        <dsp:cNvSpPr/>
      </dsp:nvSpPr>
      <dsp:spPr>
        <a:xfrm>
          <a:off x="1322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Manufacture</a:t>
          </a:r>
          <a:endParaRPr lang="en-US" sz="2200" kern="1200"/>
        </a:p>
      </dsp:txBody>
      <dsp:txXfrm>
        <a:off x="1322" y="2913175"/>
        <a:ext cx="2165599" cy="655562"/>
      </dsp:txXfrm>
    </dsp:sp>
    <dsp:sp modelId="{0B1D1C7C-0298-4CBF-9266-88373C4B0497}">
      <dsp:nvSpPr>
        <dsp:cNvPr id="0" name=""/>
        <dsp:cNvSpPr/>
      </dsp:nvSpPr>
      <dsp:spPr>
        <a:xfrm>
          <a:off x="2166921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Instalation</a:t>
          </a:r>
          <a:endParaRPr lang="en-US" sz="2200" kern="1200"/>
        </a:p>
      </dsp:txBody>
      <dsp:txXfrm>
        <a:off x="2166921" y="2913175"/>
        <a:ext cx="2165599" cy="655562"/>
      </dsp:txXfrm>
    </dsp:sp>
    <dsp:sp modelId="{1FE9B4AF-36AA-4260-ADBB-BA2F547F2900}">
      <dsp:nvSpPr>
        <dsp:cNvPr id="0" name=""/>
        <dsp:cNvSpPr/>
      </dsp:nvSpPr>
      <dsp:spPr>
        <a:xfrm>
          <a:off x="4332520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Monitoring</a:t>
          </a:r>
          <a:endParaRPr lang="en-US" sz="2200" kern="1200"/>
        </a:p>
      </dsp:txBody>
      <dsp:txXfrm>
        <a:off x="4332520" y="2913175"/>
        <a:ext cx="2165599" cy="655562"/>
      </dsp:txXfrm>
    </dsp:sp>
    <dsp:sp modelId="{2B00FBC1-B369-4931-8332-68D1FB098724}">
      <dsp:nvSpPr>
        <dsp:cNvPr id="0" name=""/>
        <dsp:cNvSpPr/>
      </dsp:nvSpPr>
      <dsp:spPr>
        <a:xfrm>
          <a:off x="6498120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Maintantce</a:t>
          </a:r>
          <a:endParaRPr lang="en-US" sz="2200" kern="1200"/>
        </a:p>
      </dsp:txBody>
      <dsp:txXfrm>
        <a:off x="6498120" y="2913175"/>
        <a:ext cx="2165599" cy="655562"/>
      </dsp:txXfrm>
    </dsp:sp>
    <dsp:sp modelId="{FC0EFC04-75CD-434C-A813-49F1E95ED957}">
      <dsp:nvSpPr>
        <dsp:cNvPr id="0" name=""/>
        <dsp:cNvSpPr/>
      </dsp:nvSpPr>
      <dsp:spPr>
        <a:xfrm>
          <a:off x="8663719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Decommission</a:t>
          </a:r>
          <a:endParaRPr lang="en-US" sz="2200" kern="1200"/>
        </a:p>
      </dsp:txBody>
      <dsp:txXfrm>
        <a:off x="8663719" y="2913175"/>
        <a:ext cx="2165599" cy="655562"/>
      </dsp:txXfrm>
    </dsp:sp>
    <dsp:sp modelId="{62373634-7EE0-4DED-8AD6-0D8E10FCAACB}">
      <dsp:nvSpPr>
        <dsp:cNvPr id="0" name=""/>
        <dsp:cNvSpPr/>
      </dsp:nvSpPr>
      <dsp:spPr>
        <a:xfrm rot="10800000">
          <a:off x="0" y="1622"/>
          <a:ext cx="10830641" cy="219185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IoT Lifecycle Management refers to End-to-end process of tracking, managing, IoT devices through their entire lifecycle.</a:t>
          </a:r>
          <a:endParaRPr lang="en-US" sz="2700" kern="1200" dirty="0"/>
        </a:p>
      </dsp:txBody>
      <dsp:txXfrm rot="10800000">
        <a:off x="0" y="1622"/>
        <a:ext cx="10830641" cy="1424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CCB81-0A9C-46AF-A992-34C6AC2A3B82}">
      <dsp:nvSpPr>
        <dsp:cNvPr id="0" name=""/>
        <dsp:cNvSpPr/>
      </dsp:nvSpPr>
      <dsp:spPr>
        <a:xfrm>
          <a:off x="6091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41D41-5891-406A-952A-40AD98E19080}">
      <dsp:nvSpPr>
        <dsp:cNvPr id="0" name=""/>
        <dsp:cNvSpPr/>
      </dsp:nvSpPr>
      <dsp:spPr>
        <a:xfrm>
          <a:off x="6091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Complete Device History</a:t>
          </a:r>
          <a:endParaRPr lang="en-US" sz="1400" kern="1200"/>
        </a:p>
      </dsp:txBody>
      <dsp:txXfrm>
        <a:off x="6091" y="1363627"/>
        <a:ext cx="1573593" cy="413068"/>
      </dsp:txXfrm>
    </dsp:sp>
    <dsp:sp modelId="{34A03152-26E9-4D09-8721-76C316FECB8B}">
      <dsp:nvSpPr>
        <dsp:cNvPr id="0" name=""/>
        <dsp:cNvSpPr/>
      </dsp:nvSpPr>
      <dsp:spPr>
        <a:xfrm>
          <a:off x="6091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Improved device auditing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Asset tracking and accountability</a:t>
          </a:r>
          <a:endParaRPr lang="en-US" sz="1100" kern="1200"/>
        </a:p>
      </dsp:txBody>
      <dsp:txXfrm>
        <a:off x="6091" y="1819870"/>
        <a:ext cx="1573593" cy="1058950"/>
      </dsp:txXfrm>
    </dsp:sp>
    <dsp:sp modelId="{53D39885-2ECC-44FD-AEF5-15AC443D8312}">
      <dsp:nvSpPr>
        <dsp:cNvPr id="0" name=""/>
        <dsp:cNvSpPr/>
      </dsp:nvSpPr>
      <dsp:spPr>
        <a:xfrm>
          <a:off x="1855064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85884-AEB9-4D95-B38D-1BE38B8D2DB5}">
      <dsp:nvSpPr>
        <dsp:cNvPr id="0" name=""/>
        <dsp:cNvSpPr/>
      </dsp:nvSpPr>
      <dsp:spPr>
        <a:xfrm>
          <a:off x="1855064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Cost Saving</a:t>
          </a:r>
          <a:endParaRPr lang="en-US" sz="1400" kern="1200"/>
        </a:p>
      </dsp:txBody>
      <dsp:txXfrm>
        <a:off x="1855064" y="1363627"/>
        <a:ext cx="1573593" cy="413068"/>
      </dsp:txXfrm>
    </dsp:sp>
    <dsp:sp modelId="{461A8E01-B74D-4675-B78C-06E8E174A009}">
      <dsp:nvSpPr>
        <dsp:cNvPr id="0" name=""/>
        <dsp:cNvSpPr/>
      </dsp:nvSpPr>
      <dsp:spPr>
        <a:xfrm>
          <a:off x="1855064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Prevents unplanned repair and replacement costs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Early identification issues allows for timely fixes or replacemnts</a:t>
          </a:r>
          <a:endParaRPr lang="en-US" sz="1100" kern="1200"/>
        </a:p>
      </dsp:txBody>
      <dsp:txXfrm>
        <a:off x="1855064" y="1819870"/>
        <a:ext cx="1573593" cy="1058950"/>
      </dsp:txXfrm>
    </dsp:sp>
    <dsp:sp modelId="{F2B9EB51-CD9A-4C0E-8F66-E87E4E76D26A}">
      <dsp:nvSpPr>
        <dsp:cNvPr id="0" name=""/>
        <dsp:cNvSpPr/>
      </dsp:nvSpPr>
      <dsp:spPr>
        <a:xfrm>
          <a:off x="3704037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FC36D-14A3-49CE-A91C-D2977D8C4631}">
      <dsp:nvSpPr>
        <dsp:cNvPr id="0" name=""/>
        <dsp:cNvSpPr/>
      </dsp:nvSpPr>
      <dsp:spPr>
        <a:xfrm>
          <a:off x="3704037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Improved Device Efficiency</a:t>
          </a:r>
          <a:endParaRPr lang="en-US" sz="1400" kern="1200"/>
        </a:p>
      </dsp:txBody>
      <dsp:txXfrm>
        <a:off x="3704037" y="1363627"/>
        <a:ext cx="1573593" cy="413068"/>
      </dsp:txXfrm>
    </dsp:sp>
    <dsp:sp modelId="{DF4B7402-976C-47B0-9CC0-BA56EE2C4F7D}">
      <dsp:nvSpPr>
        <dsp:cNvPr id="0" name=""/>
        <dsp:cNvSpPr/>
      </dsp:nvSpPr>
      <dsp:spPr>
        <a:xfrm>
          <a:off x="3704037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Optimises recourse usage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Better tracking of device status and location</a:t>
          </a:r>
          <a:endParaRPr lang="en-US" sz="1100" kern="1200"/>
        </a:p>
      </dsp:txBody>
      <dsp:txXfrm>
        <a:off x="3704037" y="1819870"/>
        <a:ext cx="1573593" cy="1058950"/>
      </dsp:txXfrm>
    </dsp:sp>
    <dsp:sp modelId="{7F0ABC98-9525-45A9-8CCD-03C14E0F288A}">
      <dsp:nvSpPr>
        <dsp:cNvPr id="0" name=""/>
        <dsp:cNvSpPr/>
      </dsp:nvSpPr>
      <dsp:spPr>
        <a:xfrm>
          <a:off x="5553009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782B9-B62D-4946-8F31-2CC1D45098F6}">
      <dsp:nvSpPr>
        <dsp:cNvPr id="0" name=""/>
        <dsp:cNvSpPr/>
      </dsp:nvSpPr>
      <dsp:spPr>
        <a:xfrm>
          <a:off x="5553009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Promotes Regular Maintenance</a:t>
          </a:r>
          <a:endParaRPr lang="en-US" sz="1400" kern="1200"/>
        </a:p>
      </dsp:txBody>
      <dsp:txXfrm>
        <a:off x="5553009" y="1363627"/>
        <a:ext cx="1573593" cy="413068"/>
      </dsp:txXfrm>
    </dsp:sp>
    <dsp:sp modelId="{CC2D0760-A5BF-4C4C-8484-2A036E2057E9}">
      <dsp:nvSpPr>
        <dsp:cNvPr id="0" name=""/>
        <dsp:cNvSpPr/>
      </dsp:nvSpPr>
      <dsp:spPr>
        <a:xfrm>
          <a:off x="5553009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Proactive maintenance can prevent major issues.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Reduces downtime</a:t>
          </a:r>
          <a:endParaRPr lang="en-US" sz="1100" kern="1200"/>
        </a:p>
      </dsp:txBody>
      <dsp:txXfrm>
        <a:off x="5553009" y="1819870"/>
        <a:ext cx="1573593" cy="1058950"/>
      </dsp:txXfrm>
    </dsp:sp>
    <dsp:sp modelId="{3FE96A76-D47D-4F9D-AA01-0F571AB0DB59}">
      <dsp:nvSpPr>
        <dsp:cNvPr id="0" name=""/>
        <dsp:cNvSpPr/>
      </dsp:nvSpPr>
      <dsp:spPr>
        <a:xfrm>
          <a:off x="7401982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C73F9-D891-44A5-AB3A-11D822A2C562}">
      <dsp:nvSpPr>
        <dsp:cNvPr id="0" name=""/>
        <dsp:cNvSpPr/>
      </dsp:nvSpPr>
      <dsp:spPr>
        <a:xfrm>
          <a:off x="7401982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Improved Security</a:t>
          </a:r>
          <a:endParaRPr lang="en-US" sz="1400" kern="1200"/>
        </a:p>
      </dsp:txBody>
      <dsp:txXfrm>
        <a:off x="7401982" y="1363627"/>
        <a:ext cx="1573593" cy="413068"/>
      </dsp:txXfrm>
    </dsp:sp>
    <dsp:sp modelId="{D1F1C2A2-50A8-4FEC-AF85-6345E0E9B353}">
      <dsp:nvSpPr>
        <dsp:cNvPr id="0" name=""/>
        <dsp:cNvSpPr/>
      </dsp:nvSpPr>
      <dsp:spPr>
        <a:xfrm>
          <a:off x="7401982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Regular maintenance reduces vulnerabilities</a:t>
          </a:r>
          <a:endParaRPr lang="en-US" sz="1100" kern="1200"/>
        </a:p>
      </dsp:txBody>
      <dsp:txXfrm>
        <a:off x="7401982" y="1819870"/>
        <a:ext cx="1573593" cy="1058950"/>
      </dsp:txXfrm>
    </dsp:sp>
    <dsp:sp modelId="{AE6A0FB3-CCAC-464A-8846-ABD81B0D505E}">
      <dsp:nvSpPr>
        <dsp:cNvPr id="0" name=""/>
        <dsp:cNvSpPr/>
      </dsp:nvSpPr>
      <dsp:spPr>
        <a:xfrm>
          <a:off x="9250955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600E7-CC90-4CA6-A0AF-ED158AD6B105}">
      <dsp:nvSpPr>
        <dsp:cNvPr id="0" name=""/>
        <dsp:cNvSpPr/>
      </dsp:nvSpPr>
      <dsp:spPr>
        <a:xfrm>
          <a:off x="9250955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Reduced E-Waste</a:t>
          </a:r>
          <a:endParaRPr lang="en-US" sz="1400" kern="1200"/>
        </a:p>
      </dsp:txBody>
      <dsp:txXfrm>
        <a:off x="9250955" y="1363627"/>
        <a:ext cx="1573593" cy="413068"/>
      </dsp:txXfrm>
    </dsp:sp>
    <dsp:sp modelId="{32AA61E5-6035-429F-B742-796A47B4CB8E}">
      <dsp:nvSpPr>
        <dsp:cNvPr id="0" name=""/>
        <dsp:cNvSpPr/>
      </dsp:nvSpPr>
      <dsp:spPr>
        <a:xfrm>
          <a:off x="9250955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Extends device lifespan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Allows recycling of usable compnents</a:t>
          </a:r>
          <a:endParaRPr lang="en-US" sz="1100" kern="1200"/>
        </a:p>
      </dsp:txBody>
      <dsp:txXfrm>
        <a:off x="9250955" y="1819870"/>
        <a:ext cx="1573593" cy="1058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D3781-8EF8-4D3A-8015-D0520415B759}">
      <dsp:nvSpPr>
        <dsp:cNvPr id="0" name=""/>
        <dsp:cNvSpPr/>
      </dsp:nvSpPr>
      <dsp:spPr>
        <a:xfrm>
          <a:off x="0" y="84667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Firebase Database</a:t>
          </a:r>
          <a:endParaRPr lang="en-US" sz="3800" kern="1200"/>
        </a:p>
      </dsp:txBody>
      <dsp:txXfrm>
        <a:off x="43407" y="890084"/>
        <a:ext cx="6174286" cy="802386"/>
      </dsp:txXfrm>
    </dsp:sp>
    <dsp:sp modelId="{E8DA13C9-9CC4-4B33-9DD4-2401AAD0C6F5}">
      <dsp:nvSpPr>
        <dsp:cNvPr id="0" name=""/>
        <dsp:cNvSpPr/>
      </dsp:nvSpPr>
      <dsp:spPr>
        <a:xfrm>
          <a:off x="0" y="184531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67698"/>
                <a:satOff val="-14504"/>
                <a:lumOff val="1980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67698"/>
                <a:satOff val="-14504"/>
                <a:lumOff val="1980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67698"/>
                <a:satOff val="-14504"/>
                <a:lumOff val="1980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Microservice architecture</a:t>
          </a:r>
          <a:endParaRPr lang="en-US" sz="3800" kern="1200"/>
        </a:p>
      </dsp:txBody>
      <dsp:txXfrm>
        <a:off x="43407" y="1888724"/>
        <a:ext cx="6174286" cy="802386"/>
      </dsp:txXfrm>
    </dsp:sp>
    <dsp:sp modelId="{B5055A80-F538-43F8-A39B-A640607FA012}">
      <dsp:nvSpPr>
        <dsp:cNvPr id="0" name=""/>
        <dsp:cNvSpPr/>
      </dsp:nvSpPr>
      <dsp:spPr>
        <a:xfrm>
          <a:off x="0" y="284395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135396"/>
                <a:satOff val="-29008"/>
                <a:lumOff val="3960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5396"/>
                <a:satOff val="-29008"/>
                <a:lumOff val="3960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5396"/>
                <a:satOff val="-29008"/>
                <a:lumOff val="3960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Scalable infustrictire </a:t>
          </a:r>
          <a:endParaRPr lang="en-US" sz="3800" kern="1200"/>
        </a:p>
      </dsp:txBody>
      <dsp:txXfrm>
        <a:off x="43407" y="2887364"/>
        <a:ext cx="6174286" cy="802386"/>
      </dsp:txXfrm>
    </dsp:sp>
    <dsp:sp modelId="{9B7820E0-CDBE-49CF-BFA3-2C4B1A8F22D6}">
      <dsp:nvSpPr>
        <dsp:cNvPr id="0" name=""/>
        <dsp:cNvSpPr/>
      </dsp:nvSpPr>
      <dsp:spPr>
        <a:xfrm>
          <a:off x="0" y="384259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203093"/>
                <a:satOff val="-43512"/>
                <a:lumOff val="594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03093"/>
                <a:satOff val="-43512"/>
                <a:lumOff val="594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03093"/>
                <a:satOff val="-43512"/>
                <a:lumOff val="594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Flexible and Secure design</a:t>
          </a:r>
          <a:endParaRPr lang="en-US" sz="3800" kern="1200"/>
        </a:p>
      </dsp:txBody>
      <dsp:txXfrm>
        <a:off x="43407" y="3886004"/>
        <a:ext cx="6174286" cy="8023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C4E0F-E956-4F25-BDAE-1567EB1E0EF2}">
      <dsp:nvSpPr>
        <dsp:cNvPr id="0" name=""/>
        <dsp:cNvSpPr/>
      </dsp:nvSpPr>
      <dsp:spPr>
        <a:xfrm>
          <a:off x="1322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265AB-2C9B-40D1-A371-2CF89C70470D}">
      <dsp:nvSpPr>
        <dsp:cNvPr id="0" name=""/>
        <dsp:cNvSpPr/>
      </dsp:nvSpPr>
      <dsp:spPr>
        <a:xfrm>
          <a:off x="516940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Create software that allows a business, and individuals track their IOT devices lifecycle from manufacture to installation, operation, maintenance, and eventually, recycling if possible.</a:t>
          </a:r>
          <a:endParaRPr lang="en-US" sz="2400" kern="1200"/>
        </a:p>
      </dsp:txBody>
      <dsp:txXfrm>
        <a:off x="603248" y="657277"/>
        <a:ext cx="4467954" cy="2774145"/>
      </dsp:txXfrm>
    </dsp:sp>
    <dsp:sp modelId="{37B2B16D-E0CE-42F5-845B-E68B3140DC9B}">
      <dsp:nvSpPr>
        <dsp:cNvPr id="0" name=""/>
        <dsp:cNvSpPr/>
      </dsp:nvSpPr>
      <dsp:spPr>
        <a:xfrm>
          <a:off x="5673129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DD10D-11BF-48C1-8811-E811CFBAEAC3}">
      <dsp:nvSpPr>
        <dsp:cNvPr id="0" name=""/>
        <dsp:cNvSpPr/>
      </dsp:nvSpPr>
      <dsp:spPr>
        <a:xfrm>
          <a:off x="6188748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Whether managing a handful of devices to scaling to thousands, our solution should be able to adapt to meet the diverse needs of clients, offering flexibility in our client-side integration as well as on our database.</a:t>
          </a:r>
          <a:endParaRPr lang="en-US" sz="2400" kern="1200"/>
        </a:p>
      </dsp:txBody>
      <dsp:txXfrm>
        <a:off x="6275056" y="657277"/>
        <a:ext cx="4467954" cy="27741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48B87-D2D0-474A-9C3A-1AAAE6B82450}">
      <dsp:nvSpPr>
        <dsp:cNvPr id="0" name=""/>
        <dsp:cNvSpPr/>
      </dsp:nvSpPr>
      <dsp:spPr>
        <a:xfrm>
          <a:off x="9206862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3AAED-830B-4956-B5B6-D3FDE8162E1D}">
      <dsp:nvSpPr>
        <dsp:cNvPr id="0" name=""/>
        <dsp:cNvSpPr/>
      </dsp:nvSpPr>
      <dsp:spPr>
        <a:xfrm>
          <a:off x="6568744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47BBC-5197-48AF-9871-3E2386351FF1}">
      <dsp:nvSpPr>
        <dsp:cNvPr id="0" name=""/>
        <dsp:cNvSpPr/>
      </dsp:nvSpPr>
      <dsp:spPr>
        <a:xfrm>
          <a:off x="2657288" y="1371636"/>
          <a:ext cx="1319058" cy="62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794"/>
              </a:lnTo>
              <a:lnTo>
                <a:pt x="1319058" y="427794"/>
              </a:lnTo>
              <a:lnTo>
                <a:pt x="1319058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F81EB-DB04-45CE-AD09-12121B574B51}">
      <dsp:nvSpPr>
        <dsp:cNvPr id="0" name=""/>
        <dsp:cNvSpPr/>
      </dsp:nvSpPr>
      <dsp:spPr>
        <a:xfrm>
          <a:off x="1338229" y="1371636"/>
          <a:ext cx="1319058" cy="627752"/>
        </a:xfrm>
        <a:custGeom>
          <a:avLst/>
          <a:gdLst/>
          <a:ahLst/>
          <a:cxnLst/>
          <a:rect l="0" t="0" r="0" b="0"/>
          <a:pathLst>
            <a:path>
              <a:moveTo>
                <a:pt x="1319058" y="0"/>
              </a:moveTo>
              <a:lnTo>
                <a:pt x="1319058" y="427794"/>
              </a:lnTo>
              <a:lnTo>
                <a:pt x="0" y="427794"/>
              </a:lnTo>
              <a:lnTo>
                <a:pt x="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CE947-08E4-4183-BD86-5E1DEA4ECDB5}">
      <dsp:nvSpPr>
        <dsp:cNvPr id="0" name=""/>
        <dsp:cNvSpPr/>
      </dsp:nvSpPr>
      <dsp:spPr>
        <a:xfrm>
          <a:off x="1578058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E2888-92B6-4CEB-AB72-4B9B3F1CC6DF}">
      <dsp:nvSpPr>
        <dsp:cNvPr id="0" name=""/>
        <dsp:cNvSpPr/>
      </dsp:nvSpPr>
      <dsp:spPr>
        <a:xfrm>
          <a:off x="1817887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Extensive Device History</a:t>
          </a:r>
          <a:endParaRPr lang="en-US" sz="1700" kern="1200"/>
        </a:p>
      </dsp:txBody>
      <dsp:txXfrm>
        <a:off x="1858031" y="268996"/>
        <a:ext cx="2078172" cy="1290334"/>
      </dsp:txXfrm>
    </dsp:sp>
    <dsp:sp modelId="{262DC2DA-839D-4823-9DED-F8D0E603C37F}">
      <dsp:nvSpPr>
        <dsp:cNvPr id="0" name=""/>
        <dsp:cNvSpPr/>
      </dsp:nvSpPr>
      <dsp:spPr>
        <a:xfrm>
          <a:off x="258999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67F7D-CCF3-4172-AE42-C3914D03CA36}">
      <dsp:nvSpPr>
        <dsp:cNvPr id="0" name=""/>
        <dsp:cNvSpPr/>
      </dsp:nvSpPr>
      <dsp:spPr>
        <a:xfrm>
          <a:off x="498828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Maintenance Log</a:t>
          </a:r>
          <a:endParaRPr lang="en-US" sz="1700" kern="1200"/>
        </a:p>
      </dsp:txBody>
      <dsp:txXfrm>
        <a:off x="538972" y="2267370"/>
        <a:ext cx="2078172" cy="1290334"/>
      </dsp:txXfrm>
    </dsp:sp>
    <dsp:sp modelId="{437981C9-1546-4DD3-923C-673EA92C3C17}">
      <dsp:nvSpPr>
        <dsp:cNvPr id="0" name=""/>
        <dsp:cNvSpPr/>
      </dsp:nvSpPr>
      <dsp:spPr>
        <a:xfrm>
          <a:off x="2897117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35C1D-309A-4212-9D20-1D1F4B88A885}">
      <dsp:nvSpPr>
        <dsp:cNvPr id="0" name=""/>
        <dsp:cNvSpPr/>
      </dsp:nvSpPr>
      <dsp:spPr>
        <a:xfrm>
          <a:off x="3136946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Tracked through </a:t>
          </a:r>
          <a:endParaRPr lang="en-US" sz="1700" kern="1200"/>
        </a:p>
      </dsp:txBody>
      <dsp:txXfrm>
        <a:off x="3177090" y="2267370"/>
        <a:ext cx="2078172" cy="1290334"/>
      </dsp:txXfrm>
    </dsp:sp>
    <dsp:sp modelId="{295CA2D7-D6C6-4D80-85F2-DD9EBA946BC3}">
      <dsp:nvSpPr>
        <dsp:cNvPr id="0" name=""/>
        <dsp:cNvSpPr/>
      </dsp:nvSpPr>
      <dsp:spPr>
        <a:xfrm>
          <a:off x="5535234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AD1A6-1C50-4C31-A4EF-A2FD143992AE}">
      <dsp:nvSpPr>
        <dsp:cNvPr id="0" name=""/>
        <dsp:cNvSpPr/>
      </dsp:nvSpPr>
      <dsp:spPr>
        <a:xfrm>
          <a:off x="5775063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Mapped devices</a:t>
          </a:r>
          <a:endParaRPr lang="en-US" sz="1700" kern="1200"/>
        </a:p>
      </dsp:txBody>
      <dsp:txXfrm>
        <a:off x="5815207" y="268996"/>
        <a:ext cx="2078172" cy="1290334"/>
      </dsp:txXfrm>
    </dsp:sp>
    <dsp:sp modelId="{1E0FFC9A-FE05-4108-89AA-466914E05278}">
      <dsp:nvSpPr>
        <dsp:cNvPr id="0" name=""/>
        <dsp:cNvSpPr/>
      </dsp:nvSpPr>
      <dsp:spPr>
        <a:xfrm>
          <a:off x="5535234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1E943-EAAA-45BD-AE66-F9F510130BA6}">
      <dsp:nvSpPr>
        <dsp:cNvPr id="0" name=""/>
        <dsp:cNvSpPr/>
      </dsp:nvSpPr>
      <dsp:spPr>
        <a:xfrm>
          <a:off x="5775063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 view of the location of a device based on logged co-ordinates</a:t>
          </a:r>
          <a:endParaRPr lang="en-US" sz="1700" kern="1200"/>
        </a:p>
      </dsp:txBody>
      <dsp:txXfrm>
        <a:off x="5815207" y="2267370"/>
        <a:ext cx="2078172" cy="1290334"/>
      </dsp:txXfrm>
    </dsp:sp>
    <dsp:sp modelId="{5F8EA3B7-F547-41E0-830B-A1D68B3149BC}">
      <dsp:nvSpPr>
        <dsp:cNvPr id="0" name=""/>
        <dsp:cNvSpPr/>
      </dsp:nvSpPr>
      <dsp:spPr>
        <a:xfrm>
          <a:off x="8173352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41574-D189-410E-A9DE-F0A75D70CF2B}">
      <dsp:nvSpPr>
        <dsp:cNvPr id="0" name=""/>
        <dsp:cNvSpPr/>
      </dsp:nvSpPr>
      <dsp:spPr>
        <a:xfrm>
          <a:off x="8413181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Qr Code Scanner</a:t>
          </a:r>
          <a:endParaRPr lang="en-US" sz="1700" kern="1200"/>
        </a:p>
      </dsp:txBody>
      <dsp:txXfrm>
        <a:off x="8453325" y="268996"/>
        <a:ext cx="2078172" cy="1290334"/>
      </dsp:txXfrm>
    </dsp:sp>
    <dsp:sp modelId="{35B4200E-26A9-4B96-A5F4-90A4277A130D}">
      <dsp:nvSpPr>
        <dsp:cNvPr id="0" name=""/>
        <dsp:cNvSpPr/>
      </dsp:nvSpPr>
      <dsp:spPr>
        <a:xfrm>
          <a:off x="8173352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3CBE3-9E9D-40EC-9287-8938E935ECCF}">
      <dsp:nvSpPr>
        <dsp:cNvPr id="0" name=""/>
        <dsp:cNvSpPr/>
      </dsp:nvSpPr>
      <dsp:spPr>
        <a:xfrm>
          <a:off x="8413181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Qr Code scanner to easily manage devices on location</a:t>
          </a:r>
          <a:endParaRPr lang="en-US" sz="1700" kern="1200"/>
        </a:p>
      </dsp:txBody>
      <dsp:txXfrm>
        <a:off x="8453325" y="2267370"/>
        <a:ext cx="2078172" cy="12903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B8D26-E522-4C33-9C53-023B61054E01}">
      <dsp:nvSpPr>
        <dsp:cNvPr id="0" name=""/>
        <dsp:cNvSpPr/>
      </dsp:nvSpPr>
      <dsp:spPr>
        <a:xfrm>
          <a:off x="3349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6231A-736F-474B-987E-A15D38E6AB84}">
      <dsp:nvSpPr>
        <dsp:cNvPr id="0" name=""/>
        <dsp:cNvSpPr/>
      </dsp:nvSpPr>
      <dsp:spPr>
        <a:xfrm>
          <a:off x="3349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Store Metadata </a:t>
          </a:r>
          <a:endParaRPr lang="en-US" sz="1500" kern="1200"/>
        </a:p>
      </dsp:txBody>
      <dsp:txXfrm>
        <a:off x="3349" y="1896536"/>
        <a:ext cx="2392031" cy="358804"/>
      </dsp:txXfrm>
    </dsp:sp>
    <dsp:sp modelId="{0C098FB8-361E-4774-AEC1-0F52EDD6BCE4}">
      <dsp:nvSpPr>
        <dsp:cNvPr id="0" name=""/>
        <dsp:cNvSpPr/>
      </dsp:nvSpPr>
      <dsp:spPr>
        <a:xfrm>
          <a:off x="3349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Model, manufacturer, specifications</a:t>
          </a:r>
          <a:endParaRPr lang="en-US" sz="1100" kern="1200"/>
        </a:p>
      </dsp:txBody>
      <dsp:txXfrm>
        <a:off x="3349" y="2287730"/>
        <a:ext cx="2392031" cy="321444"/>
      </dsp:txXfrm>
    </dsp:sp>
    <dsp:sp modelId="{7879810B-4545-48FE-85B1-B12FA460D64B}">
      <dsp:nvSpPr>
        <dsp:cNvPr id="0" name=""/>
        <dsp:cNvSpPr/>
      </dsp:nvSpPr>
      <dsp:spPr>
        <a:xfrm>
          <a:off x="2813986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9F0A1-8BAB-4424-A955-94441C042743}">
      <dsp:nvSpPr>
        <dsp:cNvPr id="0" name=""/>
        <dsp:cNvSpPr/>
      </dsp:nvSpPr>
      <dsp:spPr>
        <a:xfrm>
          <a:off x="2813986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Record installation details </a:t>
          </a:r>
          <a:endParaRPr lang="en-US" sz="1500" kern="1200"/>
        </a:p>
      </dsp:txBody>
      <dsp:txXfrm>
        <a:off x="2813986" y="1896536"/>
        <a:ext cx="2392031" cy="358804"/>
      </dsp:txXfrm>
    </dsp:sp>
    <dsp:sp modelId="{0D9DBF11-4D38-4464-9219-BEE63EC201B6}">
      <dsp:nvSpPr>
        <dsp:cNvPr id="0" name=""/>
        <dsp:cNvSpPr/>
      </dsp:nvSpPr>
      <dsp:spPr>
        <a:xfrm>
          <a:off x="2813986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Location, installation date, battery</a:t>
          </a:r>
          <a:endParaRPr lang="en-US" sz="1100" kern="1200"/>
        </a:p>
      </dsp:txBody>
      <dsp:txXfrm>
        <a:off x="2813986" y="2287730"/>
        <a:ext cx="2392031" cy="321444"/>
      </dsp:txXfrm>
    </dsp:sp>
    <dsp:sp modelId="{B95327A5-95E8-4E8C-8AE3-F017737C1766}">
      <dsp:nvSpPr>
        <dsp:cNvPr id="0" name=""/>
        <dsp:cNvSpPr/>
      </dsp:nvSpPr>
      <dsp:spPr>
        <a:xfrm>
          <a:off x="5624623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CD1FB-098A-4A49-BBC6-1F8EFD4A1898}">
      <dsp:nvSpPr>
        <dsp:cNvPr id="0" name=""/>
        <dsp:cNvSpPr/>
      </dsp:nvSpPr>
      <dsp:spPr>
        <a:xfrm>
          <a:off x="5624623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Manage Media </a:t>
          </a:r>
          <a:endParaRPr lang="en-US" sz="1500" kern="1200"/>
        </a:p>
      </dsp:txBody>
      <dsp:txXfrm>
        <a:off x="5624623" y="1896536"/>
        <a:ext cx="2392031" cy="358804"/>
      </dsp:txXfrm>
    </dsp:sp>
    <dsp:sp modelId="{C115218A-61C1-4E91-931C-972659FA874B}">
      <dsp:nvSpPr>
        <dsp:cNvPr id="0" name=""/>
        <dsp:cNvSpPr/>
      </dsp:nvSpPr>
      <dsp:spPr>
        <a:xfrm>
          <a:off x="5624623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Device Images, QR codes</a:t>
          </a:r>
          <a:endParaRPr lang="en-US" sz="1100" kern="1200"/>
        </a:p>
      </dsp:txBody>
      <dsp:txXfrm>
        <a:off x="5624623" y="2287730"/>
        <a:ext cx="2392031" cy="321444"/>
      </dsp:txXfrm>
    </dsp:sp>
    <dsp:sp modelId="{48A8723E-684A-44F6-8817-AFBC27A27600}">
      <dsp:nvSpPr>
        <dsp:cNvPr id="0" name=""/>
        <dsp:cNvSpPr/>
      </dsp:nvSpPr>
      <dsp:spPr>
        <a:xfrm>
          <a:off x="8435259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D9784-709F-4FDF-A998-A89E4B6166CA}">
      <dsp:nvSpPr>
        <dsp:cNvPr id="0" name=""/>
        <dsp:cNvSpPr/>
      </dsp:nvSpPr>
      <dsp:spPr>
        <a:xfrm>
          <a:off x="8435259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Archive Documents</a:t>
          </a:r>
          <a:endParaRPr lang="en-US" sz="1500" kern="1200"/>
        </a:p>
      </dsp:txBody>
      <dsp:txXfrm>
        <a:off x="8435259" y="1896536"/>
        <a:ext cx="2392031" cy="358804"/>
      </dsp:txXfrm>
    </dsp:sp>
    <dsp:sp modelId="{89B74B58-FB01-4EE1-AF50-275DFB57C2CD}">
      <dsp:nvSpPr>
        <dsp:cNvPr id="0" name=""/>
        <dsp:cNvSpPr/>
      </dsp:nvSpPr>
      <dsp:spPr>
        <a:xfrm>
          <a:off x="8435259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Certifications, Software, manuals </a:t>
          </a:r>
          <a:endParaRPr lang="en-US" sz="1100" kern="1200"/>
        </a:p>
      </dsp:txBody>
      <dsp:txXfrm>
        <a:off x="8435259" y="2287730"/>
        <a:ext cx="2392031" cy="3214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280E7-0C4A-4453-8FA7-3F387EA6ADCF}">
      <dsp:nvSpPr>
        <dsp:cNvPr id="0" name=""/>
        <dsp:cNvSpPr/>
      </dsp:nvSpPr>
      <dsp:spPr>
        <a:xfrm>
          <a:off x="3173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25527-13A0-499D-81EA-8996CAF25589}">
      <dsp:nvSpPr>
        <dsp:cNvPr id="0" name=""/>
        <dsp:cNvSpPr/>
      </dsp:nvSpPr>
      <dsp:spPr>
        <a:xfrm>
          <a:off x="254900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Scalability</a:t>
          </a:r>
          <a:r>
            <a:rPr lang="en-GB" sz="1500" kern="1200"/>
            <a:t>: Automatically adjusts to user and data growth.</a:t>
          </a:r>
          <a:endParaRPr lang="en-US" sz="1500" kern="1200"/>
        </a:p>
      </dsp:txBody>
      <dsp:txXfrm>
        <a:off x="297036" y="1241826"/>
        <a:ext cx="2181278" cy="1354352"/>
      </dsp:txXfrm>
    </dsp:sp>
    <dsp:sp modelId="{FB0D7C3F-04D1-41EC-AB87-4A0EFA2A3BEE}">
      <dsp:nvSpPr>
        <dsp:cNvPr id="0" name=""/>
        <dsp:cNvSpPr/>
      </dsp:nvSpPr>
      <dsp:spPr>
        <a:xfrm>
          <a:off x="2772178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C721E-A4DF-4032-8F97-B6A6885C8C47}">
      <dsp:nvSpPr>
        <dsp:cNvPr id="0" name=""/>
        <dsp:cNvSpPr/>
      </dsp:nvSpPr>
      <dsp:spPr>
        <a:xfrm>
          <a:off x="3023906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Flexibility</a:t>
          </a:r>
          <a:r>
            <a:rPr lang="en-GB" sz="1500" kern="1200"/>
            <a:t>: Schema-less structure for user-defined fields.</a:t>
          </a:r>
          <a:endParaRPr lang="en-US" sz="1500" kern="1200"/>
        </a:p>
      </dsp:txBody>
      <dsp:txXfrm>
        <a:off x="3066042" y="1241826"/>
        <a:ext cx="2181278" cy="1354352"/>
      </dsp:txXfrm>
    </dsp:sp>
    <dsp:sp modelId="{CE552C99-951C-47B9-B918-D155DC07E884}">
      <dsp:nvSpPr>
        <dsp:cNvPr id="0" name=""/>
        <dsp:cNvSpPr/>
      </dsp:nvSpPr>
      <dsp:spPr>
        <a:xfrm>
          <a:off x="5541184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EB50-00D5-4613-A0E3-29118C720A29}">
      <dsp:nvSpPr>
        <dsp:cNvPr id="0" name=""/>
        <dsp:cNvSpPr/>
      </dsp:nvSpPr>
      <dsp:spPr>
        <a:xfrm>
          <a:off x="5792912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Cost-Effectiveness</a:t>
          </a:r>
          <a:r>
            <a:rPr lang="en-GB" sz="1500" kern="1200"/>
            <a:t>: Pay-as-you-go model minimizes expenses</a:t>
          </a:r>
          <a:endParaRPr lang="en-US" sz="1500" kern="1200"/>
        </a:p>
      </dsp:txBody>
      <dsp:txXfrm>
        <a:off x="5835048" y="1241826"/>
        <a:ext cx="2181278" cy="1354352"/>
      </dsp:txXfrm>
    </dsp:sp>
    <dsp:sp modelId="{65E17283-279B-4D44-BF0D-6CBD0B2BB342}">
      <dsp:nvSpPr>
        <dsp:cNvPr id="0" name=""/>
        <dsp:cNvSpPr/>
      </dsp:nvSpPr>
      <dsp:spPr>
        <a:xfrm>
          <a:off x="8310190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B1EF9-3FD5-46DF-BAF5-0168EAEFD528}">
      <dsp:nvSpPr>
        <dsp:cNvPr id="0" name=""/>
        <dsp:cNvSpPr/>
      </dsp:nvSpPr>
      <dsp:spPr>
        <a:xfrm>
          <a:off x="8561917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Reliable Support</a:t>
          </a:r>
          <a:r>
            <a:rPr lang="en-GB" sz="1500" kern="1200"/>
            <a:t>: Regular updates and legacy support ensure longevity, as well as easy module version control</a:t>
          </a:r>
          <a:endParaRPr lang="en-US" sz="1500" kern="1200"/>
        </a:p>
      </dsp:txBody>
      <dsp:txXfrm>
        <a:off x="8604053" y="1241826"/>
        <a:ext cx="2181278" cy="13543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6431F-6571-48E1-BBF5-2F63AD13E35F}">
      <dsp:nvSpPr>
        <dsp:cNvPr id="0" name=""/>
        <dsp:cNvSpPr/>
      </dsp:nvSpPr>
      <dsp:spPr>
        <a:xfrm>
          <a:off x="7720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9BC16-B697-4F22-86DA-6817E8DE3D19}">
      <dsp:nvSpPr>
        <dsp:cNvPr id="0" name=""/>
        <dsp:cNvSpPr/>
      </dsp:nvSpPr>
      <dsp:spPr>
        <a:xfrm>
          <a:off x="7720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Authentication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7720" y="1295550"/>
        <a:ext cx="3418065" cy="401789"/>
      </dsp:txXfrm>
    </dsp:sp>
    <dsp:sp modelId="{BBB952F1-5258-44A3-B471-E24455AEE42C}">
      <dsp:nvSpPr>
        <dsp:cNvPr id="0" name=""/>
        <dsp:cNvSpPr/>
      </dsp:nvSpPr>
      <dsp:spPr>
        <a:xfrm>
          <a:off x="7720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Options: Email/Password, Google Login, Token-based, MFA.</a:t>
          </a:r>
          <a:endParaRPr lang="en-US" sz="1700" kern="1200"/>
        </a:p>
      </dsp:txBody>
      <dsp:txXfrm>
        <a:off x="7720" y="1736896"/>
        <a:ext cx="3418065" cy="513875"/>
      </dsp:txXfrm>
    </dsp:sp>
    <dsp:sp modelId="{1CE03A55-E7BE-43A6-8B0F-F626E8C01E90}">
      <dsp:nvSpPr>
        <dsp:cNvPr id="0" name=""/>
        <dsp:cNvSpPr/>
      </dsp:nvSpPr>
      <dsp:spPr>
        <a:xfrm>
          <a:off x="4023946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C307E-1F18-43F9-B1DD-397B042CB6D2}">
      <dsp:nvSpPr>
        <dsp:cNvPr id="0" name=""/>
        <dsp:cNvSpPr/>
      </dsp:nvSpPr>
      <dsp:spPr>
        <a:xfrm>
          <a:off x="4023946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Messaging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4023946" y="1295550"/>
        <a:ext cx="3418065" cy="401789"/>
      </dsp:txXfrm>
    </dsp:sp>
    <dsp:sp modelId="{5AC6F7D6-4B37-4F4E-B2FA-F5F8AE28095B}">
      <dsp:nvSpPr>
        <dsp:cNvPr id="0" name=""/>
        <dsp:cNvSpPr/>
      </dsp:nvSpPr>
      <dsp:spPr>
        <a:xfrm>
          <a:off x="4023946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Firebase Cloud Messaging for alerts (e.g., maintenance reminders).</a:t>
          </a:r>
          <a:endParaRPr lang="en-US" sz="1700" kern="1200"/>
        </a:p>
      </dsp:txBody>
      <dsp:txXfrm>
        <a:off x="4023946" y="1736896"/>
        <a:ext cx="3418065" cy="513875"/>
      </dsp:txXfrm>
    </dsp:sp>
    <dsp:sp modelId="{71B5099A-92EC-4676-8D6F-E8D50C7BC8BC}">
      <dsp:nvSpPr>
        <dsp:cNvPr id="0" name=""/>
        <dsp:cNvSpPr/>
      </dsp:nvSpPr>
      <dsp:spPr>
        <a:xfrm>
          <a:off x="8040173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EF824-73BC-408E-B6C9-61040A742155}">
      <dsp:nvSpPr>
        <dsp:cNvPr id="0" name=""/>
        <dsp:cNvSpPr/>
      </dsp:nvSpPr>
      <dsp:spPr>
        <a:xfrm>
          <a:off x="8040173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Hosting &amp; Functions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8040173" y="1295550"/>
        <a:ext cx="3418065" cy="401789"/>
      </dsp:txXfrm>
    </dsp:sp>
    <dsp:sp modelId="{DCFB8626-9EEB-459E-B38A-FF8EA54E7269}">
      <dsp:nvSpPr>
        <dsp:cNvPr id="0" name=""/>
        <dsp:cNvSpPr/>
      </dsp:nvSpPr>
      <dsp:spPr>
        <a:xfrm>
          <a:off x="8040173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Low-cost app hosting and serverless functions for dynamic requests.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Estimated cost: </a:t>
          </a:r>
          <a:r>
            <a:rPr lang="en-US" sz="1700" b="1" i="0" kern="1200" baseline="0"/>
            <a:t>$0.38/month</a:t>
          </a:r>
          <a:r>
            <a:rPr lang="en-US" sz="1700" b="0" i="0" kern="1200" baseline="0"/>
            <a:t> for low usage</a:t>
          </a:r>
          <a:endParaRPr lang="en-US" sz="1700" kern="1200"/>
        </a:p>
      </dsp:txBody>
      <dsp:txXfrm>
        <a:off x="8040173" y="1736896"/>
        <a:ext cx="3418065" cy="513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56B9F-B356-4EBF-91D4-2E5310C721CD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A8DE-09B1-4D4D-A56A-A773B3CC6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1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55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7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47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7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32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11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521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043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993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19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45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2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16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96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3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5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4000">
              <a:schemeClr val="bg2">
                <a:shade val="100000"/>
                <a:hueMod val="100000"/>
                <a:satMod val="110000"/>
                <a:lumMod val="130000"/>
              </a:schemeClr>
            </a:gs>
            <a:gs pos="74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56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E367-228F-9827-E68D-8A25BFF19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GB" sz="3800">
                <a:solidFill>
                  <a:srgbClr val="FFFFFF"/>
                </a:solidFill>
              </a:rPr>
              <a:t>Project 2003</a:t>
            </a:r>
            <a:br>
              <a:rPr lang="en-GB" sz="3800">
                <a:solidFill>
                  <a:srgbClr val="FFFFFF"/>
                </a:solidFill>
              </a:rPr>
            </a:br>
            <a:r>
              <a:rPr lang="en-GB" sz="3800">
                <a:solidFill>
                  <a:srgbClr val="FFFFFF"/>
                </a:solidFill>
              </a:rPr>
              <a:t>IoT Lifecycle Manager -Farfields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9D7F8-BCDC-9203-40A5-B72A818D3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GB" dirty="0"/>
              <a:t>Nikodem Tom Joseph</a:t>
            </a:r>
          </a:p>
        </p:txBody>
      </p:sp>
    </p:spTree>
    <p:extLst>
      <p:ext uri="{BB962C8B-B14F-4D97-AF65-F5344CB8AC3E}">
        <p14:creationId xmlns:p14="http://schemas.microsoft.com/office/powerpoint/2010/main" val="23272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C7FF-99E5-D8EB-815D-0D0C3ADA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1B9870-E21A-757C-168D-24466A567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80643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74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BAA8-7D5D-2507-CAF2-05EFCC5B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FIREBASE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D75D6-1FE3-5DF3-E0EC-2CB1D4500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2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4216F-8ED0-2C96-24E3-013B97115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1CD5-778F-3C41-367D-6089C25E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Backend Solution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E7AF1-B202-15D0-26D6-3B8008D3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Purpose</a:t>
            </a:r>
            <a:r>
              <a:rPr lang="en-GB" dirty="0"/>
              <a:t>: Scalable, flexible backend of an IoT system</a:t>
            </a:r>
          </a:p>
          <a:p>
            <a:r>
              <a:rPr lang="en-GB" b="1" dirty="0"/>
              <a:t>Key Traits </a:t>
            </a:r>
          </a:p>
          <a:p>
            <a:pPr lvl="1"/>
            <a:r>
              <a:rPr lang="en-GB" b="1" dirty="0"/>
              <a:t>Scalability</a:t>
            </a:r>
            <a:r>
              <a:rPr lang="en-GB" dirty="0"/>
              <a:t>: cheap-free for a small user base and even with a large user base the running cost are not high</a:t>
            </a:r>
          </a:p>
          <a:p>
            <a:pPr lvl="1"/>
            <a:r>
              <a:rPr lang="en-GB" b="1" dirty="0"/>
              <a:t>Flexibility: </a:t>
            </a:r>
            <a:r>
              <a:rPr lang="en-GB" dirty="0"/>
              <a:t>no forced structure, only programmatically set meaning it can be tailored to the user use case through in app features </a:t>
            </a:r>
          </a:p>
          <a:p>
            <a:pPr lvl="1"/>
            <a:r>
              <a:rPr lang="en-GB" b="1" dirty="0"/>
              <a:t>Support: </a:t>
            </a:r>
            <a:r>
              <a:rPr lang="en-GB" dirty="0"/>
              <a:t>Since we may not always work on this database it needs to be accessible to other we work is required as well as be very low </a:t>
            </a:r>
            <a:r>
              <a:rPr lang="en-GB" dirty="0" err="1"/>
              <a:t>maintance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8186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A0CA4F-B3DF-FCE1-A730-F4EA1A6A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FD7B-E3A4-FFC3-37DE-4A27C095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IoT Storage </a:t>
            </a:r>
            <a:r>
              <a:rPr lang="en-GB" dirty="0" err="1"/>
              <a:t>Requirments</a:t>
            </a:r>
            <a:endParaRPr lang="en-GB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024C0A2-9A3C-B220-1479-04F56432A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5212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74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729469-04DE-4D71-CE7C-C00620724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1CB6-67D1-D8EC-4863-79259743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Why Firebase?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712C2BB-BED1-B329-B2E9-5BF5184F8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98049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97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5950A-8F14-9C16-1CBA-C85A27BEA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B21E-C669-3632-7B22-965F1306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Firebase Features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429076B9-0AFC-6F1A-D865-E3A3910E4A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5981" y="2167116"/>
          <a:ext cx="11465959" cy="252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33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38D67-28BF-0F08-E55F-B2698F5E8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E0BC-9C0F-3252-E8C4-7CBDEA78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Database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223D7-601C-314E-16EE-12D0000E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Chosen Database</a:t>
            </a:r>
            <a:r>
              <a:rPr lang="en-GB" dirty="0"/>
              <a:t>: </a:t>
            </a:r>
            <a:r>
              <a:rPr lang="en-GB" dirty="0" err="1"/>
              <a:t>Firestore</a:t>
            </a:r>
            <a:r>
              <a:rPr lang="en-GB" dirty="0"/>
              <a:t> (over Json Realtime Database)</a:t>
            </a:r>
          </a:p>
          <a:p>
            <a:pPr lvl="1"/>
            <a:r>
              <a:rPr lang="en-GB" dirty="0"/>
              <a:t>advanced querying for large datasets.</a:t>
            </a:r>
          </a:p>
          <a:p>
            <a:pPr lvl="1"/>
            <a:r>
              <a:rPr lang="en-GB" dirty="0"/>
              <a:t>Flexible, JSON-like structure.</a:t>
            </a:r>
          </a:p>
          <a:p>
            <a:pPr lvl="1"/>
            <a:r>
              <a:rPr lang="en-GB" dirty="0"/>
              <a:t>Cost-efficient table structure for complex queries.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D7912-49F1-311C-9151-5DFF34B31760}"/>
              </a:ext>
            </a:extLst>
          </p:cNvPr>
          <p:cNvSpPr txBox="1"/>
          <p:nvPr/>
        </p:nvSpPr>
        <p:spPr>
          <a:xfrm>
            <a:off x="2720340" y="3924301"/>
            <a:ext cx="6141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Collection: devices</a:t>
            </a:r>
          </a:p>
          <a:p>
            <a:r>
              <a:rPr lang="en-GB" dirty="0"/>
              <a:t>    Document: deviceID123</a:t>
            </a:r>
          </a:p>
          <a:p>
            <a:r>
              <a:rPr lang="en-GB" dirty="0"/>
              <a:t>        - name: "Temperature Sensor"</a:t>
            </a:r>
          </a:p>
          <a:p>
            <a:r>
              <a:rPr lang="en-GB" dirty="0"/>
              <a:t>        - model: "TS-5000"</a:t>
            </a:r>
          </a:p>
          <a:p>
            <a:r>
              <a:rPr lang="en-GB" dirty="0"/>
              <a:t>        - manufacturer: "Acme Corp"</a:t>
            </a:r>
          </a:p>
          <a:p>
            <a:r>
              <a:rPr lang="en-GB" dirty="0"/>
              <a:t>        - location: { latitude: 40.7128, longitude: -74.0060 }</a:t>
            </a:r>
          </a:p>
          <a:p>
            <a:r>
              <a:rPr lang="en-GB" dirty="0"/>
              <a:t>        - </a:t>
            </a:r>
            <a:r>
              <a:rPr lang="en-GB" dirty="0" err="1"/>
              <a:t>installationDate</a:t>
            </a:r>
            <a:r>
              <a:rPr lang="en-GB" dirty="0"/>
              <a:t>: "2025-01-01"</a:t>
            </a:r>
          </a:p>
          <a:p>
            <a:r>
              <a:rPr lang="en-GB" dirty="0"/>
              <a:t>        - </a:t>
            </a:r>
            <a:r>
              <a:rPr lang="en-GB" dirty="0" err="1"/>
              <a:t>imageURL</a:t>
            </a:r>
            <a:r>
              <a:rPr lang="en-GB" dirty="0"/>
              <a:t>: "https://example.com/installation.jpg"</a:t>
            </a:r>
          </a:p>
          <a:p>
            <a:r>
              <a:rPr lang="en-GB" dirty="0"/>
              <a:t>        - </a:t>
            </a:r>
            <a:r>
              <a:rPr lang="en-GB" dirty="0" err="1"/>
              <a:t>technicalDocs</a:t>
            </a:r>
            <a:r>
              <a:rPr lang="en-GB" dirty="0"/>
              <a:t>: ["https://example.com/specs.pdf"]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02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3A113F-5AD0-13A6-2C53-71A7F87F1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D0FF-8E42-1023-371E-5E445EBD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Backend Solution Overview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B4CF4028-C6B9-3AB0-B034-D08603123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en-US" sz="2000" dirty="0"/>
              <a:t>Assuming this application is a background which does not undergo heavy use</a:t>
            </a:r>
          </a:p>
          <a:p>
            <a:r>
              <a:rPr lang="en-US" sz="2000" dirty="0"/>
              <a:t>Features like functions and firebase hosting may increase this by about 38p/month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B6C0429-3519-72B0-5231-D6447DADB0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356680"/>
              </p:ext>
            </p:extLst>
          </p:nvPr>
        </p:nvGraphicFramePr>
        <p:xfrm>
          <a:off x="6095998" y="3595674"/>
          <a:ext cx="4419601" cy="108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3755">
                  <a:extLst>
                    <a:ext uri="{9D8B030D-6E8A-4147-A177-3AD203B41FA5}">
                      <a16:colId xmlns:a16="http://schemas.microsoft.com/office/drawing/2014/main" val="1284090834"/>
                    </a:ext>
                  </a:extLst>
                </a:gridCol>
                <a:gridCol w="1322336">
                  <a:extLst>
                    <a:ext uri="{9D8B030D-6E8A-4147-A177-3AD203B41FA5}">
                      <a16:colId xmlns:a16="http://schemas.microsoft.com/office/drawing/2014/main" val="3139895487"/>
                    </a:ext>
                  </a:extLst>
                </a:gridCol>
                <a:gridCol w="912842">
                  <a:extLst>
                    <a:ext uri="{9D8B030D-6E8A-4147-A177-3AD203B41FA5}">
                      <a16:colId xmlns:a16="http://schemas.microsoft.com/office/drawing/2014/main" val="2600576383"/>
                    </a:ext>
                  </a:extLst>
                </a:gridCol>
                <a:gridCol w="836242">
                  <a:extLst>
                    <a:ext uri="{9D8B030D-6E8A-4147-A177-3AD203B41FA5}">
                      <a16:colId xmlns:a16="http://schemas.microsoft.com/office/drawing/2014/main" val="2658669828"/>
                    </a:ext>
                  </a:extLst>
                </a:gridCol>
                <a:gridCol w="664426">
                  <a:extLst>
                    <a:ext uri="{9D8B030D-6E8A-4147-A177-3AD203B41FA5}">
                      <a16:colId xmlns:a16="http://schemas.microsoft.com/office/drawing/2014/main" val="3502206616"/>
                    </a:ext>
                  </a:extLst>
                </a:gridCol>
              </a:tblGrid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Users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Authentication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Firestore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Storage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Total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910372795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03555" algn="ctr"/>
                        </a:tabLst>
                      </a:pPr>
                      <a:r>
                        <a:rPr lang="en-GB" sz="1300" kern="100">
                          <a:effectLst/>
                        </a:rPr>
                        <a:t>5	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3985208757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50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$0.01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$0.01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4039974914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500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$1.80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$0.10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$1.90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2013899701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1000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$3.60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$0.19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 dirty="0">
                          <a:effectLst/>
                        </a:rPr>
                        <a:t>$3.79</a:t>
                      </a:r>
                      <a:endParaRPr lang="en-GB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305766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33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C14E-B24E-80F1-F3F2-A77F3DFAE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B9AA-6504-3205-6A45-35213C18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FLUTTER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EABAF-1EC2-D7CE-7F02-CE1C5C016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5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C005-8F75-E116-BA8B-F903D8E2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be 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76B67-D0FA-C7F3-FD53-4B0BF266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22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222A-9D10-064A-8B12-C2C7A4B5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What is 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835E52-C5C7-BB3D-8A2B-7F77E9E3A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133389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37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5CD6-6AF1-70A3-6912-71AE0D21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/>
              <a:t>Benefits of IoT Lifecycle Management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89BF7B-D111-8C9C-132C-BD64E3051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377625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407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AEEEE-6734-A17F-9B71-8309644D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>
                <a:solidFill>
                  <a:srgbClr val="FFFFFF"/>
                </a:solidFill>
              </a:rPr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B77B-9FDA-88D7-B4D9-E0F080B1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Providing a seamless, scalable software solution for managing and tracking IoT device lifecycles, ensuring security, sustainability, and ease of use</a:t>
            </a:r>
            <a:endParaRPr lang="en-GB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3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C45E3-081D-613F-44B8-E2FDF525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/>
              <a:t>Project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40A076-50B4-3B29-A3A9-D43F1F952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831960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6679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C651-0BC2-43B1-5731-E41E095EE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r>
              <a:rPr lang="en-GB" sz="1400" dirty="0"/>
              <a:t>We emphasise the lifecycle tracking of devices.</a:t>
            </a:r>
          </a:p>
          <a:p>
            <a:pPr lvl="1"/>
            <a:r>
              <a:rPr lang="en-GB" sz="1400" dirty="0"/>
              <a:t>Maintenance Scheduling</a:t>
            </a:r>
          </a:p>
          <a:p>
            <a:pPr lvl="1"/>
            <a:r>
              <a:rPr lang="en-GB" sz="1400" dirty="0"/>
              <a:t>QR code scanning</a:t>
            </a:r>
          </a:p>
          <a:p>
            <a:pPr lvl="1"/>
            <a:r>
              <a:rPr lang="en-GB" sz="1400" dirty="0"/>
              <a:t>Manage the full lifecycle</a:t>
            </a:r>
          </a:p>
          <a:p>
            <a:pPr lvl="1"/>
            <a:r>
              <a:rPr lang="en-GB" sz="1400" dirty="0"/>
              <a:t>Comprehensive maintenance history</a:t>
            </a:r>
          </a:p>
          <a:p>
            <a:r>
              <a:rPr lang="en-GB" sz="1400" dirty="0"/>
              <a:t>User Oriented Design – Simplified the user interface</a:t>
            </a:r>
          </a:p>
          <a:p>
            <a:pPr lvl="1"/>
            <a:r>
              <a:rPr lang="en-GB" sz="1400" dirty="0"/>
              <a:t>Easy to get started</a:t>
            </a:r>
          </a:p>
          <a:p>
            <a:pPr lvl="1"/>
            <a:r>
              <a:rPr lang="en-GB" sz="1400" dirty="0"/>
              <a:t>Intuitive and streamlined workflows</a:t>
            </a:r>
          </a:p>
          <a:p>
            <a:pPr lvl="1"/>
            <a:r>
              <a:rPr lang="en-GB" sz="1400" dirty="0"/>
              <a:t>Ensures comprehensive </a:t>
            </a:r>
            <a:r>
              <a:rPr lang="en-GB" sz="1400" dirty="0" err="1"/>
              <a:t>Maintence</a:t>
            </a:r>
            <a:r>
              <a:rPr lang="en-GB" sz="1400" dirty="0"/>
              <a:t> record maintained </a:t>
            </a:r>
          </a:p>
          <a:p>
            <a:r>
              <a:rPr lang="en-GB" sz="1400" dirty="0"/>
              <a:t>Scalable architecture</a:t>
            </a:r>
          </a:p>
          <a:p>
            <a:pPr lvl="1"/>
            <a:r>
              <a:rPr lang="en-GB" sz="1400" dirty="0"/>
              <a:t>From 5 devices to 500</a:t>
            </a:r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97EFA128-73D7-AD8B-A572-EE3552A787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37" r="11713" b="-2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D47C1-64C5-E42C-ED63-7865344C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GB" dirty="0"/>
              <a:t>What separates us?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8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742E-5888-EE49-7786-5D8EE741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Application 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886587-C375-B301-9D36-DBB9AAD34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69668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78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93C0-07A2-0CDC-CFDD-C620A99B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and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B3C2-8798-8974-60D0-8FEA70EA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RBAC(Role-Based Access Control)</a:t>
            </a:r>
          </a:p>
          <a:p>
            <a:pPr lvl="1"/>
            <a:r>
              <a:rPr lang="en-GB" dirty="0"/>
              <a:t>Minimises access to vulnerable data</a:t>
            </a:r>
          </a:p>
          <a:p>
            <a:pPr lvl="1"/>
            <a:r>
              <a:rPr lang="en-GB" dirty="0"/>
              <a:t>Validates on Login</a:t>
            </a:r>
          </a:p>
          <a:p>
            <a:r>
              <a:rPr lang="en-GB" dirty="0"/>
              <a:t>Compliance with Industry Standards</a:t>
            </a:r>
          </a:p>
          <a:p>
            <a:pPr lvl="1"/>
            <a:r>
              <a:rPr lang="en-GB" dirty="0"/>
              <a:t>GDPR</a:t>
            </a:r>
          </a:p>
          <a:p>
            <a:pPr lvl="1"/>
            <a:r>
              <a:rPr lang="en-GB" dirty="0"/>
              <a:t>Human-Computer Interaction</a:t>
            </a:r>
          </a:p>
          <a:p>
            <a:r>
              <a:rPr lang="en-GB" dirty="0"/>
              <a:t>Risk Mitigation</a:t>
            </a:r>
          </a:p>
          <a:p>
            <a:pPr lvl="1"/>
            <a:r>
              <a:rPr lang="en-GB" dirty="0"/>
              <a:t>Analysed Risk and implementing strategies to avoid them</a:t>
            </a:r>
          </a:p>
          <a:p>
            <a:r>
              <a:rPr lang="en-GB" dirty="0"/>
              <a:t>Continuous Risk Assessment</a:t>
            </a:r>
          </a:p>
          <a:p>
            <a:pPr lvl="1"/>
            <a:r>
              <a:rPr lang="en-GB" dirty="0"/>
              <a:t>Thought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0232741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1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E5824"/>
      </a:accent1>
      <a:accent2>
        <a:srgbClr val="0D2A38"/>
      </a:accent2>
      <a:accent3>
        <a:srgbClr val="ADC0C7"/>
      </a:accent3>
      <a:accent4>
        <a:srgbClr val="FFFFFF"/>
      </a:accent4>
      <a:accent5>
        <a:srgbClr val="F4F4F4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762</Words>
  <Application>Microsoft Office PowerPoint</Application>
  <PresentationFormat>Widescreen</PresentationFormat>
  <Paragraphs>143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Arial</vt:lpstr>
      <vt:lpstr>Trebuchet MS</vt:lpstr>
      <vt:lpstr>Berlin</vt:lpstr>
      <vt:lpstr>Project 2003 IoT Lifecycle Manager -Farfields</vt:lpstr>
      <vt:lpstr>What will be covered?</vt:lpstr>
      <vt:lpstr>What is it?</vt:lpstr>
      <vt:lpstr>Benefits of IoT Lifecycle Management</vt:lpstr>
      <vt:lpstr>Mission Statement</vt:lpstr>
      <vt:lpstr>Project Requirements</vt:lpstr>
      <vt:lpstr>What separates us?</vt:lpstr>
      <vt:lpstr>Application Purpose</vt:lpstr>
      <vt:lpstr>Security and Risk Management</vt:lpstr>
      <vt:lpstr>Key Features</vt:lpstr>
      <vt:lpstr>FIREBASE</vt:lpstr>
      <vt:lpstr>Backend Solution Overview</vt:lpstr>
      <vt:lpstr>IoT Storage Requirments</vt:lpstr>
      <vt:lpstr>Why Firebase?</vt:lpstr>
      <vt:lpstr>Firebase Features</vt:lpstr>
      <vt:lpstr>Database Design</vt:lpstr>
      <vt:lpstr>Backend Solution Overview</vt:lpstr>
      <vt:lpstr>FLUTTER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Nikodem Drabik</dc:creator>
  <cp:lastModifiedBy>(s) Joseph Troughton</cp:lastModifiedBy>
  <cp:revision>27</cp:revision>
  <dcterms:created xsi:type="dcterms:W3CDTF">2024-12-20T15:11:37Z</dcterms:created>
  <dcterms:modified xsi:type="dcterms:W3CDTF">2025-01-04T09:05:53Z</dcterms:modified>
</cp:coreProperties>
</file>