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7"/>
  </p:notesMasterIdLst>
  <p:sldIdLst>
    <p:sldId id="256" r:id="rId5"/>
    <p:sldId id="257" r:id="rId6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32907-B8D9-4038-9A04-9619F36CCBDE}" v="3" dt="2024-02-01T11:50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986" autoAdjust="0"/>
  </p:normalViewPr>
  <p:slideViewPr>
    <p:cSldViewPr snapToGrid="0">
      <p:cViewPr varScale="1">
        <p:scale>
          <a:sx n="34" d="100"/>
          <a:sy n="34" d="100"/>
        </p:scale>
        <p:origin x="1650" y="138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E8D7F-FF97-4E0E-8C4D-BE9F2E94289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013E2-C41E-40DC-B0FA-20B2F05E3E86}">
      <dgm:prSet phldrT="[Text]"/>
      <dgm:spPr/>
      <dgm:t>
        <a:bodyPr/>
        <a:lstStyle/>
        <a:p>
          <a:r>
            <a:rPr lang="en-US" dirty="0"/>
            <a:t>This is a smart object called SmartArt</a:t>
          </a:r>
        </a:p>
      </dgm:t>
    </dgm:pt>
    <dgm:pt modelId="{C5B07B35-17FB-4F23-A3D2-E7AA9ED47735}" type="parTrans" cxnId="{C25E6CBF-9819-4F8E-A2F0-08DB8E8F8091}">
      <dgm:prSet/>
      <dgm:spPr/>
      <dgm:t>
        <a:bodyPr/>
        <a:lstStyle/>
        <a:p>
          <a:endParaRPr lang="en-US"/>
        </a:p>
      </dgm:t>
    </dgm:pt>
    <dgm:pt modelId="{0635A875-87B7-4797-B39A-3C9B34BB920E}" type="sibTrans" cxnId="{C25E6CBF-9819-4F8E-A2F0-08DB8E8F8091}">
      <dgm:prSet/>
      <dgm:spPr/>
      <dgm:t>
        <a:bodyPr/>
        <a:lstStyle/>
        <a:p>
          <a:endParaRPr lang="en-US"/>
        </a:p>
      </dgm:t>
    </dgm:pt>
    <dgm:pt modelId="{616218B2-2497-4D37-9100-FEAC30A52834}">
      <dgm:prSet phldrT="[Text]"/>
      <dgm:spPr/>
      <dgm:t>
        <a:bodyPr/>
        <a:lstStyle/>
        <a:p>
          <a:r>
            <a:rPr lang="en-US" dirty="0"/>
            <a:t>Type ‘smart art’ in PowerPoint search</a:t>
          </a:r>
        </a:p>
      </dgm:t>
    </dgm:pt>
    <dgm:pt modelId="{43762581-3603-4FC8-92C6-9E8249AF3693}" type="parTrans" cxnId="{068EEF5E-E5CE-470F-B45D-268D79BD78DD}">
      <dgm:prSet/>
      <dgm:spPr/>
      <dgm:t>
        <a:bodyPr/>
        <a:lstStyle/>
        <a:p>
          <a:endParaRPr lang="en-US"/>
        </a:p>
      </dgm:t>
    </dgm:pt>
    <dgm:pt modelId="{A07AE77F-98CF-4B7A-8335-D9C62DCABBDB}" type="sibTrans" cxnId="{068EEF5E-E5CE-470F-B45D-268D79BD78DD}">
      <dgm:prSet/>
      <dgm:spPr/>
      <dgm:t>
        <a:bodyPr/>
        <a:lstStyle/>
        <a:p>
          <a:endParaRPr lang="en-US"/>
        </a:p>
      </dgm:t>
    </dgm:pt>
    <dgm:pt modelId="{65BE03B1-6736-4635-949C-04308ACFF257}">
      <dgm:prSet phldrT="[Text]"/>
      <dgm:spPr/>
      <dgm:t>
        <a:bodyPr/>
        <a:lstStyle/>
        <a:p>
          <a:r>
            <a:rPr lang="en-US" dirty="0"/>
            <a:t>Then pick one that suites your needs</a:t>
          </a:r>
        </a:p>
      </dgm:t>
    </dgm:pt>
    <dgm:pt modelId="{48F936E7-044F-424C-86B4-114B3798BEEE}" type="parTrans" cxnId="{954AF717-C4A7-41BF-97F5-02F9B6298389}">
      <dgm:prSet/>
      <dgm:spPr/>
      <dgm:t>
        <a:bodyPr/>
        <a:lstStyle/>
        <a:p>
          <a:endParaRPr lang="en-US"/>
        </a:p>
      </dgm:t>
    </dgm:pt>
    <dgm:pt modelId="{8B274389-2E05-4CE5-B05B-5ECDEF119E03}" type="sibTrans" cxnId="{954AF717-C4A7-41BF-97F5-02F9B6298389}">
      <dgm:prSet/>
      <dgm:spPr/>
      <dgm:t>
        <a:bodyPr/>
        <a:lstStyle/>
        <a:p>
          <a:endParaRPr lang="en-US"/>
        </a:p>
      </dgm:t>
    </dgm:pt>
    <dgm:pt modelId="{B76441BF-617D-4D40-88D1-7EE51FF4CFDA}">
      <dgm:prSet phldrT="[Text]"/>
      <dgm:spPr/>
      <dgm:t>
        <a:bodyPr/>
        <a:lstStyle/>
        <a:p>
          <a:r>
            <a:rPr lang="en-US" dirty="0"/>
            <a:t>You can also change the type of SmartArt</a:t>
          </a:r>
        </a:p>
      </dgm:t>
    </dgm:pt>
    <dgm:pt modelId="{492AF945-9ED2-4EC7-886D-FC5EF2CBBEA2}" type="parTrans" cxnId="{E2FC6EF4-27E3-47F0-A4FF-15FD027D0BC1}">
      <dgm:prSet/>
      <dgm:spPr/>
      <dgm:t>
        <a:bodyPr/>
        <a:lstStyle/>
        <a:p>
          <a:endParaRPr lang="en-US"/>
        </a:p>
      </dgm:t>
    </dgm:pt>
    <dgm:pt modelId="{0BB8F47F-F712-4099-87A8-2A657178FF3E}" type="sibTrans" cxnId="{E2FC6EF4-27E3-47F0-A4FF-15FD027D0BC1}">
      <dgm:prSet/>
      <dgm:spPr/>
      <dgm:t>
        <a:bodyPr/>
        <a:lstStyle/>
        <a:p>
          <a:endParaRPr lang="en-US"/>
        </a:p>
      </dgm:t>
    </dgm:pt>
    <dgm:pt modelId="{B503F703-E955-4A0C-982C-0B07464BD7E6}">
      <dgm:prSet phldrT="[Text]"/>
      <dgm:spPr/>
      <dgm:t>
        <a:bodyPr/>
        <a:lstStyle/>
        <a:p>
          <a:r>
            <a:rPr lang="en-US" dirty="0"/>
            <a:t>Really handy to show processes</a:t>
          </a:r>
        </a:p>
      </dgm:t>
    </dgm:pt>
    <dgm:pt modelId="{DFDBFABD-E7F8-436C-9D83-61C207FEB588}" type="parTrans" cxnId="{D81EEB18-E22E-484F-9EF3-B03C092328E0}">
      <dgm:prSet/>
      <dgm:spPr/>
      <dgm:t>
        <a:bodyPr/>
        <a:lstStyle/>
        <a:p>
          <a:endParaRPr lang="en-US"/>
        </a:p>
      </dgm:t>
    </dgm:pt>
    <dgm:pt modelId="{5D3910FD-BF17-495A-BFA7-60E11DCBBB9F}" type="sibTrans" cxnId="{D81EEB18-E22E-484F-9EF3-B03C092328E0}">
      <dgm:prSet/>
      <dgm:spPr/>
      <dgm:t>
        <a:bodyPr/>
        <a:lstStyle/>
        <a:p>
          <a:endParaRPr lang="en-US"/>
        </a:p>
      </dgm:t>
    </dgm:pt>
    <dgm:pt modelId="{128F6E10-D235-4930-9FAB-BE456ECBEEC0}" type="pres">
      <dgm:prSet presAssocID="{062E8D7F-FF97-4E0E-8C4D-BE9F2E942899}" presName="cycle" presStyleCnt="0">
        <dgm:presLayoutVars>
          <dgm:dir/>
          <dgm:resizeHandles val="exact"/>
        </dgm:presLayoutVars>
      </dgm:prSet>
      <dgm:spPr/>
    </dgm:pt>
    <dgm:pt modelId="{0249CDCE-5C08-466F-A952-CDCF60955D10}" type="pres">
      <dgm:prSet presAssocID="{056013E2-C41E-40DC-B0FA-20B2F05E3E86}" presName="node" presStyleLbl="node1" presStyleIdx="0" presStyleCnt="5">
        <dgm:presLayoutVars>
          <dgm:bulletEnabled val="1"/>
        </dgm:presLayoutVars>
      </dgm:prSet>
      <dgm:spPr/>
    </dgm:pt>
    <dgm:pt modelId="{6593D019-91BF-460E-B6D2-59F1FDBBA3EF}" type="pres">
      <dgm:prSet presAssocID="{0635A875-87B7-4797-B39A-3C9B34BB920E}" presName="sibTrans" presStyleLbl="sibTrans2D1" presStyleIdx="0" presStyleCnt="5"/>
      <dgm:spPr/>
    </dgm:pt>
    <dgm:pt modelId="{01BE6F53-C958-4716-A22B-6D0157AB0E64}" type="pres">
      <dgm:prSet presAssocID="{0635A875-87B7-4797-B39A-3C9B34BB920E}" presName="connectorText" presStyleLbl="sibTrans2D1" presStyleIdx="0" presStyleCnt="5"/>
      <dgm:spPr/>
    </dgm:pt>
    <dgm:pt modelId="{86202370-A485-4C7C-926A-1F8777405F85}" type="pres">
      <dgm:prSet presAssocID="{616218B2-2497-4D37-9100-FEAC30A52834}" presName="node" presStyleLbl="node1" presStyleIdx="1" presStyleCnt="5">
        <dgm:presLayoutVars>
          <dgm:bulletEnabled val="1"/>
        </dgm:presLayoutVars>
      </dgm:prSet>
      <dgm:spPr/>
    </dgm:pt>
    <dgm:pt modelId="{EB33A9B0-112A-4A98-ABC7-02329D2C51CF}" type="pres">
      <dgm:prSet presAssocID="{A07AE77F-98CF-4B7A-8335-D9C62DCABBDB}" presName="sibTrans" presStyleLbl="sibTrans2D1" presStyleIdx="1" presStyleCnt="5"/>
      <dgm:spPr/>
    </dgm:pt>
    <dgm:pt modelId="{A75F87BD-B22B-4EE8-931F-0852E9B434F7}" type="pres">
      <dgm:prSet presAssocID="{A07AE77F-98CF-4B7A-8335-D9C62DCABBDB}" presName="connectorText" presStyleLbl="sibTrans2D1" presStyleIdx="1" presStyleCnt="5"/>
      <dgm:spPr/>
    </dgm:pt>
    <dgm:pt modelId="{1A3E4067-70E1-4291-925E-97F78960BC81}" type="pres">
      <dgm:prSet presAssocID="{65BE03B1-6736-4635-949C-04308ACFF257}" presName="node" presStyleLbl="node1" presStyleIdx="2" presStyleCnt="5">
        <dgm:presLayoutVars>
          <dgm:bulletEnabled val="1"/>
        </dgm:presLayoutVars>
      </dgm:prSet>
      <dgm:spPr/>
    </dgm:pt>
    <dgm:pt modelId="{A2AB6F93-B351-4A88-B890-B789CAAF9073}" type="pres">
      <dgm:prSet presAssocID="{8B274389-2E05-4CE5-B05B-5ECDEF119E03}" presName="sibTrans" presStyleLbl="sibTrans2D1" presStyleIdx="2" presStyleCnt="5"/>
      <dgm:spPr/>
    </dgm:pt>
    <dgm:pt modelId="{2F279756-820A-48AB-9E90-F75D6BB3ED2B}" type="pres">
      <dgm:prSet presAssocID="{8B274389-2E05-4CE5-B05B-5ECDEF119E03}" presName="connectorText" presStyleLbl="sibTrans2D1" presStyleIdx="2" presStyleCnt="5"/>
      <dgm:spPr/>
    </dgm:pt>
    <dgm:pt modelId="{E3304BFD-5FED-474C-8971-FDB79665A21E}" type="pres">
      <dgm:prSet presAssocID="{B76441BF-617D-4D40-88D1-7EE51FF4CFDA}" presName="node" presStyleLbl="node1" presStyleIdx="3" presStyleCnt="5">
        <dgm:presLayoutVars>
          <dgm:bulletEnabled val="1"/>
        </dgm:presLayoutVars>
      </dgm:prSet>
      <dgm:spPr/>
    </dgm:pt>
    <dgm:pt modelId="{672A2823-E6D3-403C-8032-45C5743036A7}" type="pres">
      <dgm:prSet presAssocID="{0BB8F47F-F712-4099-87A8-2A657178FF3E}" presName="sibTrans" presStyleLbl="sibTrans2D1" presStyleIdx="3" presStyleCnt="5"/>
      <dgm:spPr/>
    </dgm:pt>
    <dgm:pt modelId="{9FC3DE5E-6A53-44A5-AA4E-EB938CC9434D}" type="pres">
      <dgm:prSet presAssocID="{0BB8F47F-F712-4099-87A8-2A657178FF3E}" presName="connectorText" presStyleLbl="sibTrans2D1" presStyleIdx="3" presStyleCnt="5"/>
      <dgm:spPr/>
    </dgm:pt>
    <dgm:pt modelId="{3CA77310-1ECB-4AB4-B523-D2D2B5FD7681}" type="pres">
      <dgm:prSet presAssocID="{B503F703-E955-4A0C-982C-0B07464BD7E6}" presName="node" presStyleLbl="node1" presStyleIdx="4" presStyleCnt="5">
        <dgm:presLayoutVars>
          <dgm:bulletEnabled val="1"/>
        </dgm:presLayoutVars>
      </dgm:prSet>
      <dgm:spPr/>
    </dgm:pt>
    <dgm:pt modelId="{FB3BDBAA-CE50-48AE-A287-DE9B9AE93108}" type="pres">
      <dgm:prSet presAssocID="{5D3910FD-BF17-495A-BFA7-60E11DCBBB9F}" presName="sibTrans" presStyleLbl="sibTrans2D1" presStyleIdx="4" presStyleCnt="5"/>
      <dgm:spPr/>
    </dgm:pt>
    <dgm:pt modelId="{117B76A0-DED1-4A14-B368-329156B457E1}" type="pres">
      <dgm:prSet presAssocID="{5D3910FD-BF17-495A-BFA7-60E11DCBBB9F}" presName="connectorText" presStyleLbl="sibTrans2D1" presStyleIdx="4" presStyleCnt="5"/>
      <dgm:spPr/>
    </dgm:pt>
  </dgm:ptLst>
  <dgm:cxnLst>
    <dgm:cxn modelId="{954AF717-C4A7-41BF-97F5-02F9B6298389}" srcId="{062E8D7F-FF97-4E0E-8C4D-BE9F2E942899}" destId="{65BE03B1-6736-4635-949C-04308ACFF257}" srcOrd="2" destOrd="0" parTransId="{48F936E7-044F-424C-86B4-114B3798BEEE}" sibTransId="{8B274389-2E05-4CE5-B05B-5ECDEF119E03}"/>
    <dgm:cxn modelId="{D81EEB18-E22E-484F-9EF3-B03C092328E0}" srcId="{062E8D7F-FF97-4E0E-8C4D-BE9F2E942899}" destId="{B503F703-E955-4A0C-982C-0B07464BD7E6}" srcOrd="4" destOrd="0" parTransId="{DFDBFABD-E7F8-436C-9D83-61C207FEB588}" sibTransId="{5D3910FD-BF17-495A-BFA7-60E11DCBBB9F}"/>
    <dgm:cxn modelId="{8C83FD31-CC7B-4C82-9889-1E42FB3D4DF0}" type="presOf" srcId="{0BB8F47F-F712-4099-87A8-2A657178FF3E}" destId="{672A2823-E6D3-403C-8032-45C5743036A7}" srcOrd="0" destOrd="0" presId="urn:microsoft.com/office/officeart/2005/8/layout/cycle2"/>
    <dgm:cxn modelId="{08EED632-A15A-41DA-9DAE-3DD0D0FA377C}" type="presOf" srcId="{616218B2-2497-4D37-9100-FEAC30A52834}" destId="{86202370-A485-4C7C-926A-1F8777405F85}" srcOrd="0" destOrd="0" presId="urn:microsoft.com/office/officeart/2005/8/layout/cycle2"/>
    <dgm:cxn modelId="{068EEF5E-E5CE-470F-B45D-268D79BD78DD}" srcId="{062E8D7F-FF97-4E0E-8C4D-BE9F2E942899}" destId="{616218B2-2497-4D37-9100-FEAC30A52834}" srcOrd="1" destOrd="0" parTransId="{43762581-3603-4FC8-92C6-9E8249AF3693}" sibTransId="{A07AE77F-98CF-4B7A-8335-D9C62DCABBDB}"/>
    <dgm:cxn modelId="{81435261-E7EF-40E7-A833-4935E2E4615D}" type="presOf" srcId="{5D3910FD-BF17-495A-BFA7-60E11DCBBB9F}" destId="{117B76A0-DED1-4A14-B368-329156B457E1}" srcOrd="1" destOrd="0" presId="urn:microsoft.com/office/officeart/2005/8/layout/cycle2"/>
    <dgm:cxn modelId="{B3F27D53-4F14-42C6-9E0F-342343669C33}" type="presOf" srcId="{5D3910FD-BF17-495A-BFA7-60E11DCBBB9F}" destId="{FB3BDBAA-CE50-48AE-A287-DE9B9AE93108}" srcOrd="0" destOrd="0" presId="urn:microsoft.com/office/officeart/2005/8/layout/cycle2"/>
    <dgm:cxn modelId="{97D9147D-67A2-4BCD-B004-48F2F0E4F7A8}" type="presOf" srcId="{8B274389-2E05-4CE5-B05B-5ECDEF119E03}" destId="{2F279756-820A-48AB-9E90-F75D6BB3ED2B}" srcOrd="1" destOrd="0" presId="urn:microsoft.com/office/officeart/2005/8/layout/cycle2"/>
    <dgm:cxn modelId="{082F8F7D-8084-49B7-B2B5-ECD37C007815}" type="presOf" srcId="{056013E2-C41E-40DC-B0FA-20B2F05E3E86}" destId="{0249CDCE-5C08-466F-A952-CDCF60955D10}" srcOrd="0" destOrd="0" presId="urn:microsoft.com/office/officeart/2005/8/layout/cycle2"/>
    <dgm:cxn modelId="{8BDB4A7E-DA93-48EC-84A3-A76CA5BC5036}" type="presOf" srcId="{062E8D7F-FF97-4E0E-8C4D-BE9F2E942899}" destId="{128F6E10-D235-4930-9FAB-BE456ECBEEC0}" srcOrd="0" destOrd="0" presId="urn:microsoft.com/office/officeart/2005/8/layout/cycle2"/>
    <dgm:cxn modelId="{DE611F89-8381-4348-BD82-9652B31B5CDE}" type="presOf" srcId="{0BB8F47F-F712-4099-87A8-2A657178FF3E}" destId="{9FC3DE5E-6A53-44A5-AA4E-EB938CC9434D}" srcOrd="1" destOrd="0" presId="urn:microsoft.com/office/officeart/2005/8/layout/cycle2"/>
    <dgm:cxn modelId="{2DDA048E-A21D-4C7C-A187-455A4147EA8D}" type="presOf" srcId="{B503F703-E955-4A0C-982C-0B07464BD7E6}" destId="{3CA77310-1ECB-4AB4-B523-D2D2B5FD7681}" srcOrd="0" destOrd="0" presId="urn:microsoft.com/office/officeart/2005/8/layout/cycle2"/>
    <dgm:cxn modelId="{24C94193-7129-4BF9-BFE0-AF42900DC9B7}" type="presOf" srcId="{0635A875-87B7-4797-B39A-3C9B34BB920E}" destId="{6593D019-91BF-460E-B6D2-59F1FDBBA3EF}" srcOrd="0" destOrd="0" presId="urn:microsoft.com/office/officeart/2005/8/layout/cycle2"/>
    <dgm:cxn modelId="{AF578D9D-BAE9-44AB-8486-230B684FB4CE}" type="presOf" srcId="{65BE03B1-6736-4635-949C-04308ACFF257}" destId="{1A3E4067-70E1-4291-925E-97F78960BC81}" srcOrd="0" destOrd="0" presId="urn:microsoft.com/office/officeart/2005/8/layout/cycle2"/>
    <dgm:cxn modelId="{C798EFA7-08D5-4D8D-95BB-E782C6308F95}" type="presOf" srcId="{B76441BF-617D-4D40-88D1-7EE51FF4CFDA}" destId="{E3304BFD-5FED-474C-8971-FDB79665A21E}" srcOrd="0" destOrd="0" presId="urn:microsoft.com/office/officeart/2005/8/layout/cycle2"/>
    <dgm:cxn modelId="{DAAD9EAB-8E03-4250-BF65-266C9E454F41}" type="presOf" srcId="{A07AE77F-98CF-4B7A-8335-D9C62DCABBDB}" destId="{A75F87BD-B22B-4EE8-931F-0852E9B434F7}" srcOrd="1" destOrd="0" presId="urn:microsoft.com/office/officeart/2005/8/layout/cycle2"/>
    <dgm:cxn modelId="{C25E6CBF-9819-4F8E-A2F0-08DB8E8F8091}" srcId="{062E8D7F-FF97-4E0E-8C4D-BE9F2E942899}" destId="{056013E2-C41E-40DC-B0FA-20B2F05E3E86}" srcOrd="0" destOrd="0" parTransId="{C5B07B35-17FB-4F23-A3D2-E7AA9ED47735}" sibTransId="{0635A875-87B7-4797-B39A-3C9B34BB920E}"/>
    <dgm:cxn modelId="{22C55FF3-4F3D-446B-9078-27C7F399D944}" type="presOf" srcId="{0635A875-87B7-4797-B39A-3C9B34BB920E}" destId="{01BE6F53-C958-4716-A22B-6D0157AB0E64}" srcOrd="1" destOrd="0" presId="urn:microsoft.com/office/officeart/2005/8/layout/cycle2"/>
    <dgm:cxn modelId="{893A01F4-7F5E-4007-8DAB-F3558B06C3A5}" type="presOf" srcId="{8B274389-2E05-4CE5-B05B-5ECDEF119E03}" destId="{A2AB6F93-B351-4A88-B890-B789CAAF9073}" srcOrd="0" destOrd="0" presId="urn:microsoft.com/office/officeart/2005/8/layout/cycle2"/>
    <dgm:cxn modelId="{E2FC6EF4-27E3-47F0-A4FF-15FD027D0BC1}" srcId="{062E8D7F-FF97-4E0E-8C4D-BE9F2E942899}" destId="{B76441BF-617D-4D40-88D1-7EE51FF4CFDA}" srcOrd="3" destOrd="0" parTransId="{492AF945-9ED2-4EC7-886D-FC5EF2CBBEA2}" sibTransId="{0BB8F47F-F712-4099-87A8-2A657178FF3E}"/>
    <dgm:cxn modelId="{1FACD9FE-C78D-4B27-B454-2AF5CB2B66C9}" type="presOf" srcId="{A07AE77F-98CF-4B7A-8335-D9C62DCABBDB}" destId="{EB33A9B0-112A-4A98-ABC7-02329D2C51CF}" srcOrd="0" destOrd="0" presId="urn:microsoft.com/office/officeart/2005/8/layout/cycle2"/>
    <dgm:cxn modelId="{7EE0C83C-1549-424C-AA88-B3D9CF39579C}" type="presParOf" srcId="{128F6E10-D235-4930-9FAB-BE456ECBEEC0}" destId="{0249CDCE-5C08-466F-A952-CDCF60955D10}" srcOrd="0" destOrd="0" presId="urn:microsoft.com/office/officeart/2005/8/layout/cycle2"/>
    <dgm:cxn modelId="{C0B29AEB-C607-4726-8172-A9D4F40B99C8}" type="presParOf" srcId="{128F6E10-D235-4930-9FAB-BE456ECBEEC0}" destId="{6593D019-91BF-460E-B6D2-59F1FDBBA3EF}" srcOrd="1" destOrd="0" presId="urn:microsoft.com/office/officeart/2005/8/layout/cycle2"/>
    <dgm:cxn modelId="{114CB67A-EF7E-41E1-8A7B-0EF775D03610}" type="presParOf" srcId="{6593D019-91BF-460E-B6D2-59F1FDBBA3EF}" destId="{01BE6F53-C958-4716-A22B-6D0157AB0E64}" srcOrd="0" destOrd="0" presId="urn:microsoft.com/office/officeart/2005/8/layout/cycle2"/>
    <dgm:cxn modelId="{75AA996F-96A0-4D27-98B8-204CA6545212}" type="presParOf" srcId="{128F6E10-D235-4930-9FAB-BE456ECBEEC0}" destId="{86202370-A485-4C7C-926A-1F8777405F85}" srcOrd="2" destOrd="0" presId="urn:microsoft.com/office/officeart/2005/8/layout/cycle2"/>
    <dgm:cxn modelId="{79E5B103-1A46-4F31-A2D9-144B34A48D14}" type="presParOf" srcId="{128F6E10-D235-4930-9FAB-BE456ECBEEC0}" destId="{EB33A9B0-112A-4A98-ABC7-02329D2C51CF}" srcOrd="3" destOrd="0" presId="urn:microsoft.com/office/officeart/2005/8/layout/cycle2"/>
    <dgm:cxn modelId="{705E330A-4494-4C4D-9478-42BBCDFE2D4B}" type="presParOf" srcId="{EB33A9B0-112A-4A98-ABC7-02329D2C51CF}" destId="{A75F87BD-B22B-4EE8-931F-0852E9B434F7}" srcOrd="0" destOrd="0" presId="urn:microsoft.com/office/officeart/2005/8/layout/cycle2"/>
    <dgm:cxn modelId="{80155F34-BF0A-431B-AE42-B1720A619D46}" type="presParOf" srcId="{128F6E10-D235-4930-9FAB-BE456ECBEEC0}" destId="{1A3E4067-70E1-4291-925E-97F78960BC81}" srcOrd="4" destOrd="0" presId="urn:microsoft.com/office/officeart/2005/8/layout/cycle2"/>
    <dgm:cxn modelId="{AB69F04F-5DA9-4316-8A6F-65BBBB0B4544}" type="presParOf" srcId="{128F6E10-D235-4930-9FAB-BE456ECBEEC0}" destId="{A2AB6F93-B351-4A88-B890-B789CAAF9073}" srcOrd="5" destOrd="0" presId="urn:microsoft.com/office/officeart/2005/8/layout/cycle2"/>
    <dgm:cxn modelId="{6F4897FB-9073-4CC6-9373-D0198E87EE54}" type="presParOf" srcId="{A2AB6F93-B351-4A88-B890-B789CAAF9073}" destId="{2F279756-820A-48AB-9E90-F75D6BB3ED2B}" srcOrd="0" destOrd="0" presId="urn:microsoft.com/office/officeart/2005/8/layout/cycle2"/>
    <dgm:cxn modelId="{A8E27878-DC03-430C-9CF7-F6E05DDF0C2C}" type="presParOf" srcId="{128F6E10-D235-4930-9FAB-BE456ECBEEC0}" destId="{E3304BFD-5FED-474C-8971-FDB79665A21E}" srcOrd="6" destOrd="0" presId="urn:microsoft.com/office/officeart/2005/8/layout/cycle2"/>
    <dgm:cxn modelId="{BE7E3BF9-5DB2-492C-AEC5-F42715A71855}" type="presParOf" srcId="{128F6E10-D235-4930-9FAB-BE456ECBEEC0}" destId="{672A2823-E6D3-403C-8032-45C5743036A7}" srcOrd="7" destOrd="0" presId="urn:microsoft.com/office/officeart/2005/8/layout/cycle2"/>
    <dgm:cxn modelId="{F2D62815-74E1-4B62-BE8F-32849A2B2198}" type="presParOf" srcId="{672A2823-E6D3-403C-8032-45C5743036A7}" destId="{9FC3DE5E-6A53-44A5-AA4E-EB938CC9434D}" srcOrd="0" destOrd="0" presId="urn:microsoft.com/office/officeart/2005/8/layout/cycle2"/>
    <dgm:cxn modelId="{10665B12-BE0F-40AC-AD6E-6B3C429A4EA9}" type="presParOf" srcId="{128F6E10-D235-4930-9FAB-BE456ECBEEC0}" destId="{3CA77310-1ECB-4AB4-B523-D2D2B5FD7681}" srcOrd="8" destOrd="0" presId="urn:microsoft.com/office/officeart/2005/8/layout/cycle2"/>
    <dgm:cxn modelId="{02921D18-6B19-4BF7-A607-2E0802BA987E}" type="presParOf" srcId="{128F6E10-D235-4930-9FAB-BE456ECBEEC0}" destId="{FB3BDBAA-CE50-48AE-A287-DE9B9AE93108}" srcOrd="9" destOrd="0" presId="urn:microsoft.com/office/officeart/2005/8/layout/cycle2"/>
    <dgm:cxn modelId="{A7A70EDB-2AE1-4E75-BCF3-F309BFBCB06C}" type="presParOf" srcId="{FB3BDBAA-CE50-48AE-A287-DE9B9AE93108}" destId="{117B76A0-DED1-4A14-B368-329156B457E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9CDCE-5C08-466F-A952-CDCF60955D10}">
      <dsp:nvSpPr>
        <dsp:cNvPr id="0" name=""/>
        <dsp:cNvSpPr/>
      </dsp:nvSpPr>
      <dsp:spPr>
        <a:xfrm>
          <a:off x="3364501" y="898"/>
          <a:ext cx="2179205" cy="2179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is a smart object called SmartArt</a:t>
          </a:r>
        </a:p>
      </dsp:txBody>
      <dsp:txXfrm>
        <a:off x="3683638" y="320035"/>
        <a:ext cx="1540931" cy="1540931"/>
      </dsp:txXfrm>
    </dsp:sp>
    <dsp:sp modelId="{6593D019-91BF-460E-B6D2-59F1FDBBA3EF}">
      <dsp:nvSpPr>
        <dsp:cNvPr id="0" name=""/>
        <dsp:cNvSpPr/>
      </dsp:nvSpPr>
      <dsp:spPr>
        <a:xfrm rot="2160000">
          <a:off x="5474974" y="1675122"/>
          <a:ext cx="579888" cy="735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91586" y="1771091"/>
        <a:ext cx="405922" cy="441289"/>
      </dsp:txXfrm>
    </dsp:sp>
    <dsp:sp modelId="{86202370-A485-4C7C-926A-1F8777405F85}">
      <dsp:nvSpPr>
        <dsp:cNvPr id="0" name=""/>
        <dsp:cNvSpPr/>
      </dsp:nvSpPr>
      <dsp:spPr>
        <a:xfrm>
          <a:off x="6012685" y="1924916"/>
          <a:ext cx="2179205" cy="2179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Type ‘smart art’ in PowerPoint search</a:t>
          </a:r>
        </a:p>
      </dsp:txBody>
      <dsp:txXfrm>
        <a:off x="6331822" y="2244053"/>
        <a:ext cx="1540931" cy="1540931"/>
      </dsp:txXfrm>
    </dsp:sp>
    <dsp:sp modelId="{EB33A9B0-112A-4A98-ABC7-02329D2C51CF}">
      <dsp:nvSpPr>
        <dsp:cNvPr id="0" name=""/>
        <dsp:cNvSpPr/>
      </dsp:nvSpPr>
      <dsp:spPr>
        <a:xfrm rot="6480000">
          <a:off x="6311657" y="4187733"/>
          <a:ext cx="579888" cy="735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425519" y="4252103"/>
        <a:ext cx="405922" cy="441289"/>
      </dsp:txXfrm>
    </dsp:sp>
    <dsp:sp modelId="{1A3E4067-70E1-4291-925E-97F78960BC81}">
      <dsp:nvSpPr>
        <dsp:cNvPr id="0" name=""/>
        <dsp:cNvSpPr/>
      </dsp:nvSpPr>
      <dsp:spPr>
        <a:xfrm>
          <a:off x="5001169" y="5038043"/>
          <a:ext cx="2179205" cy="2179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Then pick one that suites your needs</a:t>
          </a:r>
        </a:p>
      </dsp:txBody>
      <dsp:txXfrm>
        <a:off x="5320306" y="5357180"/>
        <a:ext cx="1540931" cy="1540931"/>
      </dsp:txXfrm>
    </dsp:sp>
    <dsp:sp modelId="{A2AB6F93-B351-4A88-B890-B789CAAF9073}">
      <dsp:nvSpPr>
        <dsp:cNvPr id="0" name=""/>
        <dsp:cNvSpPr/>
      </dsp:nvSpPr>
      <dsp:spPr>
        <a:xfrm rot="10800000">
          <a:off x="4180572" y="5759905"/>
          <a:ext cx="579888" cy="735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354538" y="5907001"/>
        <a:ext cx="405922" cy="441289"/>
      </dsp:txXfrm>
    </dsp:sp>
    <dsp:sp modelId="{E3304BFD-5FED-474C-8971-FDB79665A21E}">
      <dsp:nvSpPr>
        <dsp:cNvPr id="0" name=""/>
        <dsp:cNvSpPr/>
      </dsp:nvSpPr>
      <dsp:spPr>
        <a:xfrm>
          <a:off x="1727834" y="5038043"/>
          <a:ext cx="2179205" cy="2179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 can also change the type of SmartArt</a:t>
          </a:r>
        </a:p>
      </dsp:txBody>
      <dsp:txXfrm>
        <a:off x="2046971" y="5357180"/>
        <a:ext cx="1540931" cy="1540931"/>
      </dsp:txXfrm>
    </dsp:sp>
    <dsp:sp modelId="{672A2823-E6D3-403C-8032-45C5743036A7}">
      <dsp:nvSpPr>
        <dsp:cNvPr id="0" name=""/>
        <dsp:cNvSpPr/>
      </dsp:nvSpPr>
      <dsp:spPr>
        <a:xfrm rot="15120000">
          <a:off x="2026805" y="4218950"/>
          <a:ext cx="579888" cy="735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140667" y="4448772"/>
        <a:ext cx="405922" cy="441289"/>
      </dsp:txXfrm>
    </dsp:sp>
    <dsp:sp modelId="{3CA77310-1ECB-4AB4-B523-D2D2B5FD7681}">
      <dsp:nvSpPr>
        <dsp:cNvPr id="0" name=""/>
        <dsp:cNvSpPr/>
      </dsp:nvSpPr>
      <dsp:spPr>
        <a:xfrm>
          <a:off x="716317" y="1924916"/>
          <a:ext cx="2179205" cy="2179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Really handy to show processes</a:t>
          </a:r>
        </a:p>
      </dsp:txBody>
      <dsp:txXfrm>
        <a:off x="1035454" y="2244053"/>
        <a:ext cx="1540931" cy="1540931"/>
      </dsp:txXfrm>
    </dsp:sp>
    <dsp:sp modelId="{FB3BDBAA-CE50-48AE-A287-DE9B9AE93108}">
      <dsp:nvSpPr>
        <dsp:cNvPr id="0" name=""/>
        <dsp:cNvSpPr/>
      </dsp:nvSpPr>
      <dsp:spPr>
        <a:xfrm rot="19440000">
          <a:off x="2826790" y="1694415"/>
          <a:ext cx="579888" cy="735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843402" y="1892638"/>
        <a:ext cx="405922" cy="4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8T20:48:30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7600,'83'1,"0"3,151 28,487 136,-114-23,1570 243,-1900-342,216 31,-150-37,267 35,-195-12,690 91,715-69,-727-68,-182-1,1327-13,-1287-5,-317-11,-16-50,186-115,-584 110,327-150,-501 197,152-72,216-135,259-262,-268 185,-314 239,428-323,-406 294,-5-4,134-158,-150 143,-6-4,72-129,-113 166,-3-3,-4-1,-4-2,28-111,-27 37,-7-2,10-245,-33-331,-8 551,2 116,-6-217,2 218,-28-140,6 112,-61-146,-61-85,120 269,-387-707,330 619,78 134,-150-252,109 192,-83-96,110 147,-1 1,-1 1,-1 1,-44-29,45 39,1 0,-2 1,1 1,-1 1,-40-6,-34-12,32 4,2-3,-85-46,56 21,-3 4,-133-43,202 78,0-1,0-1,-28-20,25 15,-56-25,-69-6,111 37,23 4,0 0,1-2,-27-16,30 15,-1 1,1 1,-1 1,-32-9,30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8T20:48:30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1130 41,'0'-1,"-1"0,1 0,0 0,0 0,-1 0,1 0,-1-1,1 1,-1 0,1 0,-1 0,1 1,-1-1,0 0,0 0,0 0,1 0,-1 1,0-1,0 0,0 1,0-1,0 1,0-1,-2 0,-33-8,-1 4,0 2,0 2,-1 2,1 1,0 1,0 2,0 2,1 2,-45 16,30-6,1 3,1 2,1 2,1 2,-78 63,63-42,12-11,-74 75,117-106,0 1,1-1,0 2,0-1,1 1,-6 11,10-17,0 0,0 0,0 0,0 0,1 0,-1 1,1-1,0 0,0 0,0 0,0 1,0-1,1 0,0 0,-1 0,1 0,0 0,1 0,-1 0,0 0,1 0,0 0,2 2,67 74,-5-6,-58-63,42 52,2-1,93 82,57 11,-123-96,95 56,-13-10,-106-61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20:48:3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2081 458 24575,'-1'-1'0,"1"0"0,0 1 0,-1-1 0,1 0 0,0 0 0,-1 0 0,1 0 0,-1 0 0,1 1 0,-1-1 0,0 0 0,1 0 0,-1 1 0,0-1 0,1 0 0,-1 1 0,0-1 0,0 1 0,0-1 0,1 1 0,-1-1 0,0 1 0,0 0 0,0-1 0,0 1 0,-1 0 0,-31-7 0,26 6 0,-125-27 0,2-5 0,-203-80 0,262 86 0,-175-62 0,179 68 0,-119-21 0,28 5 0,118 25 0,-1 2 0,-82-10 0,114 20 0,-1-1 0,1 2 0,-1-1 0,1 2 0,-1-1 0,1 1 0,0 1 0,0-1 0,0 1 0,0 1 0,0 0 0,1 0 0,-1 1 0,1 0 0,0 0 0,1 1 0,0 0 0,-1 1 0,2-1 0,-1 1 0,1 0 0,0 1 0,1 0 0,-1 0 0,-4 10 0,-15 23 0,-57 68 0,-1 2 0,72-93 0,0 0 0,1 1 0,1 1 0,-10 31 0,9-16 0,3 0 0,1 0 0,-3 60 0,14 110 0,-3-183 0,0-1 0,2 1 0,1-1 0,1 1 0,0-1 0,13 28 0,-11-34 0,1 0 0,0 0 0,1-1 0,0 0 0,1 0 0,1-1 0,0-1 0,22 18 0,17 7 0,0-2 0,2-3 0,85 39 0,182 48 0,-273-107 0,0-2 0,1-2 0,0-3 0,0-1 0,0-2 0,91-9 0,-110 2 0,-1-1 0,0-1 0,0-2 0,0 0 0,30-16 0,49-17 0,56-18 0,19-5 0,-151 56 0,-2 0 0,1-2 0,-1-1 0,-1-1 0,0-2 0,-1 0 0,27-22 0,-49 33 0,-1-1 0,1 1 0,-1-1 0,0 0 0,0 0 0,0-1 0,-1 1 0,1-1 0,-2 0 0,1 0 0,-1 0 0,3-8 0,0-9 0,0 1 0,1-28 0,0 1 0,8-44 0,-4-1 0,-4 0 0,-8-129 0,1 213 0,-1 0 0,1 1 0,-2-1 0,1 1 0,-1 0 0,-1-1 0,0 1 0,0 1 0,0-1 0,-10-12 0,-2 0 0,-2 1 0,-31-28 0,40 39 0,-11-10 0,-1 1 0,-1 1 0,0 0 0,-38-19 0,42 27 0,0 1 0,-1 1 0,0 1 0,0 0 0,-1 1 0,1 2 0,-29-3 0,-196 0-902,223 6 439,-139 0-6363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20:48:3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2971 218 24575,'-650'-43'0,"543"32"0,-496-21 0,-6 32 0,246 2 0,293-3 0,24-1 0,-66 6 0,98-3 0,1 1 0,0 1 0,-1 0 0,1 1 0,0 0 0,0 1 0,1 1 0,0 0 0,-16 10 0,4 1 0,1 2 0,1 0 0,0 1 0,2 1 0,0 1 0,-29 43 0,37-46 0,1 0 0,1 0 0,1 1 0,0 1 0,2-1 0,0 1 0,1 0 0,2 1 0,-5 35 0,8-32 0,0 0 0,2 0 0,0 0 0,2 0 0,1-1 0,1 1 0,1-1 0,12 33 0,-12-44 0,-1 0 0,2-1 0,0 0 0,0 0 0,1-1 0,0 0 0,1 0 0,1-1 0,-1 0 0,2-1 0,-1 0 0,1 0 0,1-1 0,-1-1 0,1 0 0,24 10 0,0-5 0,63 14 0,-39-12 0,425 71 0,-282-56 0,172 1 0,2-31 0,-166-2 0,34 5 0,271-7 0,-464 2 0,-1-2 0,1-2 0,-1-3 0,-1-2 0,0-1 0,63-28 0,-88 30 0,0-2 0,0-1 0,-1-1 0,-1-1 0,33-29 0,-41 30 0,0-1 0,-1 0 0,-1-1 0,0 0 0,-1-1 0,-1 0 0,-1-1 0,9-21 0,88-216 0,-99 236 0,0-1 0,-2 0 0,0 0 0,4-40 0,-6 14 0,-2-54 0,-3 95 0,1-1 0,-1 1 0,0 0 0,0-1 0,-1 1 0,0 0 0,0 0 0,0 0 0,-1 1 0,0-1 0,0 0 0,-6-8 0,2 6 0,0 0 0,-1 1 0,0-1 0,0 2 0,0-1 0,-19-10 0,-6 0 0,-1 2 0,0 1 0,-50-13 0,54 18 0,-32-9 0,-1 2 0,0 2 0,-1 4 0,-1 2 0,-97 2 0,-287 12 0,376-4-455,0 4 0,-126 27 0,135-18-6371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8T20:48:30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5128,'0'398,"3"-328,3-1,3 0,3-1,3 0,3-1,3 0,33 71,6-9,6-2,123 177,78 71,-74-107,5 23,-28 7,1 74,40 80,-141-317,108 154,222 230,-312-409,18 18,150 140,-158-171,-34-32,3-2,99 72,254 152,-281-199,3-6,263 109,320 71,-482-179,-134-46,660 234,-497-172,843 300,-880-319,513 164,-457-162,57 17,531 145,-505-149,760 174,-1012-241,1328 312,120-24,-200-158,1-108,-1191-49,428-2,-12-32,-482 19,-2-5,0-5,-1-5,145-57,-168 48,-1-3,-2-4,-2-4,-2-3,113-96,-116 80,-3-4,-3-3,-4-3,76-111,-16-21,114-257,29-177,-194 451,82-199,76-189,-30-5,-10-171,-127 48,-71-5,3 698,-4-132,-45-284,-136-203,-77-89,93 267,-83-230,144 404,-176-326,-69-41,-90-196,206 386,124 255,-197-269,237 373,-166-218,172 238,-132-124,131 143,28 23,-1 3,-74-51,97 78,0 1,0 1,0 0,-1 2,0 0,0 1,0 1,-30-2,-15-2,-6-3,2-4,0-2,-89-33,-37-33,-184-67,335 138,-49-7,-18-4,28 2,0 4,-85-5,-163 8,292 14,38-1,0 0,-1 0,1 0,0 0,0-1,0 1,-1 0,1 0,0 0,0 0,-1 0,1 0,0 0,0 0,-1 0,1 0,0 0,0 1,0-1,-1 0,1 0,0 0,0 0,-1 0,1 0,0 0,0 1,0-1,0 0,-1 0,1 0,0 0,0 1,0-1,0 0,0 0,-1 0,1 1,0-1,0 0,0 0,0 1,0-1,0 0,0 0,0 1,0-1,0 0,0 0,0 0,0 1,0-1,0 0,0 0,0 1,0-1,0 0,1 0,-1 1,0-1,0 0,0 0,0 0,0 0,1 1,-1-1,14 9,11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8T20:48:30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1069 25,'0'-1,"0"0,-1 0,1 0,0 0,0 0,-1 0,1 0,0 0,-1 0,1 0,-1 0,1 0,-1 0,0 0,1 0,-1 1,0-1,0 0,1 0,-1 1,0-1,0 1,0-1,0 0,0 1,0 0,0-1,0 1,0 0,0-1,0 1,0 0,0 0,0 0,0 0,0 0,-3 0,-40 7,11 4,1 2,0 1,1 1,1 2,-37 27,43-29,-66 45,3 4,3 4,3 3,3 4,3 3,-65 90,116-136,-19 36,36-55,0 0,1 0,1 1,0 0,-5 26,9-36,0-1,0 1,1 0,-1 0,1-1,0 1,1 0,-1 0,0-1,1 1,0 0,0 0,0-1,0 1,1-1,0 1,-1-1,1 0,0 0,1 0,-1 0,0 0,1 0,0 0,-1-1,1 1,0-1,0 0,1 0,-1 0,0 0,1-1,-1 1,8 1,15 3,0-1,1-1,43 1,11 1,153 31,252 75,-90-1,-332-92,73 32,-74-20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ustomXml" Target="../ink/ink3.xml"/><Relationship Id="rId18" Type="http://schemas.openxmlformats.org/officeDocument/2006/relationships/customXml" Target="../ink/ink5.xml"/><Relationship Id="rId3" Type="http://schemas.openxmlformats.org/officeDocument/2006/relationships/diagramData" Target="../diagrams/data1.xml"/><Relationship Id="rId21" Type="http://schemas.openxmlformats.org/officeDocument/2006/relationships/image" Target="../media/image8.png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1.xml"/><Relationship Id="rId15" Type="http://schemas.openxmlformats.org/officeDocument/2006/relationships/customXml" Target="../ink/ink4.xml"/><Relationship Id="rId23" Type="http://schemas.openxmlformats.org/officeDocument/2006/relationships/image" Target="../media/image10.png"/><Relationship Id="rId10" Type="http://schemas.openxmlformats.org/officeDocument/2006/relationships/image" Target="../media/image2.png"/><Relationship Id="rId19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Relationship Id="rId14" Type="http://schemas.openxmlformats.org/officeDocument/2006/relationships/image" Target="../media/image4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4D5543D-B68D-347C-19A9-9B21B09714FE}"/>
              </a:ext>
            </a:extLst>
          </p:cNvPr>
          <p:cNvGrpSpPr/>
          <p:nvPr/>
        </p:nvGrpSpPr>
        <p:grpSpPr>
          <a:xfrm rot="20502817">
            <a:off x="1268117" y="1368822"/>
            <a:ext cx="5505086" cy="5597350"/>
            <a:chOff x="5103015" y="3625388"/>
            <a:chExt cx="7794172" cy="7924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Rectangle: Folded Corner 3">
              <a:extLst>
                <a:ext uri="{FF2B5EF4-FFF2-40B4-BE49-F238E27FC236}">
                  <a16:creationId xmlns:a16="http://schemas.microsoft.com/office/drawing/2014/main" id="{F81F82FD-A452-FEE6-D3E5-80FF01CBAB7D}"/>
                </a:ext>
              </a:extLst>
            </p:cNvPr>
            <p:cNvSpPr/>
            <p:nvPr/>
          </p:nvSpPr>
          <p:spPr>
            <a:xfrm>
              <a:off x="5103015" y="3625388"/>
              <a:ext cx="7794172" cy="7924800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71" dirty="0" err="1">
                  <a:latin typeface="Arial" panose="020B0604020202020204" pitchFamily="34" charset="0"/>
                  <a:cs typeface="Arial" panose="020B0604020202020204" pitchFamily="34" charset="0"/>
                </a:rPr>
                <a:t>Thr</a:t>
              </a:r>
              <a:endParaRPr lang="en-GB" sz="12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2BD9FC53-54AE-421A-7308-D3D0AEA34863}"/>
                </a:ext>
              </a:extLst>
            </p:cNvPr>
            <p:cNvSpPr txBox="1"/>
            <p:nvPr/>
          </p:nvSpPr>
          <p:spPr>
            <a:xfrm rot="21592791">
              <a:off x="5469655" y="4667260"/>
              <a:ext cx="6977087" cy="55460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08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PowerPoint objects in clever  ways…</a:t>
              </a:r>
            </a:p>
            <a:p>
              <a:r>
                <a:rPr lang="en-GB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simply a text box, with white text on top of an object</a:t>
              </a:r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78E9BD12-FA37-81BB-F07F-934F30A0F7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232815"/>
              </p:ext>
            </p:extLst>
          </p:nvPr>
        </p:nvGraphicFramePr>
        <p:xfrm>
          <a:off x="20724556" y="388869"/>
          <a:ext cx="8908209" cy="72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6C2A02-82B0-5CDC-6CF5-679ED71D65BF}"/>
              </a:ext>
            </a:extLst>
          </p:cNvPr>
          <p:cNvSpPr txBox="1"/>
          <p:nvPr/>
        </p:nvSpPr>
        <p:spPr>
          <a:xfrm>
            <a:off x="7720773" y="3474536"/>
            <a:ext cx="130493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Arial 36 a good for subheading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You can go smaller for sub-sub-headings, but be careful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This is Arial 28 font size for normal text, which is generally acceptable for A1 posters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Use the zoom control to view ‘full size’ A1 on-screen: important when organising and pasting images to ensure quality. This is located on the bottom right of PowerPoint: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40EF1-4C17-5E89-E713-D886F9E70353}"/>
              </a:ext>
            </a:extLst>
          </p:cNvPr>
          <p:cNvSpPr txBox="1"/>
          <p:nvPr/>
        </p:nvSpPr>
        <p:spPr>
          <a:xfrm>
            <a:off x="20989941" y="7822840"/>
            <a:ext cx="890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Figure 1: Demonstration of SmartArt in PowerPoint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CD97EC-F041-B092-6D3D-788065627C33}"/>
              </a:ext>
            </a:extLst>
          </p:cNvPr>
          <p:cNvGrpSpPr/>
          <p:nvPr/>
        </p:nvGrpSpPr>
        <p:grpSpPr>
          <a:xfrm>
            <a:off x="528988" y="8552605"/>
            <a:ext cx="14070124" cy="10448007"/>
            <a:chOff x="9606915" y="22781630"/>
            <a:chExt cx="11144250" cy="4514850"/>
          </a:xfrm>
        </p:grpSpPr>
        <p:sp>
          <p:nvSpPr>
            <p:cNvPr id="40" name="Rectangle: Rounded Corners 7">
              <a:extLst>
                <a:ext uri="{FF2B5EF4-FFF2-40B4-BE49-F238E27FC236}">
                  <a16:creationId xmlns:a16="http://schemas.microsoft.com/office/drawing/2014/main" id="{06A5934D-A672-0B8E-FEF8-FD4F89C2C38A}"/>
                </a:ext>
              </a:extLst>
            </p:cNvPr>
            <p:cNvSpPr/>
            <p:nvPr/>
          </p:nvSpPr>
          <p:spPr>
            <a:xfrm>
              <a:off x="9606915" y="22781630"/>
              <a:ext cx="11144250" cy="4514850"/>
            </a:xfrm>
            <a:prstGeom prst="roundRect">
              <a:avLst>
                <a:gd name="adj" fmla="val 76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3FD452C-8C87-7061-8C58-0D543AF70F4D}"/>
                </a:ext>
              </a:extLst>
            </p:cNvPr>
            <p:cNvGrpSpPr/>
            <p:nvPr/>
          </p:nvGrpSpPr>
          <p:grpSpPr>
            <a:xfrm>
              <a:off x="9738360" y="22882444"/>
              <a:ext cx="10881360" cy="4310634"/>
              <a:chOff x="4386892" y="25619878"/>
              <a:chExt cx="10881360" cy="4310634"/>
            </a:xfrm>
          </p:grpSpPr>
          <p:sp>
            <p:nvSpPr>
              <p:cNvPr id="42" name="Rectangle: Rounded Corners 9">
                <a:extLst>
                  <a:ext uri="{FF2B5EF4-FFF2-40B4-BE49-F238E27FC236}">
                    <a16:creationId xmlns:a16="http://schemas.microsoft.com/office/drawing/2014/main" id="{67E4A9DB-7E93-3581-7E20-0FAF33254245}"/>
                  </a:ext>
                </a:extLst>
              </p:cNvPr>
              <p:cNvSpPr/>
              <p:nvPr/>
            </p:nvSpPr>
            <p:spPr>
              <a:xfrm>
                <a:off x="4386892" y="25619878"/>
                <a:ext cx="10881360" cy="4310634"/>
              </a:xfrm>
              <a:prstGeom prst="roundRect">
                <a:avLst>
                  <a:gd name="adj" fmla="val 5754"/>
                </a:avLst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8A4BD3-F405-7FC0-481B-3D5254A95472}"/>
                  </a:ext>
                </a:extLst>
              </p:cNvPr>
              <p:cNvSpPr txBox="1"/>
              <p:nvPr/>
            </p:nvSpPr>
            <p:spPr>
              <a:xfrm>
                <a:off x="4671706" y="25719725"/>
                <a:ext cx="10479102" cy="413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Placing text boxes onto shapes is the easiest way create professional looking objects.</a:t>
                </a:r>
              </a:p>
              <a:p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Use good contrasting colours!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the white background is created using a second shape on top of a larger grey shape. PLUS,  a ‘text box’ on top. It looks like it is in this box, but comprises of 3 objects: rounded grey rectangle, rounded white rectangle and text box</a:t>
                </a:r>
              </a:p>
              <a:p>
                <a:endParaRPr lang="en-GB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Grouping objects</a:t>
                </a:r>
              </a:p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select all objects &gt; right mouse, click &gt; group.  ‘group them’ and then they become like one object!  Selecting Ctrl + left mouse allows you to select specific objects in grouped objects.</a:t>
                </a:r>
              </a:p>
              <a:p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Try expanding this box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and rotating (choose the highest/top rotate option to move all objects) N.B. When resizing, you may need to modify the text size manually. Occasionally when stretching/resizing, it will require some adjustment of the object corners. Overall, it is much easier to have them grouped, as you can arrange them easily.</a:t>
                </a:r>
              </a:p>
              <a:p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Placing objects ‘in front’, ‘behind’  each other. 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Right clicking objects gives you options to place them - Practise doing this on basic objects first, then you can be more adventurous, and apply it to complex ones.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84A25-5069-10AD-E38E-2C27DF119FBF}"/>
              </a:ext>
            </a:extLst>
          </p:cNvPr>
          <p:cNvGrpSpPr/>
          <p:nvPr/>
        </p:nvGrpSpPr>
        <p:grpSpPr>
          <a:xfrm>
            <a:off x="13092182" y="8346060"/>
            <a:ext cx="7401460" cy="5944099"/>
            <a:chOff x="13293550" y="20256280"/>
            <a:chExt cx="7401460" cy="594409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082AFC2-15CF-3F36-014D-3410FD3A4E53}"/>
                </a:ext>
              </a:extLst>
            </p:cNvPr>
            <p:cNvGrpSpPr/>
            <p:nvPr/>
          </p:nvGrpSpPr>
          <p:grpSpPr>
            <a:xfrm>
              <a:off x="13293550" y="20256280"/>
              <a:ext cx="7401460" cy="5944099"/>
              <a:chOff x="12603000" y="21122861"/>
              <a:chExt cx="7401460" cy="5944099"/>
            </a:xfrm>
          </p:grpSpPr>
          <p:pic>
            <p:nvPicPr>
              <p:cNvPr id="51" name="Picture 50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B8820DF3-304C-1247-44C3-2B27E0A78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9896" y="21122861"/>
                <a:ext cx="5814564" cy="589077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3DAD3B9-5831-10E9-4213-9E1BC1AD58AF}"/>
                      </a:ext>
                    </a:extLst>
                  </p14:cNvPr>
                  <p14:cNvContentPartPr/>
                  <p14:nvPr/>
                </p14:nvContentPartPr>
                <p14:xfrm>
                  <a:off x="12603000" y="23857560"/>
                  <a:ext cx="7364160" cy="32094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534A149-65C0-805B-9630-738F9E6E0D7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549000" y="23749560"/>
                    <a:ext cx="7471800" cy="342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9FFCA70-9806-B9F5-D453-214C161D213D}"/>
                </a:ext>
              </a:extLst>
            </p:cNvPr>
            <p:cNvGrpSpPr/>
            <p:nvPr/>
          </p:nvGrpSpPr>
          <p:grpSpPr>
            <a:xfrm>
              <a:off x="16274040" y="22667339"/>
              <a:ext cx="3431160" cy="647280"/>
              <a:chOff x="15664440" y="23517720"/>
              <a:chExt cx="3431160" cy="64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FFA94D9-F300-FCA0-3DEA-A25BE66BAA12}"/>
                      </a:ext>
                    </a:extLst>
                  </p14:cNvPr>
                  <p14:cNvContentPartPr/>
                  <p14:nvPr/>
                </p14:nvContentPartPr>
                <p14:xfrm>
                  <a:off x="18688800" y="23622480"/>
                  <a:ext cx="406800" cy="5425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07147FA-6CF4-D87E-20DC-59FE4657D8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8635160" y="23514480"/>
                    <a:ext cx="514440" cy="7581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BF600F5-BCDB-06D6-A69E-B9AFBD7BAF80}"/>
                  </a:ext>
                </a:extLst>
              </p:cNvPr>
              <p:cNvGrpSpPr/>
              <p:nvPr/>
            </p:nvGrpSpPr>
            <p:grpSpPr>
              <a:xfrm>
                <a:off x="15664440" y="23517720"/>
                <a:ext cx="2914200" cy="609120"/>
                <a:chOff x="15664440" y="23517720"/>
                <a:chExt cx="2914200" cy="60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B15DD8D3-AADB-6546-5944-756E2FB543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82680" y="23517720"/>
                    <a:ext cx="795960" cy="56484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7AA245F8-44D3-0696-B969-AA248ADE4968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7774040" y="23508720"/>
                      <a:ext cx="813600" cy="58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2FD5CA48-FBCD-24DB-AC50-E7BE42187B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64440" y="23680440"/>
                    <a:ext cx="1329840" cy="44640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C6833248-B5DB-B0E5-DD25-D59150348B7E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5655440" y="23671800"/>
                      <a:ext cx="134748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0934D7-DD14-3AD2-AFF3-89510EDA59AE}"/>
              </a:ext>
            </a:extLst>
          </p:cNvPr>
          <p:cNvGrpSpPr/>
          <p:nvPr/>
        </p:nvGrpSpPr>
        <p:grpSpPr>
          <a:xfrm>
            <a:off x="12814140" y="15030416"/>
            <a:ext cx="7959960" cy="5977639"/>
            <a:chOff x="13045887" y="24217900"/>
            <a:chExt cx="7959960" cy="5977639"/>
          </a:xfrm>
        </p:grpSpPr>
        <p:pic>
          <p:nvPicPr>
            <p:cNvPr id="54" name="Picture 5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2EF4312-C1C0-106B-6636-7288CA85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2672" y="24217900"/>
              <a:ext cx="5029636" cy="57307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51787A-7ED5-2110-A254-BAEE5B8E9366}"/>
                    </a:ext>
                  </a:extLst>
                </p14:cNvPr>
                <p14:cNvContentPartPr/>
                <p14:nvPr/>
              </p14:nvContentPartPr>
              <p14:xfrm>
                <a:off x="13045887" y="25021619"/>
                <a:ext cx="7959960" cy="517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99293C-2DE9-AD6A-ECB4-04147A86C1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991887" y="24913979"/>
                  <a:ext cx="8067600" cy="53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DED2B3-77EE-C56B-5D8C-367FF51571EC}"/>
                    </a:ext>
                  </a:extLst>
                </p14:cNvPr>
                <p14:cNvContentPartPr/>
                <p14:nvPr/>
              </p14:nvContentPartPr>
              <p14:xfrm>
                <a:off x="18730408" y="24765479"/>
                <a:ext cx="604080" cy="51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AB7032-04F6-3733-56BB-5D80E1486A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76408" y="24657839"/>
                  <a:ext cx="711720" cy="72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711E06-BCCD-F4FF-60C6-673536BD70F1}"/>
              </a:ext>
            </a:extLst>
          </p:cNvPr>
          <p:cNvGrpSpPr/>
          <p:nvPr/>
        </p:nvGrpSpPr>
        <p:grpSpPr>
          <a:xfrm rot="615255">
            <a:off x="23373730" y="12874555"/>
            <a:ext cx="4279710" cy="4311722"/>
            <a:chOff x="4797777" y="3861387"/>
            <a:chExt cx="7794172" cy="7924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Rectangle: Folded Corner 35">
              <a:extLst>
                <a:ext uri="{FF2B5EF4-FFF2-40B4-BE49-F238E27FC236}">
                  <a16:creationId xmlns:a16="http://schemas.microsoft.com/office/drawing/2014/main" id="{60A6E6CC-9E65-8EB8-F634-B6E03BF68F8C}"/>
                </a:ext>
              </a:extLst>
            </p:cNvPr>
            <p:cNvSpPr/>
            <p:nvPr/>
          </p:nvSpPr>
          <p:spPr>
            <a:xfrm>
              <a:off x="4797777" y="3861387"/>
              <a:ext cx="7794172" cy="7924800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71" dirty="0" err="1">
                  <a:latin typeface="Arial" panose="020B0604020202020204" pitchFamily="34" charset="0"/>
                  <a:cs typeface="Arial" panose="020B0604020202020204" pitchFamily="34" charset="0"/>
                </a:rPr>
                <a:t>Thr</a:t>
              </a:r>
              <a:endParaRPr lang="en-GB" sz="127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3">
              <a:extLst>
                <a:ext uri="{FF2B5EF4-FFF2-40B4-BE49-F238E27FC236}">
                  <a16:creationId xmlns:a16="http://schemas.microsoft.com/office/drawing/2014/main" id="{DC820A3A-4B9E-2989-0273-A3E8E3E3A975}"/>
                </a:ext>
              </a:extLst>
            </p:cNvPr>
            <p:cNvSpPr txBox="1"/>
            <p:nvPr/>
          </p:nvSpPr>
          <p:spPr>
            <a:xfrm>
              <a:off x="5469655" y="4472065"/>
              <a:ext cx="6671923" cy="56002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Also use Ctrl + mouse wheel to Zoom in and out of a large poster, it helps with object alignment!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13E5545-E9C1-675F-5E2D-638F75089F3D}"/>
              </a:ext>
            </a:extLst>
          </p:cNvPr>
          <p:cNvSpPr txBox="1"/>
          <p:nvPr/>
        </p:nvSpPr>
        <p:spPr>
          <a:xfrm>
            <a:off x="7720773" y="445329"/>
            <a:ext cx="113944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Digital Champions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Look for the Digital Champions in the Writing Café (group study area), 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they can help you with software questions or concerns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Speak to Writing Mentors about your posters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Book a one to ones with your Learning Development Advisor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20011187"/>
            <a:ext cx="5163323" cy="1066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204D0F1-5BB7-5A2C-294C-EF2F4E13F2E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8910" t="-2629" r="380" b="2629"/>
          <a:stretch/>
        </p:blipFill>
        <p:spPr>
          <a:xfrm>
            <a:off x="11092737" y="6862225"/>
            <a:ext cx="4978912" cy="870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AEEF0A9-382E-0124-C82A-080249A0F831}"/>
              </a:ext>
            </a:extLst>
          </p:cNvPr>
          <p:cNvSpPr txBox="1"/>
          <p:nvPr/>
        </p:nvSpPr>
        <p:spPr>
          <a:xfrm>
            <a:off x="6173682" y="20079900"/>
            <a:ext cx="6913525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logo has a clear background, so it can be mounted on coloured objects. However, keep a good contrast with any background colours, do not use very dark colours.  Light colours are preferred for UoP logo use.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DA18B8-AA46-49BB-B30B-BD94987A2BEF}"/>
              </a:ext>
            </a:extLst>
          </p:cNvPr>
          <p:cNvSpPr/>
          <p:nvPr/>
        </p:nvSpPr>
        <p:spPr>
          <a:xfrm>
            <a:off x="727056" y="490537"/>
            <a:ext cx="29060775" cy="20402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00A7F-3428-F243-220F-2E6F4374EE21}"/>
              </a:ext>
            </a:extLst>
          </p:cNvPr>
          <p:cNvSpPr/>
          <p:nvPr/>
        </p:nvSpPr>
        <p:spPr>
          <a:xfrm>
            <a:off x="1464468" y="845632"/>
            <a:ext cx="27346275" cy="23630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tx1"/>
                </a:solidFill>
                <a:latin typeface="Cracked Johnnie" panose="00000400000000000000" pitchFamily="2" charset="0"/>
              </a:rPr>
              <a:t>Project White Spectra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5C1DF-4E02-3404-AB87-F434996B7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17"/>
          <a:stretch/>
        </p:blipFill>
        <p:spPr>
          <a:xfrm>
            <a:off x="26622365" y="985049"/>
            <a:ext cx="1689496" cy="2055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DC66E-F794-C05D-CBD5-B1C2E76F40D1}"/>
              </a:ext>
            </a:extLst>
          </p:cNvPr>
          <p:cNvSpPr txBox="1"/>
          <p:nvPr/>
        </p:nvSpPr>
        <p:spPr>
          <a:xfrm>
            <a:off x="2420124" y="1227888"/>
            <a:ext cx="2409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Comp 1004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30594-DE7D-5CC5-5DC2-C78CEC149194}"/>
              </a:ext>
            </a:extLst>
          </p:cNvPr>
          <p:cNvSpPr/>
          <p:nvPr/>
        </p:nvSpPr>
        <p:spPr>
          <a:xfrm>
            <a:off x="1574392" y="3714749"/>
            <a:ext cx="10772775" cy="38004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B412F-03C0-2B3B-2BCE-EC6E45B656C3}"/>
              </a:ext>
            </a:extLst>
          </p:cNvPr>
          <p:cNvSpPr txBox="1"/>
          <p:nvPr/>
        </p:nvSpPr>
        <p:spPr>
          <a:xfrm>
            <a:off x="2420124" y="4013775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The Issues:</a:t>
            </a:r>
          </a:p>
          <a:p>
            <a:r>
              <a:rPr lang="en-GB" sz="3200" dirty="0"/>
              <a:t>Vulnerability of people Online</a:t>
            </a:r>
          </a:p>
          <a:p>
            <a:r>
              <a:rPr lang="en-GB" sz="3200" dirty="0"/>
              <a:t>Not aware of dangers</a:t>
            </a:r>
          </a:p>
          <a:p>
            <a:r>
              <a:rPr lang="en-GB" sz="3200" dirty="0"/>
              <a:t>Unable to protect themselves</a:t>
            </a:r>
          </a:p>
          <a:p>
            <a:r>
              <a:rPr lang="en-GB" sz="3200" dirty="0"/>
              <a:t>Doubts of internet security/integrity</a:t>
            </a:r>
          </a:p>
          <a:p>
            <a:r>
              <a:rPr lang="en-GB" sz="3200" dirty="0"/>
              <a:t>Forgetfulness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4D993A-0B85-3C56-76AC-5CFA4230C5E1}"/>
              </a:ext>
            </a:extLst>
          </p:cNvPr>
          <p:cNvSpPr/>
          <p:nvPr/>
        </p:nvSpPr>
        <p:spPr>
          <a:xfrm>
            <a:off x="13324256" y="4433467"/>
            <a:ext cx="3866376" cy="2363038"/>
          </a:xfrm>
          <a:prstGeom prst="rightArrow">
            <a:avLst/>
          </a:prstGeom>
          <a:solidFill>
            <a:srgbClr val="0099FF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7F3EF6-6DB9-6041-B1BB-7F8CBFCEB970}"/>
              </a:ext>
            </a:extLst>
          </p:cNvPr>
          <p:cNvSpPr/>
          <p:nvPr/>
        </p:nvSpPr>
        <p:spPr>
          <a:xfrm>
            <a:off x="18037968" y="3714750"/>
            <a:ext cx="10772775" cy="3800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123DC-5D44-EE57-2A4E-9CFDCF39C539}"/>
              </a:ext>
            </a:extLst>
          </p:cNvPr>
          <p:cNvSpPr txBox="1"/>
          <p:nvPr/>
        </p:nvSpPr>
        <p:spPr>
          <a:xfrm>
            <a:off x="19030949" y="4013775"/>
            <a:ext cx="92809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The Fix:</a:t>
            </a:r>
          </a:p>
          <a:p>
            <a:r>
              <a:rPr lang="en-GB" sz="3200" dirty="0"/>
              <a:t>Assist User online safety</a:t>
            </a:r>
          </a:p>
          <a:p>
            <a:r>
              <a:rPr lang="en-GB" sz="3200" dirty="0"/>
              <a:t>Web Page -&gt; “Take their Hand”</a:t>
            </a:r>
          </a:p>
          <a:p>
            <a:r>
              <a:rPr lang="en-GB" sz="3200" dirty="0"/>
              <a:t>Password System -&gt; Ensures Secure password of 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1EA4F9-F429-D735-A363-068AB64257EC}"/>
              </a:ext>
            </a:extLst>
          </p:cNvPr>
          <p:cNvSpPr/>
          <p:nvPr/>
        </p:nvSpPr>
        <p:spPr>
          <a:xfrm>
            <a:off x="3197406" y="8021302"/>
            <a:ext cx="7526746" cy="12644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38C63B0-7256-BD4A-2FB9-88A20DF8A52B}"/>
              </a:ext>
            </a:extLst>
          </p:cNvPr>
          <p:cNvSpPr/>
          <p:nvPr/>
        </p:nvSpPr>
        <p:spPr>
          <a:xfrm>
            <a:off x="20575778" y="8021303"/>
            <a:ext cx="7526746" cy="126448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B3E30C-FC58-9EEC-5AD5-429C02D338B6}"/>
              </a:ext>
            </a:extLst>
          </p:cNvPr>
          <p:cNvSpPr/>
          <p:nvPr/>
        </p:nvSpPr>
        <p:spPr>
          <a:xfrm>
            <a:off x="11945816" y="8021302"/>
            <a:ext cx="7526746" cy="12644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D1610-9962-B6F2-D8D3-E45C047774A6}"/>
              </a:ext>
            </a:extLst>
          </p:cNvPr>
          <p:cNvSpPr txBox="1"/>
          <p:nvPr/>
        </p:nvSpPr>
        <p:spPr>
          <a:xfrm>
            <a:off x="5366783" y="8241784"/>
            <a:ext cx="318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Web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E2CF59-E9E2-4A28-3F6B-39842B2194D8}"/>
              </a:ext>
            </a:extLst>
          </p:cNvPr>
          <p:cNvSpPr txBox="1"/>
          <p:nvPr/>
        </p:nvSpPr>
        <p:spPr>
          <a:xfrm>
            <a:off x="13193674" y="8167747"/>
            <a:ext cx="550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Password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B075F-D7BA-A8CA-0AA7-6F92F6FB5A95}"/>
              </a:ext>
            </a:extLst>
          </p:cNvPr>
          <p:cNvSpPr txBox="1"/>
          <p:nvPr/>
        </p:nvSpPr>
        <p:spPr>
          <a:xfrm>
            <a:off x="21155135" y="8380432"/>
            <a:ext cx="6429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Memorable Information Creator and Retriever (MIC/MIR)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3EEAB6-78BE-1B82-D476-900A67A589A7}"/>
              </a:ext>
            </a:extLst>
          </p:cNvPr>
          <p:cNvSpPr/>
          <p:nvPr/>
        </p:nvSpPr>
        <p:spPr>
          <a:xfrm>
            <a:off x="12478523" y="11104476"/>
            <a:ext cx="6552426" cy="18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C8A52-BE84-7BA8-C377-899D75A303E9}"/>
              </a:ext>
            </a:extLst>
          </p:cNvPr>
          <p:cNvSpPr txBox="1"/>
          <p:nvPr/>
        </p:nvSpPr>
        <p:spPr>
          <a:xfrm>
            <a:off x="12998667" y="11178580"/>
            <a:ext cx="554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Basic:</a:t>
            </a:r>
          </a:p>
          <a:p>
            <a:r>
              <a:rPr lang="en-GB" sz="3200" dirty="0"/>
              <a:t>Manipulates User string to implement Snake_Case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0C177B-3D5B-1314-BB71-6126F30353A9}"/>
              </a:ext>
            </a:extLst>
          </p:cNvPr>
          <p:cNvSpPr/>
          <p:nvPr/>
        </p:nvSpPr>
        <p:spPr>
          <a:xfrm>
            <a:off x="12432974" y="15353549"/>
            <a:ext cx="6552426" cy="2966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7DF66-0912-6AD5-CCB1-D194CC737AF3}"/>
              </a:ext>
            </a:extLst>
          </p:cNvPr>
          <p:cNvSpPr txBox="1">
            <a:spLocks/>
          </p:cNvSpPr>
          <p:nvPr/>
        </p:nvSpPr>
        <p:spPr>
          <a:xfrm>
            <a:off x="12778554" y="15559684"/>
            <a:ext cx="5984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Extreme</a:t>
            </a:r>
            <a:r>
              <a:rPr lang="en-GB" sz="3200" dirty="0">
                <a:solidFill>
                  <a:srgbClr val="FF0000"/>
                </a:solidFill>
              </a:rPr>
              <a:t>:</a:t>
            </a:r>
          </a:p>
          <a:p>
            <a:r>
              <a:rPr lang="en-GB" sz="3200" dirty="0"/>
              <a:t>Data scrambled using Cipher Text encryption. </a:t>
            </a:r>
          </a:p>
          <a:p>
            <a:r>
              <a:rPr lang="en-GB" sz="3200" dirty="0"/>
              <a:t>A-&gt; @</a:t>
            </a:r>
          </a:p>
          <a:p>
            <a:r>
              <a:rPr lang="en-GB" sz="3200" dirty="0" err="1"/>
              <a:t>i</a:t>
            </a:r>
            <a:r>
              <a:rPr lang="en-GB" sz="3200" dirty="0"/>
              <a:t>-&gt;!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9A8DD5-D682-3BB9-CA5F-A1F19278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439" y="9048126"/>
            <a:ext cx="5658640" cy="19243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6E9C62-B0CC-B489-591A-4FFCD691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0338" y="13205089"/>
            <a:ext cx="5725324" cy="19243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457E65-5E3E-19A8-3CE8-731B75BEF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0338" y="18573404"/>
            <a:ext cx="5820587" cy="1962424"/>
          </a:xfrm>
          <a:prstGeom prst="rect">
            <a:avLst/>
          </a:prstGeom>
        </p:spPr>
      </p:pic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B06FF113-5834-7E0C-C1C4-15E63F830B59}"/>
              </a:ext>
            </a:extLst>
          </p:cNvPr>
          <p:cNvSpPr/>
          <p:nvPr/>
        </p:nvSpPr>
        <p:spPr>
          <a:xfrm rot="1650934">
            <a:off x="21677775" y="12881223"/>
            <a:ext cx="5384093" cy="4680966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Forgetful?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Need to take Notes?</a:t>
            </a:r>
          </a:p>
          <a:p>
            <a:endParaRPr lang="en-GB" sz="4000" dirty="0">
              <a:solidFill>
                <a:schemeClr val="tx1"/>
              </a:solidFill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Keep Password Hints in one Place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725B05-91FC-DB26-2B66-94D4F689BB9A}"/>
              </a:ext>
            </a:extLst>
          </p:cNvPr>
          <p:cNvSpPr txBox="1"/>
          <p:nvPr/>
        </p:nvSpPr>
        <p:spPr>
          <a:xfrm>
            <a:off x="4060618" y="9671192"/>
            <a:ext cx="58952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One Place for everything</a:t>
            </a:r>
          </a:p>
          <a:p>
            <a:endParaRPr lang="en-GB" sz="4400" dirty="0"/>
          </a:p>
          <a:p>
            <a:r>
              <a:rPr lang="en-GB" sz="4400" dirty="0"/>
              <a:t>User Can access website via icons like:</a:t>
            </a:r>
          </a:p>
        </p:txBody>
      </p:sp>
      <p:pic>
        <p:nvPicPr>
          <p:cNvPr id="35" name="Picture 34" descr="A logo of a camera&#10;&#10;Description automatically generated">
            <a:extLst>
              <a:ext uri="{FF2B5EF4-FFF2-40B4-BE49-F238E27FC236}">
                <a16:creationId xmlns:a16="http://schemas.microsoft.com/office/drawing/2014/main" id="{077CEABE-A5B7-FB55-05FB-1C4DFDD45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29" y="12955261"/>
            <a:ext cx="2199982" cy="2199982"/>
          </a:xfrm>
          <a:prstGeom prst="rect">
            <a:avLst/>
          </a:prstGeom>
        </p:spPr>
      </p:pic>
      <p:pic>
        <p:nvPicPr>
          <p:cNvPr id="37" name="Picture 36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5F4D34D0-A3DB-2A8F-72B9-4432A3E970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18" y="13093453"/>
            <a:ext cx="2195248" cy="16384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EDD773-F1C1-FFBE-3FE3-4F5DBB0A9B26}"/>
              </a:ext>
            </a:extLst>
          </p:cNvPr>
          <p:cNvSpPr txBox="1"/>
          <p:nvPr/>
        </p:nvSpPr>
        <p:spPr>
          <a:xfrm>
            <a:off x="4060617" y="15705671"/>
            <a:ext cx="58952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Safe redirect ensuring user is not transferred to a fake website stealing credentials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9F7D8-E97D-A728-CB32-9A3B2887FBA5}"/>
              </a:ext>
            </a:extLst>
          </p:cNvPr>
          <p:cNvSpPr txBox="1"/>
          <p:nvPr/>
        </p:nvSpPr>
        <p:spPr>
          <a:xfrm>
            <a:off x="21164893" y="18325684"/>
            <a:ext cx="693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Hints are sent to a Database and only accessible via</a:t>
            </a:r>
          </a:p>
        </p:txBody>
      </p:sp>
    </p:spTree>
    <p:extLst>
      <p:ext uri="{BB962C8B-B14F-4D97-AF65-F5344CB8AC3E}">
        <p14:creationId xmlns:p14="http://schemas.microsoft.com/office/powerpoint/2010/main" val="228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1368</TotalTime>
  <Words>610</Words>
  <Application>Microsoft Office PowerPoint</Application>
  <PresentationFormat>Custom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Cracked Johnnie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Nikodem Drabik</cp:lastModifiedBy>
  <cp:revision>19</cp:revision>
  <dcterms:created xsi:type="dcterms:W3CDTF">2021-02-16T17:14:33Z</dcterms:created>
  <dcterms:modified xsi:type="dcterms:W3CDTF">2024-04-11T22:04:31Z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