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ink/ink1.xml" ContentType="application/inkml+xml"/>
  <Override PartName="/ppt/ink/ink2.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1" r:id="rId3"/>
    <p:sldId id="257" r:id="rId4"/>
    <p:sldId id="272" r:id="rId5"/>
    <p:sldId id="266" r:id="rId6"/>
    <p:sldId id="274" r:id="rId7"/>
    <p:sldId id="260" r:id="rId8"/>
    <p:sldId id="258" r:id="rId9"/>
    <p:sldId id="259" r:id="rId10"/>
    <p:sldId id="262" r:id="rId11"/>
    <p:sldId id="264" r:id="rId12"/>
    <p:sldId id="275" r:id="rId13"/>
    <p:sldId id="267" r:id="rId14"/>
    <p:sldId id="263" r:id="rId15"/>
    <p:sldId id="268" r:id="rId16"/>
    <p:sldId id="271"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65580FD-9352-0E82-A024-38592367AA68}" name="(s) Nikodem Drabik" initials="ND" userId="S::nikodem.drabik@students.plymouth.ac.uk::988cad8d-6853-42bc-825d-bfa5e7b7b9eb"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43E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109" autoAdjust="0"/>
  </p:normalViewPr>
  <p:slideViewPr>
    <p:cSldViewPr snapToGrid="0">
      <p:cViewPr varScale="1">
        <p:scale>
          <a:sx n="92" d="100"/>
          <a:sy n="92" d="100"/>
        </p:scale>
        <p:origin x="1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6F6277-CE89-4686-B12D-C3469B9B1F51}" type="doc">
      <dgm:prSet loTypeId="urn:microsoft.com/office/officeart/2018/2/layout/IconLabelDescriptionList" loCatId="icon" qsTypeId="urn:microsoft.com/office/officeart/2005/8/quickstyle/simple1" qsCatId="simple" csTypeId="urn:microsoft.com/office/officeart/2005/8/colors/accent0_2" csCatId="mainScheme" phldr="1"/>
      <dgm:spPr/>
      <dgm:t>
        <a:bodyPr/>
        <a:lstStyle/>
        <a:p>
          <a:endParaRPr lang="en-US"/>
        </a:p>
      </dgm:t>
    </dgm:pt>
    <dgm:pt modelId="{44FC75E0-79A1-423E-9DB2-1B7ECC1514A4}">
      <dgm:prSet/>
      <dgm:spPr/>
      <dgm:t>
        <a:bodyPr/>
        <a:lstStyle/>
        <a:p>
          <a:pPr>
            <a:lnSpc>
              <a:spcPct val="100000"/>
            </a:lnSpc>
            <a:defRPr b="1"/>
          </a:pPr>
          <a:r>
            <a:rPr lang="en-GB" dirty="0">
              <a:solidFill>
                <a:schemeClr val="bg1"/>
              </a:solidFill>
              <a:latin typeface="Amasis MT Pro Medium" panose="02040604050005020304" pitchFamily="18" charset="0"/>
            </a:rPr>
            <a:t>Language: JSON</a:t>
          </a:r>
          <a:endParaRPr lang="en-US" dirty="0">
            <a:solidFill>
              <a:schemeClr val="bg1"/>
            </a:solidFill>
            <a:latin typeface="Amasis MT Pro Medium" panose="02040604050005020304" pitchFamily="18" charset="0"/>
          </a:endParaRPr>
        </a:p>
      </dgm:t>
    </dgm:pt>
    <dgm:pt modelId="{0DAEE543-F375-407A-99DA-DCA91E6CD9D0}" type="parTrans" cxnId="{79537F36-8A16-4B80-96C5-95A965AB8DFC}">
      <dgm:prSet/>
      <dgm:spPr/>
      <dgm:t>
        <a:bodyPr/>
        <a:lstStyle/>
        <a:p>
          <a:endParaRPr lang="en-US"/>
        </a:p>
      </dgm:t>
    </dgm:pt>
    <dgm:pt modelId="{53CE6FB4-B319-43C5-871C-4AD51B93A69F}" type="sibTrans" cxnId="{79537F36-8A16-4B80-96C5-95A965AB8DFC}">
      <dgm:prSet/>
      <dgm:spPr/>
      <dgm:t>
        <a:bodyPr/>
        <a:lstStyle/>
        <a:p>
          <a:endParaRPr lang="en-US"/>
        </a:p>
      </dgm:t>
    </dgm:pt>
    <dgm:pt modelId="{C063FA87-13A2-4018-9C87-317441B07C9F}">
      <dgm:prSet/>
      <dgm:spPr/>
      <dgm:t>
        <a:bodyPr/>
        <a:lstStyle/>
        <a:p>
          <a:pPr>
            <a:lnSpc>
              <a:spcPct val="100000"/>
            </a:lnSpc>
            <a:defRPr b="1"/>
          </a:pPr>
          <a:r>
            <a:rPr lang="en-GB" dirty="0">
              <a:solidFill>
                <a:schemeClr val="bg1"/>
              </a:solidFill>
            </a:rPr>
            <a:t>Uses: 	</a:t>
          </a:r>
        </a:p>
        <a:p>
          <a:pPr>
            <a:lnSpc>
              <a:spcPct val="100000"/>
            </a:lnSpc>
            <a:defRPr b="1"/>
          </a:pPr>
          <a:r>
            <a:rPr lang="en-GB" dirty="0">
              <a:solidFill>
                <a:schemeClr val="bg1"/>
              </a:solidFill>
            </a:rPr>
            <a:t>Allows User to search in the SPA</a:t>
          </a:r>
          <a:endParaRPr lang="en-US" dirty="0">
            <a:solidFill>
              <a:schemeClr val="bg1"/>
            </a:solidFill>
          </a:endParaRPr>
        </a:p>
      </dgm:t>
    </dgm:pt>
    <dgm:pt modelId="{137993FC-7FAC-459A-BE2A-BF6F82DEE7EB}" type="parTrans" cxnId="{87CB1207-628C-4BAF-B2C0-A8E693086BB9}">
      <dgm:prSet/>
      <dgm:spPr/>
      <dgm:t>
        <a:bodyPr/>
        <a:lstStyle/>
        <a:p>
          <a:endParaRPr lang="en-US"/>
        </a:p>
      </dgm:t>
    </dgm:pt>
    <dgm:pt modelId="{2D0C30A7-648E-403D-9743-C8AF7014A317}" type="sibTrans" cxnId="{87CB1207-628C-4BAF-B2C0-A8E693086BB9}">
      <dgm:prSet/>
      <dgm:spPr/>
      <dgm:t>
        <a:bodyPr/>
        <a:lstStyle/>
        <a:p>
          <a:endParaRPr lang="en-US"/>
        </a:p>
      </dgm:t>
    </dgm:pt>
    <dgm:pt modelId="{3DC61F0C-7B7A-47DD-9E51-41EE1BB03220}">
      <dgm:prSet/>
      <dgm:spPr/>
      <dgm:t>
        <a:bodyPr/>
        <a:lstStyle/>
        <a:p>
          <a:pPr>
            <a:lnSpc>
              <a:spcPct val="100000"/>
            </a:lnSpc>
            <a:defRPr b="1"/>
          </a:pPr>
          <a:r>
            <a:rPr lang="en-GB" dirty="0">
              <a:solidFill>
                <a:schemeClr val="bg1"/>
              </a:solidFill>
              <a:latin typeface="Amasis MT Pro Medium" panose="02040604050005020304" pitchFamily="18" charset="0"/>
            </a:rPr>
            <a:t>Cost: 	</a:t>
          </a:r>
        </a:p>
        <a:p>
          <a:pPr>
            <a:lnSpc>
              <a:spcPct val="100000"/>
            </a:lnSpc>
            <a:defRPr b="1"/>
          </a:pPr>
          <a:r>
            <a:rPr lang="en-GB" dirty="0">
              <a:solidFill>
                <a:schemeClr val="bg1"/>
              </a:solidFill>
              <a:latin typeface="Amasis MT Pro Medium" panose="02040604050005020304" pitchFamily="18" charset="0"/>
            </a:rPr>
            <a:t>Free 100 searches per day.</a:t>
          </a:r>
          <a:endParaRPr lang="en-US" dirty="0">
            <a:solidFill>
              <a:schemeClr val="bg1"/>
            </a:solidFill>
            <a:latin typeface="Amasis MT Pro Medium" panose="02040604050005020304" pitchFamily="18" charset="0"/>
          </a:endParaRPr>
        </a:p>
      </dgm:t>
    </dgm:pt>
    <dgm:pt modelId="{CFAC8187-E041-4440-ACDF-6A2A45CED58F}" type="parTrans" cxnId="{C99503D6-9B89-4640-8D1A-6948B5B3F4F2}">
      <dgm:prSet/>
      <dgm:spPr/>
      <dgm:t>
        <a:bodyPr/>
        <a:lstStyle/>
        <a:p>
          <a:endParaRPr lang="en-US"/>
        </a:p>
      </dgm:t>
    </dgm:pt>
    <dgm:pt modelId="{5EC45540-F360-4E50-97B4-24AFC046130D}" type="sibTrans" cxnId="{C99503D6-9B89-4640-8D1A-6948B5B3F4F2}">
      <dgm:prSet/>
      <dgm:spPr/>
      <dgm:t>
        <a:bodyPr/>
        <a:lstStyle/>
        <a:p>
          <a:endParaRPr lang="en-US"/>
        </a:p>
      </dgm:t>
    </dgm:pt>
    <dgm:pt modelId="{7227A408-78E1-477C-A2CF-0E2ED40A9E19}">
      <dgm:prSet/>
      <dgm:spPr/>
      <dgm:t>
        <a:bodyPr/>
        <a:lstStyle/>
        <a:p>
          <a:pPr>
            <a:lnSpc>
              <a:spcPct val="100000"/>
            </a:lnSpc>
            <a:defRPr b="1"/>
          </a:pPr>
          <a:r>
            <a:rPr lang="en-GB" dirty="0">
              <a:solidFill>
                <a:schemeClr val="bg1"/>
              </a:solidFill>
              <a:latin typeface="Amasis MT Pro Medium" panose="02040604050005020304" pitchFamily="18" charset="0"/>
            </a:rPr>
            <a:t>Future application requirements:</a:t>
          </a:r>
        </a:p>
        <a:p>
          <a:pPr>
            <a:lnSpc>
              <a:spcPct val="100000"/>
            </a:lnSpc>
            <a:defRPr b="1"/>
          </a:pPr>
          <a:r>
            <a:rPr lang="en-GB" dirty="0">
              <a:solidFill>
                <a:schemeClr val="bg1"/>
              </a:solidFill>
              <a:latin typeface="Amasis MT Pro Medium" panose="02040604050005020304" pitchFamily="18" charset="0"/>
            </a:rPr>
            <a:t>Costs $5 per 1000</a:t>
          </a:r>
        </a:p>
        <a:p>
          <a:pPr>
            <a:lnSpc>
              <a:spcPct val="100000"/>
            </a:lnSpc>
            <a:defRPr b="1"/>
          </a:pPr>
          <a:r>
            <a:rPr lang="en-GB" dirty="0">
              <a:solidFill>
                <a:schemeClr val="bg1"/>
              </a:solidFill>
              <a:latin typeface="Amasis MT Pro Medium" panose="02040604050005020304" pitchFamily="18" charset="0"/>
            </a:rPr>
            <a:t>Ads to cover this</a:t>
          </a:r>
        </a:p>
      </dgm:t>
    </dgm:pt>
    <dgm:pt modelId="{C0BCFFA8-E165-4D5F-89E9-778A4105BCB7}" type="parTrans" cxnId="{B3532C53-AF3B-4DA6-B0FD-5FEFD3D34EB9}">
      <dgm:prSet/>
      <dgm:spPr/>
      <dgm:t>
        <a:bodyPr/>
        <a:lstStyle/>
        <a:p>
          <a:endParaRPr lang="en-US"/>
        </a:p>
      </dgm:t>
    </dgm:pt>
    <dgm:pt modelId="{ACCA8018-7FB3-4113-BD05-943E1E1A98D2}" type="sibTrans" cxnId="{B3532C53-AF3B-4DA6-B0FD-5FEFD3D34EB9}">
      <dgm:prSet/>
      <dgm:spPr/>
      <dgm:t>
        <a:bodyPr/>
        <a:lstStyle/>
        <a:p>
          <a:endParaRPr lang="en-US"/>
        </a:p>
      </dgm:t>
    </dgm:pt>
    <dgm:pt modelId="{C334F842-F7DB-40D2-B885-A3CFAA8BE623}" type="pres">
      <dgm:prSet presAssocID="{556F6277-CE89-4686-B12D-C3469B9B1F51}" presName="root" presStyleCnt="0">
        <dgm:presLayoutVars>
          <dgm:dir/>
          <dgm:resizeHandles val="exact"/>
        </dgm:presLayoutVars>
      </dgm:prSet>
      <dgm:spPr/>
    </dgm:pt>
    <dgm:pt modelId="{B0CDAD3C-17FC-4D2A-A025-C5093250097E}" type="pres">
      <dgm:prSet presAssocID="{44FC75E0-79A1-423E-9DB2-1B7ECC1514A4}" presName="compNode" presStyleCnt="0"/>
      <dgm:spPr/>
    </dgm:pt>
    <dgm:pt modelId="{D96D878A-211D-4939-AFD7-278A76FAEF22}" type="pres">
      <dgm:prSet presAssocID="{44FC75E0-79A1-423E-9DB2-1B7ECC1514A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65A583E8-47FE-4C3C-897F-5C5782F524B6}" type="pres">
      <dgm:prSet presAssocID="{44FC75E0-79A1-423E-9DB2-1B7ECC1514A4}" presName="iconSpace" presStyleCnt="0"/>
      <dgm:spPr/>
    </dgm:pt>
    <dgm:pt modelId="{3F6E2A92-5B03-4A48-9B2D-4075A9665C39}" type="pres">
      <dgm:prSet presAssocID="{44FC75E0-79A1-423E-9DB2-1B7ECC1514A4}" presName="parTx" presStyleLbl="revTx" presStyleIdx="0" presStyleCnt="8">
        <dgm:presLayoutVars>
          <dgm:chMax val="0"/>
          <dgm:chPref val="0"/>
        </dgm:presLayoutVars>
      </dgm:prSet>
      <dgm:spPr/>
    </dgm:pt>
    <dgm:pt modelId="{CAAD6CA9-BAB6-4B44-AB52-22C09E64A7A6}" type="pres">
      <dgm:prSet presAssocID="{44FC75E0-79A1-423E-9DB2-1B7ECC1514A4}" presName="txSpace" presStyleCnt="0"/>
      <dgm:spPr/>
    </dgm:pt>
    <dgm:pt modelId="{91B55BC2-24F8-41D7-8648-DD3E8B799A3B}" type="pres">
      <dgm:prSet presAssocID="{44FC75E0-79A1-423E-9DB2-1B7ECC1514A4}" presName="desTx" presStyleLbl="revTx" presStyleIdx="1" presStyleCnt="8">
        <dgm:presLayoutVars/>
      </dgm:prSet>
      <dgm:spPr/>
    </dgm:pt>
    <dgm:pt modelId="{BBE2A215-1AE5-4F77-90D5-C612117951BB}" type="pres">
      <dgm:prSet presAssocID="{53CE6FB4-B319-43C5-871C-4AD51B93A69F}" presName="sibTrans" presStyleCnt="0"/>
      <dgm:spPr/>
    </dgm:pt>
    <dgm:pt modelId="{C5E8AE78-0E47-41C5-AA6B-A467F31BB981}" type="pres">
      <dgm:prSet presAssocID="{C063FA87-13A2-4018-9C87-317441B07C9F}" presName="compNode" presStyleCnt="0"/>
      <dgm:spPr/>
    </dgm:pt>
    <dgm:pt modelId="{880D49B6-F844-4B69-8D8C-83C38796A512}" type="pres">
      <dgm:prSet presAssocID="{C063FA87-13A2-4018-9C87-317441B07C9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udience"/>
        </a:ext>
      </dgm:extLst>
    </dgm:pt>
    <dgm:pt modelId="{5DC910CD-09AB-404D-B653-DDAAABF75669}" type="pres">
      <dgm:prSet presAssocID="{C063FA87-13A2-4018-9C87-317441B07C9F}" presName="iconSpace" presStyleCnt="0"/>
      <dgm:spPr/>
    </dgm:pt>
    <dgm:pt modelId="{6559B766-3E07-41EA-B99F-72E3DEA18C3F}" type="pres">
      <dgm:prSet presAssocID="{C063FA87-13A2-4018-9C87-317441B07C9F}" presName="parTx" presStyleLbl="revTx" presStyleIdx="2" presStyleCnt="8" custScaleX="58566">
        <dgm:presLayoutVars>
          <dgm:chMax val="0"/>
          <dgm:chPref val="0"/>
        </dgm:presLayoutVars>
      </dgm:prSet>
      <dgm:spPr/>
    </dgm:pt>
    <dgm:pt modelId="{B33BD1D0-EC6B-4B34-98C6-0553DBF6FA3E}" type="pres">
      <dgm:prSet presAssocID="{C063FA87-13A2-4018-9C87-317441B07C9F}" presName="txSpace" presStyleCnt="0"/>
      <dgm:spPr/>
    </dgm:pt>
    <dgm:pt modelId="{0C7839AF-2E75-4C10-BFD7-09BD6863E032}" type="pres">
      <dgm:prSet presAssocID="{C063FA87-13A2-4018-9C87-317441B07C9F}" presName="desTx" presStyleLbl="revTx" presStyleIdx="3" presStyleCnt="8">
        <dgm:presLayoutVars/>
      </dgm:prSet>
      <dgm:spPr/>
    </dgm:pt>
    <dgm:pt modelId="{722C2A63-E76B-4CDD-AE5A-6180F2F048EE}" type="pres">
      <dgm:prSet presAssocID="{2D0C30A7-648E-403D-9743-C8AF7014A317}" presName="sibTrans" presStyleCnt="0"/>
      <dgm:spPr/>
    </dgm:pt>
    <dgm:pt modelId="{433CA250-87D8-4698-800F-A2BEBE563115}" type="pres">
      <dgm:prSet presAssocID="{3DC61F0C-7B7A-47DD-9E51-41EE1BB03220}" presName="compNode" presStyleCnt="0"/>
      <dgm:spPr/>
    </dgm:pt>
    <dgm:pt modelId="{97C3CCBC-95B8-485D-9E16-A13C61D9A9C7}" type="pres">
      <dgm:prSet presAssocID="{3DC61F0C-7B7A-47DD-9E51-41EE1BB03220}"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gnifying glass"/>
        </a:ext>
      </dgm:extLst>
    </dgm:pt>
    <dgm:pt modelId="{3C8BC365-F2E2-4C58-9360-EFD442850826}" type="pres">
      <dgm:prSet presAssocID="{3DC61F0C-7B7A-47DD-9E51-41EE1BB03220}" presName="iconSpace" presStyleCnt="0"/>
      <dgm:spPr/>
    </dgm:pt>
    <dgm:pt modelId="{C5E7DD12-F631-4EA3-A277-ACC892D1C836}" type="pres">
      <dgm:prSet presAssocID="{3DC61F0C-7B7A-47DD-9E51-41EE1BB03220}" presName="parTx" presStyleLbl="revTx" presStyleIdx="4" presStyleCnt="8" custScaleX="55624" custLinFactNeighborX="-30314" custLinFactNeighborY="-6909">
        <dgm:presLayoutVars>
          <dgm:chMax val="0"/>
          <dgm:chPref val="0"/>
        </dgm:presLayoutVars>
      </dgm:prSet>
      <dgm:spPr/>
    </dgm:pt>
    <dgm:pt modelId="{64A8221A-3371-4622-8C80-95233BB88F3E}" type="pres">
      <dgm:prSet presAssocID="{3DC61F0C-7B7A-47DD-9E51-41EE1BB03220}" presName="txSpace" presStyleCnt="0"/>
      <dgm:spPr/>
    </dgm:pt>
    <dgm:pt modelId="{712A62F5-24C1-43A4-B847-5D3506487C58}" type="pres">
      <dgm:prSet presAssocID="{3DC61F0C-7B7A-47DD-9E51-41EE1BB03220}" presName="desTx" presStyleLbl="revTx" presStyleIdx="5" presStyleCnt="8">
        <dgm:presLayoutVars/>
      </dgm:prSet>
      <dgm:spPr/>
    </dgm:pt>
    <dgm:pt modelId="{D15BC024-9373-420D-85F5-9231A23D7B7C}" type="pres">
      <dgm:prSet presAssocID="{5EC45540-F360-4E50-97B4-24AFC046130D}" presName="sibTrans" presStyleCnt="0"/>
      <dgm:spPr/>
    </dgm:pt>
    <dgm:pt modelId="{C5B8A621-9059-446D-B028-A9F9FCB848DD}" type="pres">
      <dgm:prSet presAssocID="{7227A408-78E1-477C-A2CF-0E2ED40A9E19}" presName="compNode" presStyleCnt="0"/>
      <dgm:spPr/>
    </dgm:pt>
    <dgm:pt modelId="{1025B7EB-7D44-414B-A76D-CF7B79130A27}" type="pres">
      <dgm:prSet presAssocID="{7227A408-78E1-477C-A2CF-0E2ED40A9E1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loud"/>
        </a:ext>
      </dgm:extLst>
    </dgm:pt>
    <dgm:pt modelId="{8BA3281E-97DD-41F5-9E17-E0ECB7AFE96C}" type="pres">
      <dgm:prSet presAssocID="{7227A408-78E1-477C-A2CF-0E2ED40A9E19}" presName="iconSpace" presStyleCnt="0"/>
      <dgm:spPr/>
    </dgm:pt>
    <dgm:pt modelId="{F12B73FD-5985-42CF-93B4-6C05CC0767CD}" type="pres">
      <dgm:prSet presAssocID="{7227A408-78E1-477C-A2CF-0E2ED40A9E19}" presName="parTx" presStyleLbl="revTx" presStyleIdx="6" presStyleCnt="8">
        <dgm:presLayoutVars>
          <dgm:chMax val="0"/>
          <dgm:chPref val="0"/>
        </dgm:presLayoutVars>
      </dgm:prSet>
      <dgm:spPr/>
    </dgm:pt>
    <dgm:pt modelId="{55FC73C5-CB7A-47F3-8033-F50E4DDF995C}" type="pres">
      <dgm:prSet presAssocID="{7227A408-78E1-477C-A2CF-0E2ED40A9E19}" presName="txSpace" presStyleCnt="0"/>
      <dgm:spPr/>
    </dgm:pt>
    <dgm:pt modelId="{0DEB6F6F-8E83-4E88-9C22-E8DD5884DD7F}" type="pres">
      <dgm:prSet presAssocID="{7227A408-78E1-477C-A2CF-0E2ED40A9E19}" presName="desTx" presStyleLbl="revTx" presStyleIdx="7" presStyleCnt="8">
        <dgm:presLayoutVars/>
      </dgm:prSet>
      <dgm:spPr/>
    </dgm:pt>
  </dgm:ptLst>
  <dgm:cxnLst>
    <dgm:cxn modelId="{87CB1207-628C-4BAF-B2C0-A8E693086BB9}" srcId="{556F6277-CE89-4686-B12D-C3469B9B1F51}" destId="{C063FA87-13A2-4018-9C87-317441B07C9F}" srcOrd="1" destOrd="0" parTransId="{137993FC-7FAC-459A-BE2A-BF6F82DEE7EB}" sibTransId="{2D0C30A7-648E-403D-9743-C8AF7014A317}"/>
    <dgm:cxn modelId="{8EC4D012-832B-4C27-B0E2-4F0EC6BAA2C5}" type="presOf" srcId="{556F6277-CE89-4686-B12D-C3469B9B1F51}" destId="{C334F842-F7DB-40D2-B885-A3CFAA8BE623}" srcOrd="0" destOrd="0" presId="urn:microsoft.com/office/officeart/2018/2/layout/IconLabelDescriptionList"/>
    <dgm:cxn modelId="{79537F36-8A16-4B80-96C5-95A965AB8DFC}" srcId="{556F6277-CE89-4686-B12D-C3469B9B1F51}" destId="{44FC75E0-79A1-423E-9DB2-1B7ECC1514A4}" srcOrd="0" destOrd="0" parTransId="{0DAEE543-F375-407A-99DA-DCA91E6CD9D0}" sibTransId="{53CE6FB4-B319-43C5-871C-4AD51B93A69F}"/>
    <dgm:cxn modelId="{B3532C53-AF3B-4DA6-B0FD-5FEFD3D34EB9}" srcId="{556F6277-CE89-4686-B12D-C3469B9B1F51}" destId="{7227A408-78E1-477C-A2CF-0E2ED40A9E19}" srcOrd="3" destOrd="0" parTransId="{C0BCFFA8-E165-4D5F-89E9-778A4105BCB7}" sibTransId="{ACCA8018-7FB3-4113-BD05-943E1E1A98D2}"/>
    <dgm:cxn modelId="{CE7F9055-3905-487F-94EA-AF09F79B615C}" type="presOf" srcId="{C063FA87-13A2-4018-9C87-317441B07C9F}" destId="{6559B766-3E07-41EA-B99F-72E3DEA18C3F}" srcOrd="0" destOrd="0" presId="urn:microsoft.com/office/officeart/2018/2/layout/IconLabelDescriptionList"/>
    <dgm:cxn modelId="{C99503D6-9B89-4640-8D1A-6948B5B3F4F2}" srcId="{556F6277-CE89-4686-B12D-C3469B9B1F51}" destId="{3DC61F0C-7B7A-47DD-9E51-41EE1BB03220}" srcOrd="2" destOrd="0" parTransId="{CFAC8187-E041-4440-ACDF-6A2A45CED58F}" sibTransId="{5EC45540-F360-4E50-97B4-24AFC046130D}"/>
    <dgm:cxn modelId="{3ECE7CD6-C56D-4A40-9882-992BAE7831FE}" type="presOf" srcId="{7227A408-78E1-477C-A2CF-0E2ED40A9E19}" destId="{F12B73FD-5985-42CF-93B4-6C05CC0767CD}" srcOrd="0" destOrd="0" presId="urn:microsoft.com/office/officeart/2018/2/layout/IconLabelDescriptionList"/>
    <dgm:cxn modelId="{A566EFDD-2E92-4F0B-B324-643B92588F10}" type="presOf" srcId="{3DC61F0C-7B7A-47DD-9E51-41EE1BB03220}" destId="{C5E7DD12-F631-4EA3-A277-ACC892D1C836}" srcOrd="0" destOrd="0" presId="urn:microsoft.com/office/officeart/2018/2/layout/IconLabelDescriptionList"/>
    <dgm:cxn modelId="{624050FC-27DB-410A-A68D-AAC2637ED3C0}" type="presOf" srcId="{44FC75E0-79A1-423E-9DB2-1B7ECC1514A4}" destId="{3F6E2A92-5B03-4A48-9B2D-4075A9665C39}" srcOrd="0" destOrd="0" presId="urn:microsoft.com/office/officeart/2018/2/layout/IconLabelDescriptionList"/>
    <dgm:cxn modelId="{E684AEE2-BDE6-4171-B349-1316F77E544D}" type="presParOf" srcId="{C334F842-F7DB-40D2-B885-A3CFAA8BE623}" destId="{B0CDAD3C-17FC-4D2A-A025-C5093250097E}" srcOrd="0" destOrd="0" presId="urn:microsoft.com/office/officeart/2018/2/layout/IconLabelDescriptionList"/>
    <dgm:cxn modelId="{7D150F46-632E-456D-9982-115D026BC598}" type="presParOf" srcId="{B0CDAD3C-17FC-4D2A-A025-C5093250097E}" destId="{D96D878A-211D-4939-AFD7-278A76FAEF22}" srcOrd="0" destOrd="0" presId="urn:microsoft.com/office/officeart/2018/2/layout/IconLabelDescriptionList"/>
    <dgm:cxn modelId="{99ACC802-244B-4DB9-A731-A93795469D7F}" type="presParOf" srcId="{B0CDAD3C-17FC-4D2A-A025-C5093250097E}" destId="{65A583E8-47FE-4C3C-897F-5C5782F524B6}" srcOrd="1" destOrd="0" presId="urn:microsoft.com/office/officeart/2018/2/layout/IconLabelDescriptionList"/>
    <dgm:cxn modelId="{753E76A0-24E8-4385-B63D-A8F03483F7E2}" type="presParOf" srcId="{B0CDAD3C-17FC-4D2A-A025-C5093250097E}" destId="{3F6E2A92-5B03-4A48-9B2D-4075A9665C39}" srcOrd="2" destOrd="0" presId="urn:microsoft.com/office/officeart/2018/2/layout/IconLabelDescriptionList"/>
    <dgm:cxn modelId="{A165FB8D-6CAB-47AE-BBD4-4B476BB3826D}" type="presParOf" srcId="{B0CDAD3C-17FC-4D2A-A025-C5093250097E}" destId="{CAAD6CA9-BAB6-4B44-AB52-22C09E64A7A6}" srcOrd="3" destOrd="0" presId="urn:microsoft.com/office/officeart/2018/2/layout/IconLabelDescriptionList"/>
    <dgm:cxn modelId="{4B87486E-32FB-4156-955F-99938E0E4AE1}" type="presParOf" srcId="{B0CDAD3C-17FC-4D2A-A025-C5093250097E}" destId="{91B55BC2-24F8-41D7-8648-DD3E8B799A3B}" srcOrd="4" destOrd="0" presId="urn:microsoft.com/office/officeart/2018/2/layout/IconLabelDescriptionList"/>
    <dgm:cxn modelId="{AC9AF33E-8120-45EA-B6DE-C324A21E1512}" type="presParOf" srcId="{C334F842-F7DB-40D2-B885-A3CFAA8BE623}" destId="{BBE2A215-1AE5-4F77-90D5-C612117951BB}" srcOrd="1" destOrd="0" presId="urn:microsoft.com/office/officeart/2018/2/layout/IconLabelDescriptionList"/>
    <dgm:cxn modelId="{CADB0D9E-CEBF-44C1-A906-935B59D6DFF0}" type="presParOf" srcId="{C334F842-F7DB-40D2-B885-A3CFAA8BE623}" destId="{C5E8AE78-0E47-41C5-AA6B-A467F31BB981}" srcOrd="2" destOrd="0" presId="urn:microsoft.com/office/officeart/2018/2/layout/IconLabelDescriptionList"/>
    <dgm:cxn modelId="{F7FC7D7E-8B3D-42F0-8E6C-FBE97FB5C70C}" type="presParOf" srcId="{C5E8AE78-0E47-41C5-AA6B-A467F31BB981}" destId="{880D49B6-F844-4B69-8D8C-83C38796A512}" srcOrd="0" destOrd="0" presId="urn:microsoft.com/office/officeart/2018/2/layout/IconLabelDescriptionList"/>
    <dgm:cxn modelId="{BEC54BCB-EFFF-48D8-BD9C-E8ED4FC045FD}" type="presParOf" srcId="{C5E8AE78-0E47-41C5-AA6B-A467F31BB981}" destId="{5DC910CD-09AB-404D-B653-DDAAABF75669}" srcOrd="1" destOrd="0" presId="urn:microsoft.com/office/officeart/2018/2/layout/IconLabelDescriptionList"/>
    <dgm:cxn modelId="{8EBD9E3C-ABF4-4D04-830C-430503F2B717}" type="presParOf" srcId="{C5E8AE78-0E47-41C5-AA6B-A467F31BB981}" destId="{6559B766-3E07-41EA-B99F-72E3DEA18C3F}" srcOrd="2" destOrd="0" presId="urn:microsoft.com/office/officeart/2018/2/layout/IconLabelDescriptionList"/>
    <dgm:cxn modelId="{F33A3F37-BE3D-40EF-8490-04F94EB16F7F}" type="presParOf" srcId="{C5E8AE78-0E47-41C5-AA6B-A467F31BB981}" destId="{B33BD1D0-EC6B-4B34-98C6-0553DBF6FA3E}" srcOrd="3" destOrd="0" presId="urn:microsoft.com/office/officeart/2018/2/layout/IconLabelDescriptionList"/>
    <dgm:cxn modelId="{545B6CE4-B8BA-42D3-9C7D-731B10671EFA}" type="presParOf" srcId="{C5E8AE78-0E47-41C5-AA6B-A467F31BB981}" destId="{0C7839AF-2E75-4C10-BFD7-09BD6863E032}" srcOrd="4" destOrd="0" presId="urn:microsoft.com/office/officeart/2018/2/layout/IconLabelDescriptionList"/>
    <dgm:cxn modelId="{E8C5E594-B0DB-4DA5-A174-4BBCFB5BC26B}" type="presParOf" srcId="{C334F842-F7DB-40D2-B885-A3CFAA8BE623}" destId="{722C2A63-E76B-4CDD-AE5A-6180F2F048EE}" srcOrd="3" destOrd="0" presId="urn:microsoft.com/office/officeart/2018/2/layout/IconLabelDescriptionList"/>
    <dgm:cxn modelId="{9DB4CF67-5443-442B-8E2E-C07630AA5091}" type="presParOf" srcId="{C334F842-F7DB-40D2-B885-A3CFAA8BE623}" destId="{433CA250-87D8-4698-800F-A2BEBE563115}" srcOrd="4" destOrd="0" presId="urn:microsoft.com/office/officeart/2018/2/layout/IconLabelDescriptionList"/>
    <dgm:cxn modelId="{5F71B4A8-F825-476E-8E20-F775CA0D68D4}" type="presParOf" srcId="{433CA250-87D8-4698-800F-A2BEBE563115}" destId="{97C3CCBC-95B8-485D-9E16-A13C61D9A9C7}" srcOrd="0" destOrd="0" presId="urn:microsoft.com/office/officeart/2018/2/layout/IconLabelDescriptionList"/>
    <dgm:cxn modelId="{0D46BD0F-CBA0-4006-B063-1B05C30EC423}" type="presParOf" srcId="{433CA250-87D8-4698-800F-A2BEBE563115}" destId="{3C8BC365-F2E2-4C58-9360-EFD442850826}" srcOrd="1" destOrd="0" presId="urn:microsoft.com/office/officeart/2018/2/layout/IconLabelDescriptionList"/>
    <dgm:cxn modelId="{3F2A138D-F639-40DC-9D67-F0456491E94B}" type="presParOf" srcId="{433CA250-87D8-4698-800F-A2BEBE563115}" destId="{C5E7DD12-F631-4EA3-A277-ACC892D1C836}" srcOrd="2" destOrd="0" presId="urn:microsoft.com/office/officeart/2018/2/layout/IconLabelDescriptionList"/>
    <dgm:cxn modelId="{55D9F2B1-7BB5-4EFC-AA1E-43CA6CA37738}" type="presParOf" srcId="{433CA250-87D8-4698-800F-A2BEBE563115}" destId="{64A8221A-3371-4622-8C80-95233BB88F3E}" srcOrd="3" destOrd="0" presId="urn:microsoft.com/office/officeart/2018/2/layout/IconLabelDescriptionList"/>
    <dgm:cxn modelId="{B9274C75-D523-4F38-9091-EA96FEF0E5B0}" type="presParOf" srcId="{433CA250-87D8-4698-800F-A2BEBE563115}" destId="{712A62F5-24C1-43A4-B847-5D3506487C58}" srcOrd="4" destOrd="0" presId="urn:microsoft.com/office/officeart/2018/2/layout/IconLabelDescriptionList"/>
    <dgm:cxn modelId="{539CDBE2-337B-4D0B-BDA7-444C420B3FF0}" type="presParOf" srcId="{C334F842-F7DB-40D2-B885-A3CFAA8BE623}" destId="{D15BC024-9373-420D-85F5-9231A23D7B7C}" srcOrd="5" destOrd="0" presId="urn:microsoft.com/office/officeart/2018/2/layout/IconLabelDescriptionList"/>
    <dgm:cxn modelId="{2A5919B0-FEB0-4E4C-9274-4E61DBA1FC63}" type="presParOf" srcId="{C334F842-F7DB-40D2-B885-A3CFAA8BE623}" destId="{C5B8A621-9059-446D-B028-A9F9FCB848DD}" srcOrd="6" destOrd="0" presId="urn:microsoft.com/office/officeart/2018/2/layout/IconLabelDescriptionList"/>
    <dgm:cxn modelId="{78B18BA5-372F-4C20-8F5D-91A57CE24288}" type="presParOf" srcId="{C5B8A621-9059-446D-B028-A9F9FCB848DD}" destId="{1025B7EB-7D44-414B-A76D-CF7B79130A27}" srcOrd="0" destOrd="0" presId="urn:microsoft.com/office/officeart/2018/2/layout/IconLabelDescriptionList"/>
    <dgm:cxn modelId="{50DBC66E-7072-4DCA-8A99-B0A5F0D9638F}" type="presParOf" srcId="{C5B8A621-9059-446D-B028-A9F9FCB848DD}" destId="{8BA3281E-97DD-41F5-9E17-E0ECB7AFE96C}" srcOrd="1" destOrd="0" presId="urn:microsoft.com/office/officeart/2018/2/layout/IconLabelDescriptionList"/>
    <dgm:cxn modelId="{06A2D97C-1B6D-4EC6-BAE0-151CE779B7B7}" type="presParOf" srcId="{C5B8A621-9059-446D-B028-A9F9FCB848DD}" destId="{F12B73FD-5985-42CF-93B4-6C05CC0767CD}" srcOrd="2" destOrd="0" presId="urn:microsoft.com/office/officeart/2018/2/layout/IconLabelDescriptionList"/>
    <dgm:cxn modelId="{5D86566D-5EDA-41DC-A404-0EFB3658D031}" type="presParOf" srcId="{C5B8A621-9059-446D-B028-A9F9FCB848DD}" destId="{55FC73C5-CB7A-47F3-8033-F50E4DDF995C}" srcOrd="3" destOrd="0" presId="urn:microsoft.com/office/officeart/2018/2/layout/IconLabelDescriptionList"/>
    <dgm:cxn modelId="{81FF1415-5FFA-4151-9E6D-76DDAE5C859C}" type="presParOf" srcId="{C5B8A621-9059-446D-B028-A9F9FCB848DD}" destId="{0DEB6F6F-8E83-4E88-9C22-E8DD5884DD7F}"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07BA08-7AF6-4DD0-BAD1-D10B70F2751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73C6F1D-B20B-4F03-9364-F346CADBCCF8}">
      <dgm:prSet/>
      <dgm:spPr>
        <a:solidFill>
          <a:schemeClr val="accent2"/>
        </a:solidFill>
      </dgm:spPr>
      <dgm:t>
        <a:bodyPr/>
        <a:lstStyle/>
        <a:p>
          <a:r>
            <a:rPr lang="en-GB"/>
            <a:t>2 Ways both secure: </a:t>
          </a:r>
          <a:endParaRPr lang="en-US"/>
        </a:p>
      </dgm:t>
    </dgm:pt>
    <dgm:pt modelId="{2857FFFE-F1E2-4880-9783-256F6C00D0C7}" type="parTrans" cxnId="{E094DCBB-5C53-4993-8568-0ABBA649E160}">
      <dgm:prSet/>
      <dgm:spPr/>
      <dgm:t>
        <a:bodyPr/>
        <a:lstStyle/>
        <a:p>
          <a:endParaRPr lang="en-US"/>
        </a:p>
      </dgm:t>
    </dgm:pt>
    <dgm:pt modelId="{3C0FB613-08F5-4F57-BE72-4311F0BA5421}" type="sibTrans" cxnId="{E094DCBB-5C53-4993-8568-0ABBA649E160}">
      <dgm:prSet/>
      <dgm:spPr/>
      <dgm:t>
        <a:bodyPr/>
        <a:lstStyle/>
        <a:p>
          <a:endParaRPr lang="en-US"/>
        </a:p>
      </dgm:t>
    </dgm:pt>
    <dgm:pt modelId="{419253C8-62A4-49FD-835A-572185BB9003}">
      <dgm:prSet/>
      <dgm:spPr/>
      <dgm:t>
        <a:bodyPr/>
        <a:lstStyle/>
        <a:p>
          <a:r>
            <a:rPr lang="en-GB"/>
            <a:t>1.Basic</a:t>
          </a:r>
          <a:endParaRPr lang="en-US"/>
        </a:p>
      </dgm:t>
    </dgm:pt>
    <dgm:pt modelId="{F4C4C2C3-3360-439B-9691-9A3628F27C5F}" type="parTrans" cxnId="{3333FBB0-2CC3-4EE2-A777-84EB60D2C04F}">
      <dgm:prSet/>
      <dgm:spPr/>
      <dgm:t>
        <a:bodyPr/>
        <a:lstStyle/>
        <a:p>
          <a:endParaRPr lang="en-US"/>
        </a:p>
      </dgm:t>
    </dgm:pt>
    <dgm:pt modelId="{F45B9B03-8CC7-49B0-88B0-988D1E4ED956}" type="sibTrans" cxnId="{3333FBB0-2CC3-4EE2-A777-84EB60D2C04F}">
      <dgm:prSet/>
      <dgm:spPr/>
      <dgm:t>
        <a:bodyPr/>
        <a:lstStyle/>
        <a:p>
          <a:endParaRPr lang="en-US"/>
        </a:p>
      </dgm:t>
    </dgm:pt>
    <dgm:pt modelId="{CD687DE3-62E8-4332-B3D1-CA7904A71B42}">
      <dgm:prSet/>
      <dgm:spPr/>
      <dgm:t>
        <a:bodyPr/>
        <a:lstStyle/>
        <a:p>
          <a:r>
            <a:rPr lang="en-GB"/>
            <a:t>2.Secure</a:t>
          </a:r>
          <a:endParaRPr lang="en-US"/>
        </a:p>
      </dgm:t>
    </dgm:pt>
    <dgm:pt modelId="{8F3A9535-86DF-4C3B-9ACC-07CB1CD1AE77}" type="parTrans" cxnId="{7EB1F785-C3CE-4D8A-8793-06792247B4BD}">
      <dgm:prSet/>
      <dgm:spPr/>
      <dgm:t>
        <a:bodyPr/>
        <a:lstStyle/>
        <a:p>
          <a:endParaRPr lang="en-US"/>
        </a:p>
      </dgm:t>
    </dgm:pt>
    <dgm:pt modelId="{0770F4D3-A081-44F8-B3C8-626BCBC0DFA9}" type="sibTrans" cxnId="{7EB1F785-C3CE-4D8A-8793-06792247B4BD}">
      <dgm:prSet/>
      <dgm:spPr/>
      <dgm:t>
        <a:bodyPr/>
        <a:lstStyle/>
        <a:p>
          <a:endParaRPr lang="en-US"/>
        </a:p>
      </dgm:t>
    </dgm:pt>
    <dgm:pt modelId="{2655425F-6A20-42E6-9CFE-DD5B3C83D01F}">
      <dgm:prSet/>
      <dgm:spPr>
        <a:solidFill>
          <a:schemeClr val="accent2"/>
        </a:solidFill>
      </dgm:spPr>
      <dgm:t>
        <a:bodyPr/>
        <a:lstStyle/>
        <a:p>
          <a:r>
            <a:rPr lang="en-GB"/>
            <a:t>Example:</a:t>
          </a:r>
          <a:endParaRPr lang="en-US"/>
        </a:p>
      </dgm:t>
    </dgm:pt>
    <dgm:pt modelId="{50C650DF-9E28-4481-99CA-870D65E7306B}" type="parTrans" cxnId="{DC91FED1-C555-4AD3-A86A-D6F83FB480FB}">
      <dgm:prSet/>
      <dgm:spPr/>
      <dgm:t>
        <a:bodyPr/>
        <a:lstStyle/>
        <a:p>
          <a:endParaRPr lang="en-US"/>
        </a:p>
      </dgm:t>
    </dgm:pt>
    <dgm:pt modelId="{03CA44FD-7B92-4934-94BA-5CB2D484A038}" type="sibTrans" cxnId="{DC91FED1-C555-4AD3-A86A-D6F83FB480FB}">
      <dgm:prSet/>
      <dgm:spPr/>
      <dgm:t>
        <a:bodyPr/>
        <a:lstStyle/>
        <a:p>
          <a:endParaRPr lang="en-US"/>
        </a:p>
      </dgm:t>
    </dgm:pt>
    <dgm:pt modelId="{B62C3B00-05A9-4D0A-91DE-A273A2A8A308}">
      <dgm:prSet/>
      <dgm:spPr/>
      <dgm:t>
        <a:bodyPr/>
        <a:lstStyle/>
        <a:p>
          <a:r>
            <a:rPr lang="en-GB"/>
            <a:t>My cat is aged 13</a:t>
          </a:r>
          <a:endParaRPr lang="en-US"/>
        </a:p>
      </dgm:t>
    </dgm:pt>
    <dgm:pt modelId="{8EE614ED-C59D-4915-A214-5F65D3582189}" type="parTrans" cxnId="{EE858E99-A5E8-418B-BAEB-861286D0B199}">
      <dgm:prSet/>
      <dgm:spPr/>
      <dgm:t>
        <a:bodyPr/>
        <a:lstStyle/>
        <a:p>
          <a:endParaRPr lang="en-US"/>
        </a:p>
      </dgm:t>
    </dgm:pt>
    <dgm:pt modelId="{CD4FA810-3601-4096-A0C4-F53E61CA0A6D}" type="sibTrans" cxnId="{EE858E99-A5E8-418B-BAEB-861286D0B199}">
      <dgm:prSet/>
      <dgm:spPr/>
      <dgm:t>
        <a:bodyPr/>
        <a:lstStyle/>
        <a:p>
          <a:endParaRPr lang="en-US"/>
        </a:p>
      </dgm:t>
    </dgm:pt>
    <dgm:pt modelId="{1A31E8E9-5773-4DCA-B04C-6BD6FB280277}">
      <dgm:prSet/>
      <dgm:spPr>
        <a:solidFill>
          <a:schemeClr val="accent2"/>
        </a:solidFill>
      </dgm:spPr>
      <dgm:t>
        <a:bodyPr/>
        <a:lstStyle/>
        <a:p>
          <a:r>
            <a:rPr lang="en-GB"/>
            <a:t>After Algorithm 1:</a:t>
          </a:r>
          <a:endParaRPr lang="en-US"/>
        </a:p>
      </dgm:t>
    </dgm:pt>
    <dgm:pt modelId="{12C9B62D-8B62-488A-A5DA-188F3A354582}" type="parTrans" cxnId="{3A32A6F2-9ECA-4742-B290-3FADEAAB4A2C}">
      <dgm:prSet/>
      <dgm:spPr/>
      <dgm:t>
        <a:bodyPr/>
        <a:lstStyle/>
        <a:p>
          <a:endParaRPr lang="en-US"/>
        </a:p>
      </dgm:t>
    </dgm:pt>
    <dgm:pt modelId="{8241C073-C700-49C8-B141-0CF54BC22366}" type="sibTrans" cxnId="{3A32A6F2-9ECA-4742-B290-3FADEAAB4A2C}">
      <dgm:prSet/>
      <dgm:spPr/>
      <dgm:t>
        <a:bodyPr/>
        <a:lstStyle/>
        <a:p>
          <a:endParaRPr lang="en-US"/>
        </a:p>
      </dgm:t>
    </dgm:pt>
    <dgm:pt modelId="{D940392D-AC8A-4AEE-85EE-5561A12116F4}">
      <dgm:prSet/>
      <dgm:spPr/>
      <dgm:t>
        <a:bodyPr/>
        <a:lstStyle/>
        <a:p>
          <a:r>
            <a:rPr lang="en-GB"/>
            <a:t>My_cat_is_aged_13</a:t>
          </a:r>
          <a:endParaRPr lang="en-US"/>
        </a:p>
      </dgm:t>
    </dgm:pt>
    <dgm:pt modelId="{E202B8E3-0D4B-455B-AF53-FEE136418C3F}" type="parTrans" cxnId="{4B7BA055-3EC7-44B1-B1FA-FF020AD1A092}">
      <dgm:prSet/>
      <dgm:spPr/>
      <dgm:t>
        <a:bodyPr/>
        <a:lstStyle/>
        <a:p>
          <a:endParaRPr lang="en-US"/>
        </a:p>
      </dgm:t>
    </dgm:pt>
    <dgm:pt modelId="{0674E5FB-B9FF-4E2F-8DE9-50A36E52B5AE}" type="sibTrans" cxnId="{4B7BA055-3EC7-44B1-B1FA-FF020AD1A092}">
      <dgm:prSet/>
      <dgm:spPr/>
      <dgm:t>
        <a:bodyPr/>
        <a:lstStyle/>
        <a:p>
          <a:endParaRPr lang="en-US"/>
        </a:p>
      </dgm:t>
    </dgm:pt>
    <dgm:pt modelId="{F4B6B73B-34BF-4C58-8BC0-9AA240307FE3}">
      <dgm:prSet/>
      <dgm:spPr>
        <a:solidFill>
          <a:schemeClr val="accent2"/>
        </a:solidFill>
      </dgm:spPr>
      <dgm:t>
        <a:bodyPr/>
        <a:lstStyle/>
        <a:p>
          <a:r>
            <a:rPr lang="en-GB" dirty="0"/>
            <a:t>After Algorithm 2:</a:t>
          </a:r>
          <a:endParaRPr lang="en-US" dirty="0"/>
        </a:p>
      </dgm:t>
    </dgm:pt>
    <dgm:pt modelId="{EFC09D22-A853-4871-8BA9-100EB747D791}" type="parTrans" cxnId="{C77CBCD3-C223-4617-B3EB-71606146E568}">
      <dgm:prSet/>
      <dgm:spPr/>
      <dgm:t>
        <a:bodyPr/>
        <a:lstStyle/>
        <a:p>
          <a:endParaRPr lang="en-US"/>
        </a:p>
      </dgm:t>
    </dgm:pt>
    <dgm:pt modelId="{0CE0F5C7-A7BC-4B02-9EC4-703AE29BE868}" type="sibTrans" cxnId="{C77CBCD3-C223-4617-B3EB-71606146E568}">
      <dgm:prSet/>
      <dgm:spPr/>
      <dgm:t>
        <a:bodyPr/>
        <a:lstStyle/>
        <a:p>
          <a:endParaRPr lang="en-US"/>
        </a:p>
      </dgm:t>
    </dgm:pt>
    <dgm:pt modelId="{2D1F07EF-F495-4704-AD95-B59E49ECE306}">
      <dgm:prSet/>
      <dgm:spPr/>
      <dgm:t>
        <a:bodyPr/>
        <a:lstStyle/>
        <a:p>
          <a:r>
            <a:rPr lang="en-GB"/>
            <a:t>My_c@t_!$_@g3d_13</a:t>
          </a:r>
          <a:endParaRPr lang="en-US"/>
        </a:p>
      </dgm:t>
    </dgm:pt>
    <dgm:pt modelId="{0260FC12-8FDD-4098-9479-EB9A4990FF4E}" type="parTrans" cxnId="{83B36F68-AA4C-4CAA-807A-944571FA01DA}">
      <dgm:prSet/>
      <dgm:spPr/>
      <dgm:t>
        <a:bodyPr/>
        <a:lstStyle/>
        <a:p>
          <a:endParaRPr lang="en-US"/>
        </a:p>
      </dgm:t>
    </dgm:pt>
    <dgm:pt modelId="{10CB08D9-A3CB-407D-9E3E-5D8800FEB44A}" type="sibTrans" cxnId="{83B36F68-AA4C-4CAA-807A-944571FA01DA}">
      <dgm:prSet/>
      <dgm:spPr/>
      <dgm:t>
        <a:bodyPr/>
        <a:lstStyle/>
        <a:p>
          <a:endParaRPr lang="en-US"/>
        </a:p>
      </dgm:t>
    </dgm:pt>
    <dgm:pt modelId="{8E686DA2-620F-4A88-A81C-2DC800A83B01}">
      <dgm:prSet/>
      <dgm:spPr>
        <a:solidFill>
          <a:schemeClr val="accent2"/>
        </a:solidFill>
      </dgm:spPr>
      <dgm:t>
        <a:bodyPr/>
        <a:lstStyle/>
        <a:p>
          <a:r>
            <a:rPr lang="en-GB"/>
            <a:t>Pros-</a:t>
          </a:r>
          <a:endParaRPr lang="en-US"/>
        </a:p>
      </dgm:t>
    </dgm:pt>
    <dgm:pt modelId="{574CB302-4ED4-4E93-B426-2C360F072234}" type="parTrans" cxnId="{FA0CDC31-9AE3-4A0A-AFBF-5F62457BF69A}">
      <dgm:prSet/>
      <dgm:spPr/>
      <dgm:t>
        <a:bodyPr/>
        <a:lstStyle/>
        <a:p>
          <a:endParaRPr lang="en-US"/>
        </a:p>
      </dgm:t>
    </dgm:pt>
    <dgm:pt modelId="{F81E5622-D9DF-451A-9519-26996B48AD01}" type="sibTrans" cxnId="{FA0CDC31-9AE3-4A0A-AFBF-5F62457BF69A}">
      <dgm:prSet/>
      <dgm:spPr/>
      <dgm:t>
        <a:bodyPr/>
        <a:lstStyle/>
        <a:p>
          <a:endParaRPr lang="en-US"/>
        </a:p>
      </dgm:t>
    </dgm:pt>
    <dgm:pt modelId="{B591ABE4-8708-430B-962A-4C269161B482}">
      <dgm:prSet/>
      <dgm:spPr/>
      <dgm:t>
        <a:bodyPr/>
        <a:lstStyle/>
        <a:p>
          <a:r>
            <a:rPr lang="en-GB"/>
            <a:t>Both Secure</a:t>
          </a:r>
          <a:endParaRPr lang="en-US"/>
        </a:p>
      </dgm:t>
    </dgm:pt>
    <dgm:pt modelId="{CCF07FC6-B109-440D-8BC1-76C824863CFF}" type="parTrans" cxnId="{FBB65F60-82A0-48D2-947D-F668CC7A46A6}">
      <dgm:prSet/>
      <dgm:spPr/>
      <dgm:t>
        <a:bodyPr/>
        <a:lstStyle/>
        <a:p>
          <a:endParaRPr lang="en-US"/>
        </a:p>
      </dgm:t>
    </dgm:pt>
    <dgm:pt modelId="{786CFEC0-4671-46E2-9A62-10A37649C5BC}" type="sibTrans" cxnId="{FBB65F60-82A0-48D2-947D-F668CC7A46A6}">
      <dgm:prSet/>
      <dgm:spPr/>
      <dgm:t>
        <a:bodyPr/>
        <a:lstStyle/>
        <a:p>
          <a:endParaRPr lang="en-US"/>
        </a:p>
      </dgm:t>
    </dgm:pt>
    <dgm:pt modelId="{9B8B6104-F395-43A6-82EF-912416A39896}">
      <dgm:prSet/>
      <dgm:spPr/>
      <dgm:t>
        <a:bodyPr/>
        <a:lstStyle/>
        <a:p>
          <a:r>
            <a:rPr lang="en-GB"/>
            <a:t>Easily memorable story</a:t>
          </a:r>
          <a:endParaRPr lang="en-US"/>
        </a:p>
      </dgm:t>
    </dgm:pt>
    <dgm:pt modelId="{0CCC3EF1-E591-4594-A561-D79198D16D2C}" type="parTrans" cxnId="{B37CFBDD-CC52-40C5-B6D0-7B0DFEB9A6AB}">
      <dgm:prSet/>
      <dgm:spPr/>
      <dgm:t>
        <a:bodyPr/>
        <a:lstStyle/>
        <a:p>
          <a:endParaRPr lang="en-US"/>
        </a:p>
      </dgm:t>
    </dgm:pt>
    <dgm:pt modelId="{F627A0EC-1A95-4150-B740-7123AEB8148D}" type="sibTrans" cxnId="{B37CFBDD-CC52-40C5-B6D0-7B0DFEB9A6AB}">
      <dgm:prSet/>
      <dgm:spPr/>
      <dgm:t>
        <a:bodyPr/>
        <a:lstStyle/>
        <a:p>
          <a:endParaRPr lang="en-US"/>
        </a:p>
      </dgm:t>
    </dgm:pt>
    <dgm:pt modelId="{3AD3DD1A-9466-4DD5-BBD7-FC676016F27D}">
      <dgm:prSet/>
      <dgm:spPr>
        <a:solidFill>
          <a:schemeClr val="accent2"/>
        </a:solidFill>
      </dgm:spPr>
      <dgm:t>
        <a:bodyPr/>
        <a:lstStyle/>
        <a:p>
          <a:r>
            <a:rPr lang="en-GB"/>
            <a:t>Cons-</a:t>
          </a:r>
          <a:endParaRPr lang="en-US"/>
        </a:p>
      </dgm:t>
    </dgm:pt>
    <dgm:pt modelId="{7CFB6051-E0DF-4B8C-93D5-B89CA31234BB}" type="parTrans" cxnId="{F700BD2A-C99A-4B8D-9ACE-2A0703A79FE5}">
      <dgm:prSet/>
      <dgm:spPr/>
      <dgm:t>
        <a:bodyPr/>
        <a:lstStyle/>
        <a:p>
          <a:endParaRPr lang="en-US"/>
        </a:p>
      </dgm:t>
    </dgm:pt>
    <dgm:pt modelId="{F984DA7F-77C6-432F-A37A-7C9A74D01FEF}" type="sibTrans" cxnId="{F700BD2A-C99A-4B8D-9ACE-2A0703A79FE5}">
      <dgm:prSet/>
      <dgm:spPr/>
      <dgm:t>
        <a:bodyPr/>
        <a:lstStyle/>
        <a:p>
          <a:endParaRPr lang="en-US"/>
        </a:p>
      </dgm:t>
    </dgm:pt>
    <dgm:pt modelId="{21E15282-5635-486C-8BC1-08DAC9823063}">
      <dgm:prSet/>
      <dgm:spPr/>
      <dgm:t>
        <a:bodyPr/>
        <a:lstStyle/>
        <a:p>
          <a:r>
            <a:rPr lang="en-GB" dirty="0"/>
            <a:t>Possibly hard to memorise encryption rules</a:t>
          </a:r>
          <a:endParaRPr lang="en-US" dirty="0"/>
        </a:p>
      </dgm:t>
    </dgm:pt>
    <dgm:pt modelId="{A64E1191-2DA3-423D-A1F0-20B18EF4C3A1}" type="parTrans" cxnId="{54BE443A-ABDD-4142-B483-90C769A09DB0}">
      <dgm:prSet/>
      <dgm:spPr/>
      <dgm:t>
        <a:bodyPr/>
        <a:lstStyle/>
        <a:p>
          <a:endParaRPr lang="en-US"/>
        </a:p>
      </dgm:t>
    </dgm:pt>
    <dgm:pt modelId="{8F94ADFC-BE65-48DA-AB55-369500D458EF}" type="sibTrans" cxnId="{54BE443A-ABDD-4142-B483-90C769A09DB0}">
      <dgm:prSet/>
      <dgm:spPr/>
      <dgm:t>
        <a:bodyPr/>
        <a:lstStyle/>
        <a:p>
          <a:endParaRPr lang="en-US"/>
        </a:p>
      </dgm:t>
    </dgm:pt>
    <dgm:pt modelId="{4694A08B-920D-47BB-AA23-4A0892807260}" type="pres">
      <dgm:prSet presAssocID="{DD07BA08-7AF6-4DD0-BAD1-D10B70F2751A}" presName="linear" presStyleCnt="0">
        <dgm:presLayoutVars>
          <dgm:dir/>
          <dgm:animLvl val="lvl"/>
          <dgm:resizeHandles val="exact"/>
        </dgm:presLayoutVars>
      </dgm:prSet>
      <dgm:spPr/>
    </dgm:pt>
    <dgm:pt modelId="{ECC5DBB4-5E36-4C95-8993-B441A0D69090}" type="pres">
      <dgm:prSet presAssocID="{F73C6F1D-B20B-4F03-9364-F346CADBCCF8}" presName="parentLin" presStyleCnt="0"/>
      <dgm:spPr/>
    </dgm:pt>
    <dgm:pt modelId="{81ECFF6A-FD56-4027-9BA5-FFEB102816B8}" type="pres">
      <dgm:prSet presAssocID="{F73C6F1D-B20B-4F03-9364-F346CADBCCF8}" presName="parentLeftMargin" presStyleLbl="node1" presStyleIdx="0" presStyleCnt="6"/>
      <dgm:spPr/>
    </dgm:pt>
    <dgm:pt modelId="{9558F8A6-C07B-46C4-98CA-3D7B507D35C0}" type="pres">
      <dgm:prSet presAssocID="{F73C6F1D-B20B-4F03-9364-F346CADBCCF8}" presName="parentText" presStyleLbl="node1" presStyleIdx="0" presStyleCnt="6">
        <dgm:presLayoutVars>
          <dgm:chMax val="0"/>
          <dgm:bulletEnabled val="1"/>
        </dgm:presLayoutVars>
      </dgm:prSet>
      <dgm:spPr/>
    </dgm:pt>
    <dgm:pt modelId="{FCD4CD66-5C5E-483A-BE45-22B363D8088E}" type="pres">
      <dgm:prSet presAssocID="{F73C6F1D-B20B-4F03-9364-F346CADBCCF8}" presName="negativeSpace" presStyleCnt="0"/>
      <dgm:spPr/>
    </dgm:pt>
    <dgm:pt modelId="{A30B8200-4BB4-46BF-A17B-ABEEE16A622A}" type="pres">
      <dgm:prSet presAssocID="{F73C6F1D-B20B-4F03-9364-F346CADBCCF8}" presName="childText" presStyleLbl="conFgAcc1" presStyleIdx="0" presStyleCnt="6">
        <dgm:presLayoutVars>
          <dgm:bulletEnabled val="1"/>
        </dgm:presLayoutVars>
      </dgm:prSet>
      <dgm:spPr/>
    </dgm:pt>
    <dgm:pt modelId="{09F18460-2D7C-4B33-8A24-4D9FF26B2E1A}" type="pres">
      <dgm:prSet presAssocID="{3C0FB613-08F5-4F57-BE72-4311F0BA5421}" presName="spaceBetweenRectangles" presStyleCnt="0"/>
      <dgm:spPr/>
    </dgm:pt>
    <dgm:pt modelId="{DED1F406-9573-4944-BEA9-83AF2B346E65}" type="pres">
      <dgm:prSet presAssocID="{2655425F-6A20-42E6-9CFE-DD5B3C83D01F}" presName="parentLin" presStyleCnt="0"/>
      <dgm:spPr/>
    </dgm:pt>
    <dgm:pt modelId="{9AF89E4C-B0E2-4415-AC31-FC613C300172}" type="pres">
      <dgm:prSet presAssocID="{2655425F-6A20-42E6-9CFE-DD5B3C83D01F}" presName="parentLeftMargin" presStyleLbl="node1" presStyleIdx="0" presStyleCnt="6"/>
      <dgm:spPr/>
    </dgm:pt>
    <dgm:pt modelId="{4701A249-E1E3-471B-A034-CF0092C7DBB1}" type="pres">
      <dgm:prSet presAssocID="{2655425F-6A20-42E6-9CFE-DD5B3C83D01F}" presName="parentText" presStyleLbl="node1" presStyleIdx="1" presStyleCnt="6">
        <dgm:presLayoutVars>
          <dgm:chMax val="0"/>
          <dgm:bulletEnabled val="1"/>
        </dgm:presLayoutVars>
      </dgm:prSet>
      <dgm:spPr/>
    </dgm:pt>
    <dgm:pt modelId="{4AFE20DC-550B-4731-8803-0B7345DDC438}" type="pres">
      <dgm:prSet presAssocID="{2655425F-6A20-42E6-9CFE-DD5B3C83D01F}" presName="negativeSpace" presStyleCnt="0"/>
      <dgm:spPr/>
    </dgm:pt>
    <dgm:pt modelId="{84C47C5B-FCBA-4FDD-84BB-4B5AF67771A6}" type="pres">
      <dgm:prSet presAssocID="{2655425F-6A20-42E6-9CFE-DD5B3C83D01F}" presName="childText" presStyleLbl="conFgAcc1" presStyleIdx="1" presStyleCnt="6">
        <dgm:presLayoutVars>
          <dgm:bulletEnabled val="1"/>
        </dgm:presLayoutVars>
      </dgm:prSet>
      <dgm:spPr/>
    </dgm:pt>
    <dgm:pt modelId="{2FA725BE-3998-454D-AF6C-D6F56E44D184}" type="pres">
      <dgm:prSet presAssocID="{03CA44FD-7B92-4934-94BA-5CB2D484A038}" presName="spaceBetweenRectangles" presStyleCnt="0"/>
      <dgm:spPr/>
    </dgm:pt>
    <dgm:pt modelId="{6BE21057-7DE8-4CF6-8BD6-82936948AB84}" type="pres">
      <dgm:prSet presAssocID="{1A31E8E9-5773-4DCA-B04C-6BD6FB280277}" presName="parentLin" presStyleCnt="0"/>
      <dgm:spPr/>
    </dgm:pt>
    <dgm:pt modelId="{69BAB639-749C-461D-B110-D937434BCA25}" type="pres">
      <dgm:prSet presAssocID="{1A31E8E9-5773-4DCA-B04C-6BD6FB280277}" presName="parentLeftMargin" presStyleLbl="node1" presStyleIdx="1" presStyleCnt="6"/>
      <dgm:spPr/>
    </dgm:pt>
    <dgm:pt modelId="{8F9EEACF-1B09-4499-8841-2BDAF7F119F6}" type="pres">
      <dgm:prSet presAssocID="{1A31E8E9-5773-4DCA-B04C-6BD6FB280277}" presName="parentText" presStyleLbl="node1" presStyleIdx="2" presStyleCnt="6">
        <dgm:presLayoutVars>
          <dgm:chMax val="0"/>
          <dgm:bulletEnabled val="1"/>
        </dgm:presLayoutVars>
      </dgm:prSet>
      <dgm:spPr/>
    </dgm:pt>
    <dgm:pt modelId="{FEB2A166-64BD-4A7D-BA6F-D6C16B8A7F19}" type="pres">
      <dgm:prSet presAssocID="{1A31E8E9-5773-4DCA-B04C-6BD6FB280277}" presName="negativeSpace" presStyleCnt="0"/>
      <dgm:spPr/>
    </dgm:pt>
    <dgm:pt modelId="{697F18E9-2E35-47D5-ABA5-0428FCAD85FF}" type="pres">
      <dgm:prSet presAssocID="{1A31E8E9-5773-4DCA-B04C-6BD6FB280277}" presName="childText" presStyleLbl="conFgAcc1" presStyleIdx="2" presStyleCnt="6">
        <dgm:presLayoutVars>
          <dgm:bulletEnabled val="1"/>
        </dgm:presLayoutVars>
      </dgm:prSet>
      <dgm:spPr/>
    </dgm:pt>
    <dgm:pt modelId="{83428FD2-191F-4BD4-ADEE-621FB7323335}" type="pres">
      <dgm:prSet presAssocID="{8241C073-C700-49C8-B141-0CF54BC22366}" presName="spaceBetweenRectangles" presStyleCnt="0"/>
      <dgm:spPr/>
    </dgm:pt>
    <dgm:pt modelId="{18FA5721-25A3-4C9F-B626-A617232868CD}" type="pres">
      <dgm:prSet presAssocID="{F4B6B73B-34BF-4C58-8BC0-9AA240307FE3}" presName="parentLin" presStyleCnt="0"/>
      <dgm:spPr/>
    </dgm:pt>
    <dgm:pt modelId="{2B9D50B1-DAA4-482A-AA47-DE009E1037C5}" type="pres">
      <dgm:prSet presAssocID="{F4B6B73B-34BF-4C58-8BC0-9AA240307FE3}" presName="parentLeftMargin" presStyleLbl="node1" presStyleIdx="2" presStyleCnt="6"/>
      <dgm:spPr/>
    </dgm:pt>
    <dgm:pt modelId="{C42BBBE7-6104-43B6-B714-87E82263D70D}" type="pres">
      <dgm:prSet presAssocID="{F4B6B73B-34BF-4C58-8BC0-9AA240307FE3}" presName="parentText" presStyleLbl="node1" presStyleIdx="3" presStyleCnt="6">
        <dgm:presLayoutVars>
          <dgm:chMax val="0"/>
          <dgm:bulletEnabled val="1"/>
        </dgm:presLayoutVars>
      </dgm:prSet>
      <dgm:spPr/>
    </dgm:pt>
    <dgm:pt modelId="{748D0987-0A60-462D-BC6F-B86585776ABD}" type="pres">
      <dgm:prSet presAssocID="{F4B6B73B-34BF-4C58-8BC0-9AA240307FE3}" presName="negativeSpace" presStyleCnt="0"/>
      <dgm:spPr/>
    </dgm:pt>
    <dgm:pt modelId="{6A38D9AF-16F7-43D7-91BE-19809777E76F}" type="pres">
      <dgm:prSet presAssocID="{F4B6B73B-34BF-4C58-8BC0-9AA240307FE3}" presName="childText" presStyleLbl="conFgAcc1" presStyleIdx="3" presStyleCnt="6">
        <dgm:presLayoutVars>
          <dgm:bulletEnabled val="1"/>
        </dgm:presLayoutVars>
      </dgm:prSet>
      <dgm:spPr/>
    </dgm:pt>
    <dgm:pt modelId="{40EE1060-5E66-44F9-9F2F-08214F23ADE2}" type="pres">
      <dgm:prSet presAssocID="{0CE0F5C7-A7BC-4B02-9EC4-703AE29BE868}" presName="spaceBetweenRectangles" presStyleCnt="0"/>
      <dgm:spPr/>
    </dgm:pt>
    <dgm:pt modelId="{191D370D-F31F-4151-8CC7-F33BBE2B8A38}" type="pres">
      <dgm:prSet presAssocID="{8E686DA2-620F-4A88-A81C-2DC800A83B01}" presName="parentLin" presStyleCnt="0"/>
      <dgm:spPr/>
    </dgm:pt>
    <dgm:pt modelId="{C43F4469-AD3B-4AF1-B951-087D6701F074}" type="pres">
      <dgm:prSet presAssocID="{8E686DA2-620F-4A88-A81C-2DC800A83B01}" presName="parentLeftMargin" presStyleLbl="node1" presStyleIdx="3" presStyleCnt="6"/>
      <dgm:spPr/>
    </dgm:pt>
    <dgm:pt modelId="{5574DB3E-AAD0-4A53-A4EE-DAD35B904DE6}" type="pres">
      <dgm:prSet presAssocID="{8E686DA2-620F-4A88-A81C-2DC800A83B01}" presName="parentText" presStyleLbl="node1" presStyleIdx="4" presStyleCnt="6">
        <dgm:presLayoutVars>
          <dgm:chMax val="0"/>
          <dgm:bulletEnabled val="1"/>
        </dgm:presLayoutVars>
      </dgm:prSet>
      <dgm:spPr/>
    </dgm:pt>
    <dgm:pt modelId="{D35574CC-A09E-4C31-A5C3-CEA06A141078}" type="pres">
      <dgm:prSet presAssocID="{8E686DA2-620F-4A88-A81C-2DC800A83B01}" presName="negativeSpace" presStyleCnt="0"/>
      <dgm:spPr/>
    </dgm:pt>
    <dgm:pt modelId="{BF0A70F6-F80A-4EF0-8654-9F4DDA9265F0}" type="pres">
      <dgm:prSet presAssocID="{8E686DA2-620F-4A88-A81C-2DC800A83B01}" presName="childText" presStyleLbl="conFgAcc1" presStyleIdx="4" presStyleCnt="6">
        <dgm:presLayoutVars>
          <dgm:bulletEnabled val="1"/>
        </dgm:presLayoutVars>
      </dgm:prSet>
      <dgm:spPr/>
    </dgm:pt>
    <dgm:pt modelId="{5CA8E1A3-94DD-4317-B781-F42F5173EFC2}" type="pres">
      <dgm:prSet presAssocID="{F81E5622-D9DF-451A-9519-26996B48AD01}" presName="spaceBetweenRectangles" presStyleCnt="0"/>
      <dgm:spPr/>
    </dgm:pt>
    <dgm:pt modelId="{1AFB4A57-BBBA-4B2D-8395-DB5650230B68}" type="pres">
      <dgm:prSet presAssocID="{3AD3DD1A-9466-4DD5-BBD7-FC676016F27D}" presName="parentLin" presStyleCnt="0"/>
      <dgm:spPr/>
    </dgm:pt>
    <dgm:pt modelId="{1BF2AC9A-0476-4F21-B68B-D5C8B9FBFD41}" type="pres">
      <dgm:prSet presAssocID="{3AD3DD1A-9466-4DD5-BBD7-FC676016F27D}" presName="parentLeftMargin" presStyleLbl="node1" presStyleIdx="4" presStyleCnt="6"/>
      <dgm:spPr/>
    </dgm:pt>
    <dgm:pt modelId="{8A5D83EC-075D-44E7-9933-B9E4D84141B8}" type="pres">
      <dgm:prSet presAssocID="{3AD3DD1A-9466-4DD5-BBD7-FC676016F27D}" presName="parentText" presStyleLbl="node1" presStyleIdx="5" presStyleCnt="6">
        <dgm:presLayoutVars>
          <dgm:chMax val="0"/>
          <dgm:bulletEnabled val="1"/>
        </dgm:presLayoutVars>
      </dgm:prSet>
      <dgm:spPr/>
    </dgm:pt>
    <dgm:pt modelId="{37C8095B-E5C8-4603-B45C-C6B058FCC269}" type="pres">
      <dgm:prSet presAssocID="{3AD3DD1A-9466-4DD5-BBD7-FC676016F27D}" presName="negativeSpace" presStyleCnt="0"/>
      <dgm:spPr/>
    </dgm:pt>
    <dgm:pt modelId="{8AB63610-A130-498B-985D-B171543F97EF}" type="pres">
      <dgm:prSet presAssocID="{3AD3DD1A-9466-4DD5-BBD7-FC676016F27D}" presName="childText" presStyleLbl="conFgAcc1" presStyleIdx="5" presStyleCnt="6">
        <dgm:presLayoutVars>
          <dgm:bulletEnabled val="1"/>
        </dgm:presLayoutVars>
      </dgm:prSet>
      <dgm:spPr/>
    </dgm:pt>
  </dgm:ptLst>
  <dgm:cxnLst>
    <dgm:cxn modelId="{9F046A11-798B-408B-9D25-8F0632D25523}" type="presOf" srcId="{B591ABE4-8708-430B-962A-4C269161B482}" destId="{BF0A70F6-F80A-4EF0-8654-9F4DDA9265F0}" srcOrd="0" destOrd="0" presId="urn:microsoft.com/office/officeart/2005/8/layout/list1"/>
    <dgm:cxn modelId="{5571B214-2F70-439C-8DB7-E491BA1AB3B9}" type="presOf" srcId="{2D1F07EF-F495-4704-AD95-B59E49ECE306}" destId="{6A38D9AF-16F7-43D7-91BE-19809777E76F}" srcOrd="0" destOrd="0" presId="urn:microsoft.com/office/officeart/2005/8/layout/list1"/>
    <dgm:cxn modelId="{ADEDBC1A-66C5-44D8-9382-F8F7DA451B7D}" type="presOf" srcId="{D940392D-AC8A-4AEE-85EE-5561A12116F4}" destId="{697F18E9-2E35-47D5-ABA5-0428FCAD85FF}" srcOrd="0" destOrd="0" presId="urn:microsoft.com/office/officeart/2005/8/layout/list1"/>
    <dgm:cxn modelId="{3EFE751C-A124-41D8-98FE-BA84FA4B2877}" type="presOf" srcId="{3AD3DD1A-9466-4DD5-BBD7-FC676016F27D}" destId="{1BF2AC9A-0476-4F21-B68B-D5C8B9FBFD41}" srcOrd="0" destOrd="0" presId="urn:microsoft.com/office/officeart/2005/8/layout/list1"/>
    <dgm:cxn modelId="{F700BD2A-C99A-4B8D-9ACE-2A0703A79FE5}" srcId="{DD07BA08-7AF6-4DD0-BAD1-D10B70F2751A}" destId="{3AD3DD1A-9466-4DD5-BBD7-FC676016F27D}" srcOrd="5" destOrd="0" parTransId="{7CFB6051-E0DF-4B8C-93D5-B89CA31234BB}" sibTransId="{F984DA7F-77C6-432F-A37A-7C9A74D01FEF}"/>
    <dgm:cxn modelId="{B0F8522E-6FE8-4E8E-9664-19301A5B9053}" type="presOf" srcId="{CD687DE3-62E8-4332-B3D1-CA7904A71B42}" destId="{A30B8200-4BB4-46BF-A17B-ABEEE16A622A}" srcOrd="0" destOrd="1" presId="urn:microsoft.com/office/officeart/2005/8/layout/list1"/>
    <dgm:cxn modelId="{FA0CDC31-9AE3-4A0A-AFBF-5F62457BF69A}" srcId="{DD07BA08-7AF6-4DD0-BAD1-D10B70F2751A}" destId="{8E686DA2-620F-4A88-A81C-2DC800A83B01}" srcOrd="4" destOrd="0" parTransId="{574CB302-4ED4-4E93-B426-2C360F072234}" sibTransId="{F81E5622-D9DF-451A-9519-26996B48AD01}"/>
    <dgm:cxn modelId="{54BE443A-ABDD-4142-B483-90C769A09DB0}" srcId="{3AD3DD1A-9466-4DD5-BBD7-FC676016F27D}" destId="{21E15282-5635-486C-8BC1-08DAC9823063}" srcOrd="0" destOrd="0" parTransId="{A64E1191-2DA3-423D-A1F0-20B18EF4C3A1}" sibTransId="{8F94ADFC-BE65-48DA-AB55-369500D458EF}"/>
    <dgm:cxn modelId="{FBB65F60-82A0-48D2-947D-F668CC7A46A6}" srcId="{8E686DA2-620F-4A88-A81C-2DC800A83B01}" destId="{B591ABE4-8708-430B-962A-4C269161B482}" srcOrd="0" destOrd="0" parTransId="{CCF07FC6-B109-440D-8BC1-76C824863CFF}" sibTransId="{786CFEC0-4671-46E2-9A62-10A37649C5BC}"/>
    <dgm:cxn modelId="{0F23F167-D403-434F-954E-F1E7C65CCEDA}" type="presOf" srcId="{21E15282-5635-486C-8BC1-08DAC9823063}" destId="{8AB63610-A130-498B-985D-B171543F97EF}" srcOrd="0" destOrd="0" presId="urn:microsoft.com/office/officeart/2005/8/layout/list1"/>
    <dgm:cxn modelId="{83B36F68-AA4C-4CAA-807A-944571FA01DA}" srcId="{F4B6B73B-34BF-4C58-8BC0-9AA240307FE3}" destId="{2D1F07EF-F495-4704-AD95-B59E49ECE306}" srcOrd="0" destOrd="0" parTransId="{0260FC12-8FDD-4098-9479-EB9A4990FF4E}" sibTransId="{10CB08D9-A3CB-407D-9E3E-5D8800FEB44A}"/>
    <dgm:cxn modelId="{4B7BA055-3EC7-44B1-B1FA-FF020AD1A092}" srcId="{1A31E8E9-5773-4DCA-B04C-6BD6FB280277}" destId="{D940392D-AC8A-4AEE-85EE-5561A12116F4}" srcOrd="0" destOrd="0" parTransId="{E202B8E3-0D4B-455B-AF53-FEE136418C3F}" sibTransId="{0674E5FB-B9FF-4E2F-8DE9-50A36E52B5AE}"/>
    <dgm:cxn modelId="{96E63176-8833-4B4B-97A5-C39FBDD82088}" type="presOf" srcId="{F73C6F1D-B20B-4F03-9364-F346CADBCCF8}" destId="{81ECFF6A-FD56-4027-9BA5-FFEB102816B8}" srcOrd="0" destOrd="0" presId="urn:microsoft.com/office/officeart/2005/8/layout/list1"/>
    <dgm:cxn modelId="{9120EA7E-3C07-42E5-BFCE-A272787A7C99}" type="presOf" srcId="{9B8B6104-F395-43A6-82EF-912416A39896}" destId="{BF0A70F6-F80A-4EF0-8654-9F4DDA9265F0}" srcOrd="0" destOrd="1" presId="urn:microsoft.com/office/officeart/2005/8/layout/list1"/>
    <dgm:cxn modelId="{7EB1F785-C3CE-4D8A-8793-06792247B4BD}" srcId="{F73C6F1D-B20B-4F03-9364-F346CADBCCF8}" destId="{CD687DE3-62E8-4332-B3D1-CA7904A71B42}" srcOrd="1" destOrd="0" parTransId="{8F3A9535-86DF-4C3B-9ACC-07CB1CD1AE77}" sibTransId="{0770F4D3-A081-44F8-B3C8-626BCBC0DFA9}"/>
    <dgm:cxn modelId="{729AD887-1832-495C-B995-ECEB996366D2}" type="presOf" srcId="{B62C3B00-05A9-4D0A-91DE-A273A2A8A308}" destId="{84C47C5B-FCBA-4FDD-84BB-4B5AF67771A6}" srcOrd="0" destOrd="0" presId="urn:microsoft.com/office/officeart/2005/8/layout/list1"/>
    <dgm:cxn modelId="{EE858E99-A5E8-418B-BAEB-861286D0B199}" srcId="{2655425F-6A20-42E6-9CFE-DD5B3C83D01F}" destId="{B62C3B00-05A9-4D0A-91DE-A273A2A8A308}" srcOrd="0" destOrd="0" parTransId="{8EE614ED-C59D-4915-A214-5F65D3582189}" sibTransId="{CD4FA810-3601-4096-A0C4-F53E61CA0A6D}"/>
    <dgm:cxn modelId="{1F469099-2B9A-45E8-8DE8-B288379FB5B6}" type="presOf" srcId="{8E686DA2-620F-4A88-A81C-2DC800A83B01}" destId="{5574DB3E-AAD0-4A53-A4EE-DAD35B904DE6}" srcOrd="1" destOrd="0" presId="urn:microsoft.com/office/officeart/2005/8/layout/list1"/>
    <dgm:cxn modelId="{3550729D-493E-493E-9C58-3CD890317479}" type="presOf" srcId="{2655425F-6A20-42E6-9CFE-DD5B3C83D01F}" destId="{4701A249-E1E3-471B-A034-CF0092C7DBB1}" srcOrd="1" destOrd="0" presId="urn:microsoft.com/office/officeart/2005/8/layout/list1"/>
    <dgm:cxn modelId="{152B05A3-248C-4E22-B9DE-8BF4EBFFD386}" type="presOf" srcId="{419253C8-62A4-49FD-835A-572185BB9003}" destId="{A30B8200-4BB4-46BF-A17B-ABEEE16A622A}" srcOrd="0" destOrd="0" presId="urn:microsoft.com/office/officeart/2005/8/layout/list1"/>
    <dgm:cxn modelId="{3333FBB0-2CC3-4EE2-A777-84EB60D2C04F}" srcId="{F73C6F1D-B20B-4F03-9364-F346CADBCCF8}" destId="{419253C8-62A4-49FD-835A-572185BB9003}" srcOrd="0" destOrd="0" parTransId="{F4C4C2C3-3360-439B-9691-9A3628F27C5F}" sibTransId="{F45B9B03-8CC7-49B0-88B0-988D1E4ED956}"/>
    <dgm:cxn modelId="{B8B01EB2-A0E6-47B9-A98E-90339E31BF32}" type="presOf" srcId="{3AD3DD1A-9466-4DD5-BBD7-FC676016F27D}" destId="{8A5D83EC-075D-44E7-9933-B9E4D84141B8}" srcOrd="1" destOrd="0" presId="urn:microsoft.com/office/officeart/2005/8/layout/list1"/>
    <dgm:cxn modelId="{E094DCBB-5C53-4993-8568-0ABBA649E160}" srcId="{DD07BA08-7AF6-4DD0-BAD1-D10B70F2751A}" destId="{F73C6F1D-B20B-4F03-9364-F346CADBCCF8}" srcOrd="0" destOrd="0" parTransId="{2857FFFE-F1E2-4880-9783-256F6C00D0C7}" sibTransId="{3C0FB613-08F5-4F57-BE72-4311F0BA5421}"/>
    <dgm:cxn modelId="{B574D8CD-0991-4145-99C9-BC0E4C19F1F7}" type="presOf" srcId="{DD07BA08-7AF6-4DD0-BAD1-D10B70F2751A}" destId="{4694A08B-920D-47BB-AA23-4A0892807260}" srcOrd="0" destOrd="0" presId="urn:microsoft.com/office/officeart/2005/8/layout/list1"/>
    <dgm:cxn modelId="{DC91FED1-C555-4AD3-A86A-D6F83FB480FB}" srcId="{DD07BA08-7AF6-4DD0-BAD1-D10B70F2751A}" destId="{2655425F-6A20-42E6-9CFE-DD5B3C83D01F}" srcOrd="1" destOrd="0" parTransId="{50C650DF-9E28-4481-99CA-870D65E7306B}" sibTransId="{03CA44FD-7B92-4934-94BA-5CB2D484A038}"/>
    <dgm:cxn modelId="{C77CBCD3-C223-4617-B3EB-71606146E568}" srcId="{DD07BA08-7AF6-4DD0-BAD1-D10B70F2751A}" destId="{F4B6B73B-34BF-4C58-8BC0-9AA240307FE3}" srcOrd="3" destOrd="0" parTransId="{EFC09D22-A853-4871-8BA9-100EB747D791}" sibTransId="{0CE0F5C7-A7BC-4B02-9EC4-703AE29BE868}"/>
    <dgm:cxn modelId="{5E78D1D9-2AC9-4F8E-8891-38E433749D12}" type="presOf" srcId="{1A31E8E9-5773-4DCA-B04C-6BD6FB280277}" destId="{8F9EEACF-1B09-4499-8841-2BDAF7F119F6}" srcOrd="1" destOrd="0" presId="urn:microsoft.com/office/officeart/2005/8/layout/list1"/>
    <dgm:cxn modelId="{B37CFBDD-CC52-40C5-B6D0-7B0DFEB9A6AB}" srcId="{8E686DA2-620F-4A88-A81C-2DC800A83B01}" destId="{9B8B6104-F395-43A6-82EF-912416A39896}" srcOrd="1" destOrd="0" parTransId="{0CCC3EF1-E591-4594-A561-D79198D16D2C}" sibTransId="{F627A0EC-1A95-4150-B740-7123AEB8148D}"/>
    <dgm:cxn modelId="{D48AD7E1-0569-49C4-96C1-791B88F25E50}" type="presOf" srcId="{F4B6B73B-34BF-4C58-8BC0-9AA240307FE3}" destId="{2B9D50B1-DAA4-482A-AA47-DE009E1037C5}" srcOrd="0" destOrd="0" presId="urn:microsoft.com/office/officeart/2005/8/layout/list1"/>
    <dgm:cxn modelId="{52D106E4-AE70-4DEF-8985-3FF0B4DCD783}" type="presOf" srcId="{F73C6F1D-B20B-4F03-9364-F346CADBCCF8}" destId="{9558F8A6-C07B-46C4-98CA-3D7B507D35C0}" srcOrd="1" destOrd="0" presId="urn:microsoft.com/office/officeart/2005/8/layout/list1"/>
    <dgm:cxn modelId="{71ECF0E6-CE21-4747-AF9A-7F01F841E3A3}" type="presOf" srcId="{8E686DA2-620F-4A88-A81C-2DC800A83B01}" destId="{C43F4469-AD3B-4AF1-B951-087D6701F074}" srcOrd="0" destOrd="0" presId="urn:microsoft.com/office/officeart/2005/8/layout/list1"/>
    <dgm:cxn modelId="{990F8FE8-F270-472D-8227-403C801151B4}" type="presOf" srcId="{1A31E8E9-5773-4DCA-B04C-6BD6FB280277}" destId="{69BAB639-749C-461D-B110-D937434BCA25}" srcOrd="0" destOrd="0" presId="urn:microsoft.com/office/officeart/2005/8/layout/list1"/>
    <dgm:cxn modelId="{70597FEA-0FAD-4500-AB17-4BB32D657958}" type="presOf" srcId="{F4B6B73B-34BF-4C58-8BC0-9AA240307FE3}" destId="{C42BBBE7-6104-43B6-B714-87E82263D70D}" srcOrd="1" destOrd="0" presId="urn:microsoft.com/office/officeart/2005/8/layout/list1"/>
    <dgm:cxn modelId="{3A32A6F2-9ECA-4742-B290-3FADEAAB4A2C}" srcId="{DD07BA08-7AF6-4DD0-BAD1-D10B70F2751A}" destId="{1A31E8E9-5773-4DCA-B04C-6BD6FB280277}" srcOrd="2" destOrd="0" parTransId="{12C9B62D-8B62-488A-A5DA-188F3A354582}" sibTransId="{8241C073-C700-49C8-B141-0CF54BC22366}"/>
    <dgm:cxn modelId="{78FE19FC-62C9-4330-BEE2-672B2B7026E8}" type="presOf" srcId="{2655425F-6A20-42E6-9CFE-DD5B3C83D01F}" destId="{9AF89E4C-B0E2-4415-AC31-FC613C300172}" srcOrd="0" destOrd="0" presId="urn:microsoft.com/office/officeart/2005/8/layout/list1"/>
    <dgm:cxn modelId="{41523177-6109-4B57-A07E-8F143C7564BD}" type="presParOf" srcId="{4694A08B-920D-47BB-AA23-4A0892807260}" destId="{ECC5DBB4-5E36-4C95-8993-B441A0D69090}" srcOrd="0" destOrd="0" presId="urn:microsoft.com/office/officeart/2005/8/layout/list1"/>
    <dgm:cxn modelId="{96A44F47-CDA6-444C-9BD1-2B6E5C626C41}" type="presParOf" srcId="{ECC5DBB4-5E36-4C95-8993-B441A0D69090}" destId="{81ECFF6A-FD56-4027-9BA5-FFEB102816B8}" srcOrd="0" destOrd="0" presId="urn:microsoft.com/office/officeart/2005/8/layout/list1"/>
    <dgm:cxn modelId="{EEB22AF6-E160-4154-BCCB-00993D3460B4}" type="presParOf" srcId="{ECC5DBB4-5E36-4C95-8993-B441A0D69090}" destId="{9558F8A6-C07B-46C4-98CA-3D7B507D35C0}" srcOrd="1" destOrd="0" presId="urn:microsoft.com/office/officeart/2005/8/layout/list1"/>
    <dgm:cxn modelId="{E5A461A0-AE89-43AC-85A5-5E4FAB40DE83}" type="presParOf" srcId="{4694A08B-920D-47BB-AA23-4A0892807260}" destId="{FCD4CD66-5C5E-483A-BE45-22B363D8088E}" srcOrd="1" destOrd="0" presId="urn:microsoft.com/office/officeart/2005/8/layout/list1"/>
    <dgm:cxn modelId="{901D547B-D72D-4393-BD45-7CD17E4B0719}" type="presParOf" srcId="{4694A08B-920D-47BB-AA23-4A0892807260}" destId="{A30B8200-4BB4-46BF-A17B-ABEEE16A622A}" srcOrd="2" destOrd="0" presId="urn:microsoft.com/office/officeart/2005/8/layout/list1"/>
    <dgm:cxn modelId="{2AD19C18-F4D6-42BC-8497-A95A814241AC}" type="presParOf" srcId="{4694A08B-920D-47BB-AA23-4A0892807260}" destId="{09F18460-2D7C-4B33-8A24-4D9FF26B2E1A}" srcOrd="3" destOrd="0" presId="urn:microsoft.com/office/officeart/2005/8/layout/list1"/>
    <dgm:cxn modelId="{B29D4C4B-97DF-40CA-B43E-E944912B4CF4}" type="presParOf" srcId="{4694A08B-920D-47BB-AA23-4A0892807260}" destId="{DED1F406-9573-4944-BEA9-83AF2B346E65}" srcOrd="4" destOrd="0" presId="urn:microsoft.com/office/officeart/2005/8/layout/list1"/>
    <dgm:cxn modelId="{7A63E1FA-1A36-4C75-9072-AB53FF77CAE1}" type="presParOf" srcId="{DED1F406-9573-4944-BEA9-83AF2B346E65}" destId="{9AF89E4C-B0E2-4415-AC31-FC613C300172}" srcOrd="0" destOrd="0" presId="urn:microsoft.com/office/officeart/2005/8/layout/list1"/>
    <dgm:cxn modelId="{966669EE-37C7-437F-9649-541631C5C3D5}" type="presParOf" srcId="{DED1F406-9573-4944-BEA9-83AF2B346E65}" destId="{4701A249-E1E3-471B-A034-CF0092C7DBB1}" srcOrd="1" destOrd="0" presId="urn:microsoft.com/office/officeart/2005/8/layout/list1"/>
    <dgm:cxn modelId="{13B15D2F-D2EE-414C-B5A6-FB106C70CC67}" type="presParOf" srcId="{4694A08B-920D-47BB-AA23-4A0892807260}" destId="{4AFE20DC-550B-4731-8803-0B7345DDC438}" srcOrd="5" destOrd="0" presId="urn:microsoft.com/office/officeart/2005/8/layout/list1"/>
    <dgm:cxn modelId="{1DC0D0CD-C9D9-425C-A44E-8A66AB55AED7}" type="presParOf" srcId="{4694A08B-920D-47BB-AA23-4A0892807260}" destId="{84C47C5B-FCBA-4FDD-84BB-4B5AF67771A6}" srcOrd="6" destOrd="0" presId="urn:microsoft.com/office/officeart/2005/8/layout/list1"/>
    <dgm:cxn modelId="{44CC59D7-0191-45C3-B641-078C669006AA}" type="presParOf" srcId="{4694A08B-920D-47BB-AA23-4A0892807260}" destId="{2FA725BE-3998-454D-AF6C-D6F56E44D184}" srcOrd="7" destOrd="0" presId="urn:microsoft.com/office/officeart/2005/8/layout/list1"/>
    <dgm:cxn modelId="{C45EA87B-D320-4EC9-96D4-FE607D99734B}" type="presParOf" srcId="{4694A08B-920D-47BB-AA23-4A0892807260}" destId="{6BE21057-7DE8-4CF6-8BD6-82936948AB84}" srcOrd="8" destOrd="0" presId="urn:microsoft.com/office/officeart/2005/8/layout/list1"/>
    <dgm:cxn modelId="{71BACF94-6A9F-4EA5-9758-EDDB48D035BC}" type="presParOf" srcId="{6BE21057-7DE8-4CF6-8BD6-82936948AB84}" destId="{69BAB639-749C-461D-B110-D937434BCA25}" srcOrd="0" destOrd="0" presId="urn:microsoft.com/office/officeart/2005/8/layout/list1"/>
    <dgm:cxn modelId="{4561E7C4-631D-4260-A4ED-B808689CDF58}" type="presParOf" srcId="{6BE21057-7DE8-4CF6-8BD6-82936948AB84}" destId="{8F9EEACF-1B09-4499-8841-2BDAF7F119F6}" srcOrd="1" destOrd="0" presId="urn:microsoft.com/office/officeart/2005/8/layout/list1"/>
    <dgm:cxn modelId="{CB58BE0F-1EB7-4BF9-A404-C38B7EAEDB74}" type="presParOf" srcId="{4694A08B-920D-47BB-AA23-4A0892807260}" destId="{FEB2A166-64BD-4A7D-BA6F-D6C16B8A7F19}" srcOrd="9" destOrd="0" presId="urn:microsoft.com/office/officeart/2005/8/layout/list1"/>
    <dgm:cxn modelId="{E53B6653-B3C4-42D2-8FAE-1F2D239DAA38}" type="presParOf" srcId="{4694A08B-920D-47BB-AA23-4A0892807260}" destId="{697F18E9-2E35-47D5-ABA5-0428FCAD85FF}" srcOrd="10" destOrd="0" presId="urn:microsoft.com/office/officeart/2005/8/layout/list1"/>
    <dgm:cxn modelId="{69CE5C8B-855E-46B8-900C-AA239B839E32}" type="presParOf" srcId="{4694A08B-920D-47BB-AA23-4A0892807260}" destId="{83428FD2-191F-4BD4-ADEE-621FB7323335}" srcOrd="11" destOrd="0" presId="urn:microsoft.com/office/officeart/2005/8/layout/list1"/>
    <dgm:cxn modelId="{C7A9E01C-6615-4964-A70C-89EEF00D065B}" type="presParOf" srcId="{4694A08B-920D-47BB-AA23-4A0892807260}" destId="{18FA5721-25A3-4C9F-B626-A617232868CD}" srcOrd="12" destOrd="0" presId="urn:microsoft.com/office/officeart/2005/8/layout/list1"/>
    <dgm:cxn modelId="{48E38D01-CE87-4B77-BA8E-5CA7F26069FE}" type="presParOf" srcId="{18FA5721-25A3-4C9F-B626-A617232868CD}" destId="{2B9D50B1-DAA4-482A-AA47-DE009E1037C5}" srcOrd="0" destOrd="0" presId="urn:microsoft.com/office/officeart/2005/8/layout/list1"/>
    <dgm:cxn modelId="{82987DD8-5355-4C8E-9B69-50E3DFED3C95}" type="presParOf" srcId="{18FA5721-25A3-4C9F-B626-A617232868CD}" destId="{C42BBBE7-6104-43B6-B714-87E82263D70D}" srcOrd="1" destOrd="0" presId="urn:microsoft.com/office/officeart/2005/8/layout/list1"/>
    <dgm:cxn modelId="{48DB132A-DC9D-47E7-AF2D-6B493AFC32C6}" type="presParOf" srcId="{4694A08B-920D-47BB-AA23-4A0892807260}" destId="{748D0987-0A60-462D-BC6F-B86585776ABD}" srcOrd="13" destOrd="0" presId="urn:microsoft.com/office/officeart/2005/8/layout/list1"/>
    <dgm:cxn modelId="{9EB60771-3A35-4EA3-8054-900D2991CD76}" type="presParOf" srcId="{4694A08B-920D-47BB-AA23-4A0892807260}" destId="{6A38D9AF-16F7-43D7-91BE-19809777E76F}" srcOrd="14" destOrd="0" presId="urn:microsoft.com/office/officeart/2005/8/layout/list1"/>
    <dgm:cxn modelId="{9523BE94-CA46-4C4D-95F8-F25F8AC0E587}" type="presParOf" srcId="{4694A08B-920D-47BB-AA23-4A0892807260}" destId="{40EE1060-5E66-44F9-9F2F-08214F23ADE2}" srcOrd="15" destOrd="0" presId="urn:microsoft.com/office/officeart/2005/8/layout/list1"/>
    <dgm:cxn modelId="{C7714C16-15D7-474A-8662-D9220D4A87C6}" type="presParOf" srcId="{4694A08B-920D-47BB-AA23-4A0892807260}" destId="{191D370D-F31F-4151-8CC7-F33BBE2B8A38}" srcOrd="16" destOrd="0" presId="urn:microsoft.com/office/officeart/2005/8/layout/list1"/>
    <dgm:cxn modelId="{0E9C70FD-12C4-4ADC-8EC5-6020A4662638}" type="presParOf" srcId="{191D370D-F31F-4151-8CC7-F33BBE2B8A38}" destId="{C43F4469-AD3B-4AF1-B951-087D6701F074}" srcOrd="0" destOrd="0" presId="urn:microsoft.com/office/officeart/2005/8/layout/list1"/>
    <dgm:cxn modelId="{37F2032D-EEEB-46A9-9769-09A84E0BB80B}" type="presParOf" srcId="{191D370D-F31F-4151-8CC7-F33BBE2B8A38}" destId="{5574DB3E-AAD0-4A53-A4EE-DAD35B904DE6}" srcOrd="1" destOrd="0" presId="urn:microsoft.com/office/officeart/2005/8/layout/list1"/>
    <dgm:cxn modelId="{1B2C604E-9D68-42A3-A999-E0ED1148F2E9}" type="presParOf" srcId="{4694A08B-920D-47BB-AA23-4A0892807260}" destId="{D35574CC-A09E-4C31-A5C3-CEA06A141078}" srcOrd="17" destOrd="0" presId="urn:microsoft.com/office/officeart/2005/8/layout/list1"/>
    <dgm:cxn modelId="{45E88999-536D-4677-9B22-D8AD5D8B9774}" type="presParOf" srcId="{4694A08B-920D-47BB-AA23-4A0892807260}" destId="{BF0A70F6-F80A-4EF0-8654-9F4DDA9265F0}" srcOrd="18" destOrd="0" presId="urn:microsoft.com/office/officeart/2005/8/layout/list1"/>
    <dgm:cxn modelId="{6A79A31E-EE24-4954-AE0C-221F77530B24}" type="presParOf" srcId="{4694A08B-920D-47BB-AA23-4A0892807260}" destId="{5CA8E1A3-94DD-4317-B781-F42F5173EFC2}" srcOrd="19" destOrd="0" presId="urn:microsoft.com/office/officeart/2005/8/layout/list1"/>
    <dgm:cxn modelId="{64AEF5D4-8A76-439D-B02C-F5BBB09ED64A}" type="presParOf" srcId="{4694A08B-920D-47BB-AA23-4A0892807260}" destId="{1AFB4A57-BBBA-4B2D-8395-DB5650230B68}" srcOrd="20" destOrd="0" presId="urn:microsoft.com/office/officeart/2005/8/layout/list1"/>
    <dgm:cxn modelId="{350D02F9-A877-445D-9E1C-19CA0E1D1F10}" type="presParOf" srcId="{1AFB4A57-BBBA-4B2D-8395-DB5650230B68}" destId="{1BF2AC9A-0476-4F21-B68B-D5C8B9FBFD41}" srcOrd="0" destOrd="0" presId="urn:microsoft.com/office/officeart/2005/8/layout/list1"/>
    <dgm:cxn modelId="{CCC55DF3-BD14-4E85-AA93-E1D1D7F10356}" type="presParOf" srcId="{1AFB4A57-BBBA-4B2D-8395-DB5650230B68}" destId="{8A5D83EC-075D-44E7-9933-B9E4D84141B8}" srcOrd="1" destOrd="0" presId="urn:microsoft.com/office/officeart/2005/8/layout/list1"/>
    <dgm:cxn modelId="{5B343EBE-FF14-4A22-A3D2-C06B6E8C0E30}" type="presParOf" srcId="{4694A08B-920D-47BB-AA23-4A0892807260}" destId="{37C8095B-E5C8-4603-B45C-C6B058FCC269}" srcOrd="21" destOrd="0" presId="urn:microsoft.com/office/officeart/2005/8/layout/list1"/>
    <dgm:cxn modelId="{FFCD78A9-0A55-46A4-93B5-2325EB864577}" type="presParOf" srcId="{4694A08B-920D-47BB-AA23-4A0892807260}" destId="{8AB63610-A130-498B-985D-B171543F97EF}" srcOrd="22"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6D878A-211D-4939-AFD7-278A76FAEF22}">
      <dsp:nvSpPr>
        <dsp:cNvPr id="0" name=""/>
        <dsp:cNvSpPr/>
      </dsp:nvSpPr>
      <dsp:spPr>
        <a:xfrm>
          <a:off x="9550" y="1069402"/>
          <a:ext cx="843768" cy="8437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6E2A92-5B03-4A48-9B2D-4075A9665C39}">
      <dsp:nvSpPr>
        <dsp:cNvPr id="0" name=""/>
        <dsp:cNvSpPr/>
      </dsp:nvSpPr>
      <dsp:spPr>
        <a:xfrm>
          <a:off x="9550" y="2001493"/>
          <a:ext cx="2410768" cy="1025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kern="1200" dirty="0">
              <a:solidFill>
                <a:schemeClr val="bg1"/>
              </a:solidFill>
              <a:latin typeface="Amasis MT Pro Medium" panose="02040604050005020304" pitchFamily="18" charset="0"/>
            </a:rPr>
            <a:t>Language: JSON</a:t>
          </a:r>
          <a:endParaRPr lang="en-US" sz="1400" kern="1200" dirty="0">
            <a:solidFill>
              <a:schemeClr val="bg1"/>
            </a:solidFill>
            <a:latin typeface="Amasis MT Pro Medium" panose="02040604050005020304" pitchFamily="18" charset="0"/>
          </a:endParaRPr>
        </a:p>
      </dsp:txBody>
      <dsp:txXfrm>
        <a:off x="9550" y="2001493"/>
        <a:ext cx="2410768" cy="1025749"/>
      </dsp:txXfrm>
    </dsp:sp>
    <dsp:sp modelId="{91B55BC2-24F8-41D7-8648-DD3E8B799A3B}">
      <dsp:nvSpPr>
        <dsp:cNvPr id="0" name=""/>
        <dsp:cNvSpPr/>
      </dsp:nvSpPr>
      <dsp:spPr>
        <a:xfrm>
          <a:off x="9550" y="3068323"/>
          <a:ext cx="2410768" cy="55079"/>
        </a:xfrm>
        <a:prstGeom prst="rect">
          <a:avLst/>
        </a:prstGeom>
        <a:noFill/>
        <a:ln>
          <a:noFill/>
        </a:ln>
        <a:effectLst/>
      </dsp:spPr>
      <dsp:style>
        <a:lnRef idx="0">
          <a:scrgbClr r="0" g="0" b="0"/>
        </a:lnRef>
        <a:fillRef idx="0">
          <a:scrgbClr r="0" g="0" b="0"/>
        </a:fillRef>
        <a:effectRef idx="0">
          <a:scrgbClr r="0" g="0" b="0"/>
        </a:effectRef>
        <a:fontRef idx="minor"/>
      </dsp:style>
    </dsp:sp>
    <dsp:sp modelId="{880D49B6-F844-4B69-8D8C-83C38796A512}">
      <dsp:nvSpPr>
        <dsp:cNvPr id="0" name=""/>
        <dsp:cNvSpPr/>
      </dsp:nvSpPr>
      <dsp:spPr>
        <a:xfrm>
          <a:off x="2842203" y="1069402"/>
          <a:ext cx="843768" cy="8437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59B766-3E07-41EA-B99F-72E3DEA18C3F}">
      <dsp:nvSpPr>
        <dsp:cNvPr id="0" name=""/>
        <dsp:cNvSpPr/>
      </dsp:nvSpPr>
      <dsp:spPr>
        <a:xfrm>
          <a:off x="3134991" y="2001493"/>
          <a:ext cx="827696" cy="1025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kern="1200" dirty="0">
              <a:solidFill>
                <a:schemeClr val="bg1"/>
              </a:solidFill>
            </a:rPr>
            <a:t>Uses: 	</a:t>
          </a:r>
        </a:p>
        <a:p>
          <a:pPr marL="0" lvl="0" indent="0" algn="l" defTabSz="622300">
            <a:lnSpc>
              <a:spcPct val="100000"/>
            </a:lnSpc>
            <a:spcBef>
              <a:spcPct val="0"/>
            </a:spcBef>
            <a:spcAft>
              <a:spcPct val="35000"/>
            </a:spcAft>
            <a:buNone/>
            <a:defRPr b="1"/>
          </a:pPr>
          <a:r>
            <a:rPr lang="en-GB" sz="1400" kern="1200" dirty="0">
              <a:solidFill>
                <a:schemeClr val="bg1"/>
              </a:solidFill>
            </a:rPr>
            <a:t>Allows User to search in the SPA</a:t>
          </a:r>
          <a:endParaRPr lang="en-US" sz="1400" kern="1200" dirty="0">
            <a:solidFill>
              <a:schemeClr val="bg1"/>
            </a:solidFill>
          </a:endParaRPr>
        </a:p>
      </dsp:txBody>
      <dsp:txXfrm>
        <a:off x="3134991" y="2001493"/>
        <a:ext cx="827696" cy="1025749"/>
      </dsp:txXfrm>
    </dsp:sp>
    <dsp:sp modelId="{0C7839AF-2E75-4C10-BFD7-09BD6863E032}">
      <dsp:nvSpPr>
        <dsp:cNvPr id="0" name=""/>
        <dsp:cNvSpPr/>
      </dsp:nvSpPr>
      <dsp:spPr>
        <a:xfrm>
          <a:off x="2842203" y="3068323"/>
          <a:ext cx="2410768" cy="55079"/>
        </a:xfrm>
        <a:prstGeom prst="rect">
          <a:avLst/>
        </a:prstGeom>
        <a:noFill/>
        <a:ln>
          <a:noFill/>
        </a:ln>
        <a:effectLst/>
      </dsp:spPr>
      <dsp:style>
        <a:lnRef idx="0">
          <a:scrgbClr r="0" g="0" b="0"/>
        </a:lnRef>
        <a:fillRef idx="0">
          <a:scrgbClr r="0" g="0" b="0"/>
        </a:fillRef>
        <a:effectRef idx="0">
          <a:scrgbClr r="0" g="0" b="0"/>
        </a:effectRef>
        <a:fontRef idx="minor"/>
      </dsp:style>
    </dsp:sp>
    <dsp:sp modelId="{97C3CCBC-95B8-485D-9E16-A13C61D9A9C7}">
      <dsp:nvSpPr>
        <dsp:cNvPr id="0" name=""/>
        <dsp:cNvSpPr/>
      </dsp:nvSpPr>
      <dsp:spPr>
        <a:xfrm>
          <a:off x="5674856" y="1069402"/>
          <a:ext cx="843768" cy="843768"/>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E7DD12-F631-4EA3-A277-ACC892D1C836}">
      <dsp:nvSpPr>
        <dsp:cNvPr id="0" name=""/>
        <dsp:cNvSpPr/>
      </dsp:nvSpPr>
      <dsp:spPr>
        <a:xfrm>
          <a:off x="5565783" y="1930624"/>
          <a:ext cx="746627" cy="1025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kern="1200" dirty="0">
              <a:solidFill>
                <a:schemeClr val="bg1"/>
              </a:solidFill>
              <a:latin typeface="Amasis MT Pro Medium" panose="02040604050005020304" pitchFamily="18" charset="0"/>
            </a:rPr>
            <a:t>Cost: 	</a:t>
          </a:r>
        </a:p>
        <a:p>
          <a:pPr marL="0" lvl="0" indent="0" algn="l" defTabSz="622300">
            <a:lnSpc>
              <a:spcPct val="100000"/>
            </a:lnSpc>
            <a:spcBef>
              <a:spcPct val="0"/>
            </a:spcBef>
            <a:spcAft>
              <a:spcPct val="35000"/>
            </a:spcAft>
            <a:buNone/>
            <a:defRPr b="1"/>
          </a:pPr>
          <a:r>
            <a:rPr lang="en-GB" sz="1400" kern="1200" dirty="0">
              <a:solidFill>
                <a:schemeClr val="bg1"/>
              </a:solidFill>
              <a:latin typeface="Amasis MT Pro Medium" panose="02040604050005020304" pitchFamily="18" charset="0"/>
            </a:rPr>
            <a:t>Free 100 searches per day.</a:t>
          </a:r>
          <a:endParaRPr lang="en-US" sz="1400" kern="1200" dirty="0">
            <a:solidFill>
              <a:schemeClr val="bg1"/>
            </a:solidFill>
            <a:latin typeface="Amasis MT Pro Medium" panose="02040604050005020304" pitchFamily="18" charset="0"/>
          </a:endParaRPr>
        </a:p>
      </dsp:txBody>
      <dsp:txXfrm>
        <a:off x="5565783" y="1930624"/>
        <a:ext cx="746627" cy="1025749"/>
      </dsp:txXfrm>
    </dsp:sp>
    <dsp:sp modelId="{712A62F5-24C1-43A4-B847-5D3506487C58}">
      <dsp:nvSpPr>
        <dsp:cNvPr id="0" name=""/>
        <dsp:cNvSpPr/>
      </dsp:nvSpPr>
      <dsp:spPr>
        <a:xfrm>
          <a:off x="5674856" y="3068323"/>
          <a:ext cx="2410768" cy="55079"/>
        </a:xfrm>
        <a:prstGeom prst="rect">
          <a:avLst/>
        </a:prstGeom>
        <a:noFill/>
        <a:ln>
          <a:noFill/>
        </a:ln>
        <a:effectLst/>
      </dsp:spPr>
      <dsp:style>
        <a:lnRef idx="0">
          <a:scrgbClr r="0" g="0" b="0"/>
        </a:lnRef>
        <a:fillRef idx="0">
          <a:scrgbClr r="0" g="0" b="0"/>
        </a:fillRef>
        <a:effectRef idx="0">
          <a:scrgbClr r="0" g="0" b="0"/>
        </a:effectRef>
        <a:fontRef idx="minor"/>
      </dsp:style>
    </dsp:sp>
    <dsp:sp modelId="{1025B7EB-7D44-414B-A76D-CF7B79130A27}">
      <dsp:nvSpPr>
        <dsp:cNvPr id="0" name=""/>
        <dsp:cNvSpPr/>
      </dsp:nvSpPr>
      <dsp:spPr>
        <a:xfrm>
          <a:off x="8507509" y="1069402"/>
          <a:ext cx="843768" cy="84376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2B73FD-5985-42CF-93B4-6C05CC0767CD}">
      <dsp:nvSpPr>
        <dsp:cNvPr id="0" name=""/>
        <dsp:cNvSpPr/>
      </dsp:nvSpPr>
      <dsp:spPr>
        <a:xfrm>
          <a:off x="8507509" y="2001493"/>
          <a:ext cx="2410768" cy="1025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kern="1200" dirty="0">
              <a:solidFill>
                <a:schemeClr val="bg1"/>
              </a:solidFill>
              <a:latin typeface="Amasis MT Pro Medium" panose="02040604050005020304" pitchFamily="18" charset="0"/>
            </a:rPr>
            <a:t>Future application requirements:</a:t>
          </a:r>
        </a:p>
        <a:p>
          <a:pPr marL="0" lvl="0" indent="0" algn="l" defTabSz="622300">
            <a:lnSpc>
              <a:spcPct val="100000"/>
            </a:lnSpc>
            <a:spcBef>
              <a:spcPct val="0"/>
            </a:spcBef>
            <a:spcAft>
              <a:spcPct val="35000"/>
            </a:spcAft>
            <a:buNone/>
            <a:defRPr b="1"/>
          </a:pPr>
          <a:r>
            <a:rPr lang="en-GB" sz="1400" kern="1200" dirty="0">
              <a:solidFill>
                <a:schemeClr val="bg1"/>
              </a:solidFill>
              <a:latin typeface="Amasis MT Pro Medium" panose="02040604050005020304" pitchFamily="18" charset="0"/>
            </a:rPr>
            <a:t>Costs $5 per 1000</a:t>
          </a:r>
        </a:p>
        <a:p>
          <a:pPr marL="0" lvl="0" indent="0" algn="l" defTabSz="622300">
            <a:lnSpc>
              <a:spcPct val="100000"/>
            </a:lnSpc>
            <a:spcBef>
              <a:spcPct val="0"/>
            </a:spcBef>
            <a:spcAft>
              <a:spcPct val="35000"/>
            </a:spcAft>
            <a:buNone/>
            <a:defRPr b="1"/>
          </a:pPr>
          <a:r>
            <a:rPr lang="en-GB" sz="1400" kern="1200" dirty="0">
              <a:solidFill>
                <a:schemeClr val="bg1"/>
              </a:solidFill>
              <a:latin typeface="Amasis MT Pro Medium" panose="02040604050005020304" pitchFamily="18" charset="0"/>
            </a:rPr>
            <a:t>Ads to cover this</a:t>
          </a:r>
        </a:p>
      </dsp:txBody>
      <dsp:txXfrm>
        <a:off x="8507509" y="2001493"/>
        <a:ext cx="2410768" cy="1025749"/>
      </dsp:txXfrm>
    </dsp:sp>
    <dsp:sp modelId="{0DEB6F6F-8E83-4E88-9C22-E8DD5884DD7F}">
      <dsp:nvSpPr>
        <dsp:cNvPr id="0" name=""/>
        <dsp:cNvSpPr/>
      </dsp:nvSpPr>
      <dsp:spPr>
        <a:xfrm>
          <a:off x="8507509" y="3068323"/>
          <a:ext cx="2410768" cy="55079"/>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B8200-4BB4-46BF-A17B-ABEEE16A622A}">
      <dsp:nvSpPr>
        <dsp:cNvPr id="0" name=""/>
        <dsp:cNvSpPr/>
      </dsp:nvSpPr>
      <dsp:spPr>
        <a:xfrm>
          <a:off x="0" y="350861"/>
          <a:ext cx="4548834" cy="64102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3040" tIns="229108" rIns="353040" bIns="78232" numCol="1" spcCol="1270" anchor="t" anchorCtr="0">
          <a:noAutofit/>
        </a:bodyPr>
        <a:lstStyle/>
        <a:p>
          <a:pPr marL="57150" lvl="1" indent="-57150" algn="l" defTabSz="488950">
            <a:lnSpc>
              <a:spcPct val="90000"/>
            </a:lnSpc>
            <a:spcBef>
              <a:spcPct val="0"/>
            </a:spcBef>
            <a:spcAft>
              <a:spcPct val="15000"/>
            </a:spcAft>
            <a:buChar char="•"/>
          </a:pPr>
          <a:r>
            <a:rPr lang="en-GB" sz="1100" kern="1200"/>
            <a:t>1.Basic</a:t>
          </a:r>
          <a:endParaRPr lang="en-US" sz="1100" kern="1200"/>
        </a:p>
        <a:p>
          <a:pPr marL="57150" lvl="1" indent="-57150" algn="l" defTabSz="488950">
            <a:lnSpc>
              <a:spcPct val="90000"/>
            </a:lnSpc>
            <a:spcBef>
              <a:spcPct val="0"/>
            </a:spcBef>
            <a:spcAft>
              <a:spcPct val="15000"/>
            </a:spcAft>
            <a:buChar char="•"/>
          </a:pPr>
          <a:r>
            <a:rPr lang="en-GB" sz="1100" kern="1200"/>
            <a:t>2.Secure</a:t>
          </a:r>
          <a:endParaRPr lang="en-US" sz="1100" kern="1200"/>
        </a:p>
      </dsp:txBody>
      <dsp:txXfrm>
        <a:off x="0" y="350861"/>
        <a:ext cx="4548834" cy="641024"/>
      </dsp:txXfrm>
    </dsp:sp>
    <dsp:sp modelId="{9558F8A6-C07B-46C4-98CA-3D7B507D35C0}">
      <dsp:nvSpPr>
        <dsp:cNvPr id="0" name=""/>
        <dsp:cNvSpPr/>
      </dsp:nvSpPr>
      <dsp:spPr>
        <a:xfrm>
          <a:off x="227441" y="188501"/>
          <a:ext cx="3184183" cy="32472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355" tIns="0" rIns="120355" bIns="0" numCol="1" spcCol="1270" anchor="ctr" anchorCtr="0">
          <a:noAutofit/>
        </a:bodyPr>
        <a:lstStyle/>
        <a:p>
          <a:pPr marL="0" lvl="0" indent="0" algn="l" defTabSz="488950">
            <a:lnSpc>
              <a:spcPct val="90000"/>
            </a:lnSpc>
            <a:spcBef>
              <a:spcPct val="0"/>
            </a:spcBef>
            <a:spcAft>
              <a:spcPct val="35000"/>
            </a:spcAft>
            <a:buNone/>
          </a:pPr>
          <a:r>
            <a:rPr lang="en-GB" sz="1100" kern="1200"/>
            <a:t>2 Ways both secure: </a:t>
          </a:r>
          <a:endParaRPr lang="en-US" sz="1100" kern="1200"/>
        </a:p>
      </dsp:txBody>
      <dsp:txXfrm>
        <a:off x="243293" y="204353"/>
        <a:ext cx="3152479" cy="293016"/>
      </dsp:txXfrm>
    </dsp:sp>
    <dsp:sp modelId="{84C47C5B-FCBA-4FDD-84BB-4B5AF67771A6}">
      <dsp:nvSpPr>
        <dsp:cNvPr id="0" name=""/>
        <dsp:cNvSpPr/>
      </dsp:nvSpPr>
      <dsp:spPr>
        <a:xfrm>
          <a:off x="0" y="1213647"/>
          <a:ext cx="4548834" cy="4677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3040" tIns="229108" rIns="353040" bIns="78232" numCol="1" spcCol="1270" anchor="t" anchorCtr="0">
          <a:noAutofit/>
        </a:bodyPr>
        <a:lstStyle/>
        <a:p>
          <a:pPr marL="57150" lvl="1" indent="-57150" algn="l" defTabSz="488950">
            <a:lnSpc>
              <a:spcPct val="90000"/>
            </a:lnSpc>
            <a:spcBef>
              <a:spcPct val="0"/>
            </a:spcBef>
            <a:spcAft>
              <a:spcPct val="15000"/>
            </a:spcAft>
            <a:buChar char="•"/>
          </a:pPr>
          <a:r>
            <a:rPr lang="en-GB" sz="1100" kern="1200"/>
            <a:t>My cat is aged 13</a:t>
          </a:r>
          <a:endParaRPr lang="en-US" sz="1100" kern="1200"/>
        </a:p>
      </dsp:txBody>
      <dsp:txXfrm>
        <a:off x="0" y="1213647"/>
        <a:ext cx="4548834" cy="467775"/>
      </dsp:txXfrm>
    </dsp:sp>
    <dsp:sp modelId="{4701A249-E1E3-471B-A034-CF0092C7DBB1}">
      <dsp:nvSpPr>
        <dsp:cNvPr id="0" name=""/>
        <dsp:cNvSpPr/>
      </dsp:nvSpPr>
      <dsp:spPr>
        <a:xfrm>
          <a:off x="227441" y="1051287"/>
          <a:ext cx="3184183" cy="32472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355" tIns="0" rIns="120355" bIns="0" numCol="1" spcCol="1270" anchor="ctr" anchorCtr="0">
          <a:noAutofit/>
        </a:bodyPr>
        <a:lstStyle/>
        <a:p>
          <a:pPr marL="0" lvl="0" indent="0" algn="l" defTabSz="488950">
            <a:lnSpc>
              <a:spcPct val="90000"/>
            </a:lnSpc>
            <a:spcBef>
              <a:spcPct val="0"/>
            </a:spcBef>
            <a:spcAft>
              <a:spcPct val="35000"/>
            </a:spcAft>
            <a:buNone/>
          </a:pPr>
          <a:r>
            <a:rPr lang="en-GB" sz="1100" kern="1200"/>
            <a:t>Example:</a:t>
          </a:r>
          <a:endParaRPr lang="en-US" sz="1100" kern="1200"/>
        </a:p>
      </dsp:txBody>
      <dsp:txXfrm>
        <a:off x="243293" y="1067139"/>
        <a:ext cx="3152479" cy="293016"/>
      </dsp:txXfrm>
    </dsp:sp>
    <dsp:sp modelId="{697F18E9-2E35-47D5-ABA5-0428FCAD85FF}">
      <dsp:nvSpPr>
        <dsp:cNvPr id="0" name=""/>
        <dsp:cNvSpPr/>
      </dsp:nvSpPr>
      <dsp:spPr>
        <a:xfrm>
          <a:off x="0" y="1903182"/>
          <a:ext cx="4548834" cy="4677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3040" tIns="229108" rIns="353040" bIns="78232" numCol="1" spcCol="1270" anchor="t" anchorCtr="0">
          <a:noAutofit/>
        </a:bodyPr>
        <a:lstStyle/>
        <a:p>
          <a:pPr marL="57150" lvl="1" indent="-57150" algn="l" defTabSz="488950">
            <a:lnSpc>
              <a:spcPct val="90000"/>
            </a:lnSpc>
            <a:spcBef>
              <a:spcPct val="0"/>
            </a:spcBef>
            <a:spcAft>
              <a:spcPct val="15000"/>
            </a:spcAft>
            <a:buChar char="•"/>
          </a:pPr>
          <a:r>
            <a:rPr lang="en-GB" sz="1100" kern="1200"/>
            <a:t>My_cat_is_aged_13</a:t>
          </a:r>
          <a:endParaRPr lang="en-US" sz="1100" kern="1200"/>
        </a:p>
      </dsp:txBody>
      <dsp:txXfrm>
        <a:off x="0" y="1903182"/>
        <a:ext cx="4548834" cy="467775"/>
      </dsp:txXfrm>
    </dsp:sp>
    <dsp:sp modelId="{8F9EEACF-1B09-4499-8841-2BDAF7F119F6}">
      <dsp:nvSpPr>
        <dsp:cNvPr id="0" name=""/>
        <dsp:cNvSpPr/>
      </dsp:nvSpPr>
      <dsp:spPr>
        <a:xfrm>
          <a:off x="227441" y="1740822"/>
          <a:ext cx="3184183" cy="32472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355" tIns="0" rIns="120355" bIns="0" numCol="1" spcCol="1270" anchor="ctr" anchorCtr="0">
          <a:noAutofit/>
        </a:bodyPr>
        <a:lstStyle/>
        <a:p>
          <a:pPr marL="0" lvl="0" indent="0" algn="l" defTabSz="488950">
            <a:lnSpc>
              <a:spcPct val="90000"/>
            </a:lnSpc>
            <a:spcBef>
              <a:spcPct val="0"/>
            </a:spcBef>
            <a:spcAft>
              <a:spcPct val="35000"/>
            </a:spcAft>
            <a:buNone/>
          </a:pPr>
          <a:r>
            <a:rPr lang="en-GB" sz="1100" kern="1200"/>
            <a:t>After Algorithm 1:</a:t>
          </a:r>
          <a:endParaRPr lang="en-US" sz="1100" kern="1200"/>
        </a:p>
      </dsp:txBody>
      <dsp:txXfrm>
        <a:off x="243293" y="1756674"/>
        <a:ext cx="3152479" cy="293016"/>
      </dsp:txXfrm>
    </dsp:sp>
    <dsp:sp modelId="{6A38D9AF-16F7-43D7-91BE-19809777E76F}">
      <dsp:nvSpPr>
        <dsp:cNvPr id="0" name=""/>
        <dsp:cNvSpPr/>
      </dsp:nvSpPr>
      <dsp:spPr>
        <a:xfrm>
          <a:off x="0" y="2592716"/>
          <a:ext cx="4548834" cy="4677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3040" tIns="229108" rIns="353040" bIns="78232" numCol="1" spcCol="1270" anchor="t" anchorCtr="0">
          <a:noAutofit/>
        </a:bodyPr>
        <a:lstStyle/>
        <a:p>
          <a:pPr marL="57150" lvl="1" indent="-57150" algn="l" defTabSz="488950">
            <a:lnSpc>
              <a:spcPct val="90000"/>
            </a:lnSpc>
            <a:spcBef>
              <a:spcPct val="0"/>
            </a:spcBef>
            <a:spcAft>
              <a:spcPct val="15000"/>
            </a:spcAft>
            <a:buChar char="•"/>
          </a:pPr>
          <a:r>
            <a:rPr lang="en-GB" sz="1100" kern="1200"/>
            <a:t>My_c@t_!$_@g3d_13</a:t>
          </a:r>
          <a:endParaRPr lang="en-US" sz="1100" kern="1200"/>
        </a:p>
      </dsp:txBody>
      <dsp:txXfrm>
        <a:off x="0" y="2592716"/>
        <a:ext cx="4548834" cy="467775"/>
      </dsp:txXfrm>
    </dsp:sp>
    <dsp:sp modelId="{C42BBBE7-6104-43B6-B714-87E82263D70D}">
      <dsp:nvSpPr>
        <dsp:cNvPr id="0" name=""/>
        <dsp:cNvSpPr/>
      </dsp:nvSpPr>
      <dsp:spPr>
        <a:xfrm>
          <a:off x="227441" y="2430357"/>
          <a:ext cx="3184183" cy="32472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355" tIns="0" rIns="120355" bIns="0" numCol="1" spcCol="1270" anchor="ctr" anchorCtr="0">
          <a:noAutofit/>
        </a:bodyPr>
        <a:lstStyle/>
        <a:p>
          <a:pPr marL="0" lvl="0" indent="0" algn="l" defTabSz="488950">
            <a:lnSpc>
              <a:spcPct val="90000"/>
            </a:lnSpc>
            <a:spcBef>
              <a:spcPct val="0"/>
            </a:spcBef>
            <a:spcAft>
              <a:spcPct val="35000"/>
            </a:spcAft>
            <a:buNone/>
          </a:pPr>
          <a:r>
            <a:rPr lang="en-GB" sz="1100" kern="1200" dirty="0"/>
            <a:t>After Algorithm 2:</a:t>
          </a:r>
          <a:endParaRPr lang="en-US" sz="1100" kern="1200" dirty="0"/>
        </a:p>
      </dsp:txBody>
      <dsp:txXfrm>
        <a:off x="243293" y="2446209"/>
        <a:ext cx="3152479" cy="293016"/>
      </dsp:txXfrm>
    </dsp:sp>
    <dsp:sp modelId="{BF0A70F6-F80A-4EF0-8654-9F4DDA9265F0}">
      <dsp:nvSpPr>
        <dsp:cNvPr id="0" name=""/>
        <dsp:cNvSpPr/>
      </dsp:nvSpPr>
      <dsp:spPr>
        <a:xfrm>
          <a:off x="0" y="3282252"/>
          <a:ext cx="4548834" cy="64102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3040" tIns="229108" rIns="353040" bIns="78232" numCol="1" spcCol="1270" anchor="t" anchorCtr="0">
          <a:noAutofit/>
        </a:bodyPr>
        <a:lstStyle/>
        <a:p>
          <a:pPr marL="57150" lvl="1" indent="-57150" algn="l" defTabSz="488950">
            <a:lnSpc>
              <a:spcPct val="90000"/>
            </a:lnSpc>
            <a:spcBef>
              <a:spcPct val="0"/>
            </a:spcBef>
            <a:spcAft>
              <a:spcPct val="15000"/>
            </a:spcAft>
            <a:buChar char="•"/>
          </a:pPr>
          <a:r>
            <a:rPr lang="en-GB" sz="1100" kern="1200"/>
            <a:t>Both Secure</a:t>
          </a:r>
          <a:endParaRPr lang="en-US" sz="1100" kern="1200"/>
        </a:p>
        <a:p>
          <a:pPr marL="57150" lvl="1" indent="-57150" algn="l" defTabSz="488950">
            <a:lnSpc>
              <a:spcPct val="90000"/>
            </a:lnSpc>
            <a:spcBef>
              <a:spcPct val="0"/>
            </a:spcBef>
            <a:spcAft>
              <a:spcPct val="15000"/>
            </a:spcAft>
            <a:buChar char="•"/>
          </a:pPr>
          <a:r>
            <a:rPr lang="en-GB" sz="1100" kern="1200"/>
            <a:t>Easily memorable story</a:t>
          </a:r>
          <a:endParaRPr lang="en-US" sz="1100" kern="1200"/>
        </a:p>
      </dsp:txBody>
      <dsp:txXfrm>
        <a:off x="0" y="3282252"/>
        <a:ext cx="4548834" cy="641024"/>
      </dsp:txXfrm>
    </dsp:sp>
    <dsp:sp modelId="{5574DB3E-AAD0-4A53-A4EE-DAD35B904DE6}">
      <dsp:nvSpPr>
        <dsp:cNvPr id="0" name=""/>
        <dsp:cNvSpPr/>
      </dsp:nvSpPr>
      <dsp:spPr>
        <a:xfrm>
          <a:off x="227441" y="3119892"/>
          <a:ext cx="3184183" cy="32472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355" tIns="0" rIns="120355" bIns="0" numCol="1" spcCol="1270" anchor="ctr" anchorCtr="0">
          <a:noAutofit/>
        </a:bodyPr>
        <a:lstStyle/>
        <a:p>
          <a:pPr marL="0" lvl="0" indent="0" algn="l" defTabSz="488950">
            <a:lnSpc>
              <a:spcPct val="90000"/>
            </a:lnSpc>
            <a:spcBef>
              <a:spcPct val="0"/>
            </a:spcBef>
            <a:spcAft>
              <a:spcPct val="35000"/>
            </a:spcAft>
            <a:buNone/>
          </a:pPr>
          <a:r>
            <a:rPr lang="en-GB" sz="1100" kern="1200"/>
            <a:t>Pros-</a:t>
          </a:r>
          <a:endParaRPr lang="en-US" sz="1100" kern="1200"/>
        </a:p>
      </dsp:txBody>
      <dsp:txXfrm>
        <a:off x="243293" y="3135744"/>
        <a:ext cx="3152479" cy="293016"/>
      </dsp:txXfrm>
    </dsp:sp>
    <dsp:sp modelId="{8AB63610-A130-498B-985D-B171543F97EF}">
      <dsp:nvSpPr>
        <dsp:cNvPr id="0" name=""/>
        <dsp:cNvSpPr/>
      </dsp:nvSpPr>
      <dsp:spPr>
        <a:xfrm>
          <a:off x="0" y="4145037"/>
          <a:ext cx="4548834" cy="4677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3040" tIns="229108" rIns="353040" bIns="78232" numCol="1" spcCol="1270" anchor="t" anchorCtr="0">
          <a:noAutofit/>
        </a:bodyPr>
        <a:lstStyle/>
        <a:p>
          <a:pPr marL="57150" lvl="1" indent="-57150" algn="l" defTabSz="488950">
            <a:lnSpc>
              <a:spcPct val="90000"/>
            </a:lnSpc>
            <a:spcBef>
              <a:spcPct val="0"/>
            </a:spcBef>
            <a:spcAft>
              <a:spcPct val="15000"/>
            </a:spcAft>
            <a:buChar char="•"/>
          </a:pPr>
          <a:r>
            <a:rPr lang="en-GB" sz="1100" kern="1200" dirty="0"/>
            <a:t>Possibly hard to memorise encryption rules</a:t>
          </a:r>
          <a:endParaRPr lang="en-US" sz="1100" kern="1200" dirty="0"/>
        </a:p>
      </dsp:txBody>
      <dsp:txXfrm>
        <a:off x="0" y="4145037"/>
        <a:ext cx="4548834" cy="467775"/>
      </dsp:txXfrm>
    </dsp:sp>
    <dsp:sp modelId="{8A5D83EC-075D-44E7-9933-B9E4D84141B8}">
      <dsp:nvSpPr>
        <dsp:cNvPr id="0" name=""/>
        <dsp:cNvSpPr/>
      </dsp:nvSpPr>
      <dsp:spPr>
        <a:xfrm>
          <a:off x="227441" y="3982677"/>
          <a:ext cx="3184183" cy="32472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355" tIns="0" rIns="120355" bIns="0" numCol="1" spcCol="1270" anchor="ctr" anchorCtr="0">
          <a:noAutofit/>
        </a:bodyPr>
        <a:lstStyle/>
        <a:p>
          <a:pPr marL="0" lvl="0" indent="0" algn="l" defTabSz="488950">
            <a:lnSpc>
              <a:spcPct val="90000"/>
            </a:lnSpc>
            <a:spcBef>
              <a:spcPct val="0"/>
            </a:spcBef>
            <a:spcAft>
              <a:spcPct val="35000"/>
            </a:spcAft>
            <a:buNone/>
          </a:pPr>
          <a:r>
            <a:rPr lang="en-GB" sz="1100" kern="1200"/>
            <a:t>Cons-</a:t>
          </a:r>
          <a:endParaRPr lang="en-US" sz="1100" kern="1200"/>
        </a:p>
      </dsp:txBody>
      <dsp:txXfrm>
        <a:off x="243293" y="3998529"/>
        <a:ext cx="3152479" cy="29301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ink>
</file>

<file path=ppt/ink/ink2.xml><?xml version="1.0" encoding="utf-8"?>
<inkml:ink xmlns:inkml="http://www.w3.org/2003/InkML">
  <inkml:definitions/>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46EAC8-DCC0-44FE-AD42-39A29A0871A2}" type="datetimeFigureOut">
              <a:rPr lang="en-GB" smtClean="0"/>
              <a:t>03/01/2024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5CC1A4-3E2C-4E0A-A6D0-9D5FE652ABA6}" type="slidenum">
              <a:rPr lang="en-GB" smtClean="0"/>
              <a:t>‹#›</a:t>
            </a:fld>
            <a:endParaRPr lang="en-GB"/>
          </a:p>
        </p:txBody>
      </p:sp>
    </p:spTree>
    <p:extLst>
      <p:ext uri="{BB962C8B-B14F-4D97-AF65-F5344CB8AC3E}">
        <p14:creationId xmlns:p14="http://schemas.microsoft.com/office/powerpoint/2010/main" val="2872433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sz="1800" dirty="0">
                <a:effectLst/>
                <a:latin typeface="Segoe UI" panose="020B0502040204020203" pitchFamily="34" charset="0"/>
              </a:rPr>
              <a:t>Create a single page application that with navigation for those who struggle to understand the internet and how to navigate it safely.</a:t>
            </a:r>
          </a:p>
          <a:p>
            <a:pPr marL="342900" indent="-342900">
              <a:buAutoNum type="arabicPeriod"/>
            </a:pPr>
            <a:endParaRPr lang="en-US" sz="1800" dirty="0">
              <a:effectLst/>
              <a:latin typeface="Segoe UI" panose="020B0502040204020203" pitchFamily="34" charset="0"/>
            </a:endParaRPr>
          </a:p>
          <a:p>
            <a:pPr marL="342900" indent="-342900">
              <a:buAutoNum type="arabicPeriod"/>
            </a:pPr>
            <a:r>
              <a:rPr lang="en-US" sz="1800" dirty="0">
                <a:effectLst/>
                <a:latin typeface="Segoe UI" panose="020B0502040204020203" pitchFamily="34" charset="0"/>
              </a:rPr>
              <a:t>Reasons for choosing people who struggle:</a:t>
            </a:r>
          </a:p>
          <a:p>
            <a:pPr marL="800100" lvl="1" indent="-342900">
              <a:buAutoNum type="arabicPeriod"/>
            </a:pPr>
            <a:r>
              <a:rPr lang="en-US" sz="1800" dirty="0">
                <a:effectLst/>
                <a:latin typeface="Segoe UI" panose="020B0502040204020203" pitchFamily="34" charset="0"/>
              </a:rPr>
              <a:t>No current substitutes on the market. No company created such webpage</a:t>
            </a:r>
          </a:p>
          <a:p>
            <a:pPr marL="800100" lvl="1" indent="-342900">
              <a:buAutoNum type="arabicPeriod"/>
            </a:pPr>
            <a:r>
              <a:rPr lang="en-US" sz="1800" dirty="0">
                <a:effectLst/>
                <a:latin typeface="Segoe UI" panose="020B0502040204020203" pitchFamily="34" charset="0"/>
              </a:rPr>
              <a:t>Mass amount of vulnerable people taken advantage of on the internet</a:t>
            </a:r>
          </a:p>
          <a:p>
            <a:pPr marL="800100" lvl="1" indent="-342900">
              <a:buAutoNum type="arabicPeriod"/>
            </a:pPr>
            <a:r>
              <a:rPr lang="en-US" sz="1800" dirty="0">
                <a:effectLst/>
                <a:latin typeface="Segoe UI" panose="020B0502040204020203" pitchFamily="34" charset="0"/>
              </a:rPr>
              <a:t>This creates an almost 100% secure environment if the users end up using this webpage</a:t>
            </a:r>
          </a:p>
          <a:p>
            <a:pPr marL="342900" indent="-342900">
              <a:buAutoNum type="arabicPeriod"/>
            </a:pPr>
            <a:endParaRPr lang="en-US" sz="1800" dirty="0">
              <a:effectLst/>
              <a:latin typeface="Segoe UI" panose="020B0502040204020203" pitchFamily="34" charset="0"/>
            </a:endParaRPr>
          </a:p>
          <a:p>
            <a:pPr marL="342900" indent="-342900">
              <a:buAutoNum type="arabicPeriod"/>
            </a:pPr>
            <a:r>
              <a:rPr lang="en-US" sz="1800" dirty="0">
                <a:effectLst/>
                <a:latin typeface="Segoe UI" panose="020B0502040204020203" pitchFamily="34" charset="0"/>
              </a:rPr>
              <a:t>The following points will be </a:t>
            </a:r>
            <a:r>
              <a:rPr lang="en-US" sz="1800" dirty="0" err="1">
                <a:effectLst/>
                <a:latin typeface="Segoe UI" panose="020B0502040204020203" pitchFamily="34" charset="0"/>
              </a:rPr>
              <a:t>expaned</a:t>
            </a:r>
            <a:r>
              <a:rPr lang="en-US" sz="1800" dirty="0">
                <a:effectLst/>
                <a:latin typeface="Segoe UI" panose="020B0502040204020203" pitchFamily="34" charset="0"/>
              </a:rPr>
              <a:t> on in the next </a:t>
            </a:r>
            <a:r>
              <a:rPr lang="en-US" sz="1800" dirty="0" err="1">
                <a:effectLst/>
                <a:latin typeface="Segoe UI" panose="020B0502040204020203" pitchFamily="34" charset="0"/>
              </a:rPr>
              <a:t>sliedes</a:t>
            </a:r>
            <a:endParaRPr lang="en-US" sz="1800" dirty="0">
              <a:effectLst/>
              <a:latin typeface="Segoe UI" panose="020B0502040204020203" pitchFamily="34" charset="0"/>
            </a:endParaRPr>
          </a:p>
          <a:p>
            <a:pPr marL="457200" lvl="1" indent="0">
              <a:buNone/>
            </a:pPr>
            <a:endParaRPr lang="en-US" sz="1800" dirty="0">
              <a:effectLst/>
              <a:latin typeface="Segoe UI" panose="020B0502040204020203" pitchFamily="34" charset="0"/>
            </a:endParaRPr>
          </a:p>
          <a:p>
            <a:pPr marL="0" indent="0">
              <a:buNone/>
            </a:pPr>
            <a:endParaRPr lang="en-US" sz="1800" dirty="0">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7E5CC1A4-3E2C-4E0A-A6D0-9D5FE652ABA6}" type="slidenum">
              <a:rPr lang="en-GB" smtClean="0"/>
              <a:t>2</a:t>
            </a:fld>
            <a:endParaRPr lang="en-GB"/>
          </a:p>
        </p:txBody>
      </p:sp>
    </p:spTree>
    <p:extLst>
      <p:ext uri="{BB962C8B-B14F-4D97-AF65-F5344CB8AC3E}">
        <p14:creationId xmlns:p14="http://schemas.microsoft.com/office/powerpoint/2010/main" val="3521554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E5CC1A4-3E2C-4E0A-A6D0-9D5FE652ABA6}" type="slidenum">
              <a:rPr lang="en-GB" smtClean="0"/>
              <a:t>11</a:t>
            </a:fld>
            <a:endParaRPr lang="en-GB"/>
          </a:p>
        </p:txBody>
      </p:sp>
    </p:spTree>
    <p:extLst>
      <p:ext uri="{BB962C8B-B14F-4D97-AF65-F5344CB8AC3E}">
        <p14:creationId xmlns:p14="http://schemas.microsoft.com/office/powerpoint/2010/main" val="1000080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E5CC1A4-3E2C-4E0A-A6D0-9D5FE652ABA6}" type="slidenum">
              <a:rPr lang="en-GB" smtClean="0"/>
              <a:t>12</a:t>
            </a:fld>
            <a:endParaRPr lang="en-GB"/>
          </a:p>
        </p:txBody>
      </p:sp>
    </p:spTree>
    <p:extLst>
      <p:ext uri="{BB962C8B-B14F-4D97-AF65-F5344CB8AC3E}">
        <p14:creationId xmlns:p14="http://schemas.microsoft.com/office/powerpoint/2010/main" val="2355608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Hypertext Markup Language</a:t>
            </a:r>
          </a:p>
          <a:p>
            <a:r>
              <a:rPr lang="en-GB" dirty="0"/>
              <a:t>Cascading Style Sheets</a:t>
            </a:r>
          </a:p>
          <a:p>
            <a:r>
              <a:rPr lang="en-GB" dirty="0"/>
              <a:t>Java Script</a:t>
            </a:r>
          </a:p>
          <a:p>
            <a:endParaRPr lang="en-GB" dirty="0"/>
          </a:p>
          <a:p>
            <a:r>
              <a:rPr lang="en-GB" dirty="0"/>
              <a:t>Main Body –</a:t>
            </a:r>
          </a:p>
          <a:p>
            <a:r>
              <a:rPr lang="en-GB" dirty="0"/>
              <a:t>	Basic Interface creates makes it much easier to use the website it is less cluttered</a:t>
            </a:r>
          </a:p>
          <a:p>
            <a:r>
              <a:rPr lang="en-GB" dirty="0"/>
              <a:t>	Separate areas allow for the webpage to be organised in a very intuitive way</a:t>
            </a:r>
          </a:p>
          <a:p>
            <a:r>
              <a:rPr lang="en-GB" dirty="0"/>
              <a:t>	Decided to use Images as Links -&gt; much easier to understand and intuitive like a Icon on a phone screen or on the computers ___</a:t>
            </a:r>
          </a:p>
          <a:p>
            <a:r>
              <a:rPr lang="en-GB" dirty="0"/>
              <a:t>	</a:t>
            </a:r>
            <a:br>
              <a:rPr lang="en-GB" dirty="0"/>
            </a:br>
            <a:r>
              <a:rPr lang="en-GB" dirty="0"/>
              <a:t>	These to things make it much easier to navigate the webpage compared to my first prototype</a:t>
            </a:r>
          </a:p>
          <a:p>
            <a:r>
              <a:rPr lang="en-GB" dirty="0"/>
              <a:t>	Removed drop downs as this was one of the thing I found to be complicated and cluttered</a:t>
            </a:r>
          </a:p>
          <a:p>
            <a:endParaRPr lang="en-GB" dirty="0"/>
          </a:p>
          <a:p>
            <a:r>
              <a:rPr lang="en-GB" dirty="0"/>
              <a:t>Side Bar-</a:t>
            </a:r>
          </a:p>
          <a:p>
            <a:r>
              <a:rPr lang="en-GB" dirty="0"/>
              <a:t>	Current state == Non functioning - &gt; finish designing main body</a:t>
            </a:r>
          </a:p>
          <a:p>
            <a:r>
              <a:rPr lang="en-GB" dirty="0"/>
              <a:t>	Current function-&gt; changes colour when hovering over to indicate it can be pressed. -&gt;ease of use</a:t>
            </a:r>
          </a:p>
          <a:p>
            <a:r>
              <a:rPr lang="en-GB" dirty="0"/>
              <a:t>	Intended uses-</a:t>
            </a:r>
          </a:p>
          <a:p>
            <a:r>
              <a:rPr lang="en-GB" dirty="0"/>
              <a:t>		Moves with Webpage as user scrolls </a:t>
            </a:r>
          </a:p>
          <a:p>
            <a:r>
              <a:rPr lang="en-GB" dirty="0"/>
              <a:t>		Shows all features of the webpage when clicked moves to that area of screen with that data.</a:t>
            </a:r>
          </a:p>
          <a:p>
            <a:r>
              <a:rPr lang="en-GB" dirty="0"/>
              <a:t>		Overall, this will make it easier to navigate the webpage.</a:t>
            </a:r>
          </a:p>
          <a:p>
            <a:r>
              <a:rPr lang="en-GB" dirty="0"/>
              <a:t>	Future Issue-</a:t>
            </a:r>
          </a:p>
          <a:p>
            <a:r>
              <a:rPr lang="en-GB" dirty="0"/>
              <a:t>		Mobile Users in portrait Mode</a:t>
            </a:r>
          </a:p>
          <a:p>
            <a:r>
              <a:rPr lang="en-GB" dirty="0"/>
              <a:t>		Where does it go</a:t>
            </a:r>
          </a:p>
          <a:p>
            <a:r>
              <a:rPr lang="en-GB" dirty="0"/>
              <a:t>		How will it function</a:t>
            </a:r>
          </a:p>
          <a:p>
            <a:r>
              <a:rPr lang="en-GB" dirty="0"/>
              <a:t>		</a:t>
            </a:r>
          </a:p>
          <a:p>
            <a:r>
              <a:rPr lang="en-GB" dirty="0"/>
              <a:t>		</a:t>
            </a:r>
          </a:p>
          <a:p>
            <a:r>
              <a:rPr lang="en-GB" dirty="0"/>
              <a:t>	</a:t>
            </a:r>
          </a:p>
          <a:p>
            <a:endParaRPr lang="en-GB" dirty="0"/>
          </a:p>
        </p:txBody>
      </p:sp>
      <p:sp>
        <p:nvSpPr>
          <p:cNvPr id="4" name="Slide Number Placeholder 3"/>
          <p:cNvSpPr>
            <a:spLocks noGrp="1"/>
          </p:cNvSpPr>
          <p:nvPr>
            <p:ph type="sldNum" sz="quarter" idx="5"/>
          </p:nvPr>
        </p:nvSpPr>
        <p:spPr/>
        <p:txBody>
          <a:bodyPr/>
          <a:lstStyle/>
          <a:p>
            <a:fld id="{7E5CC1A4-3E2C-4E0A-A6D0-9D5FE652ABA6}" type="slidenum">
              <a:rPr lang="en-GB" smtClean="0"/>
              <a:t>13</a:t>
            </a:fld>
            <a:endParaRPr lang="en-GB"/>
          </a:p>
        </p:txBody>
      </p:sp>
    </p:spTree>
    <p:extLst>
      <p:ext uri="{BB962C8B-B14F-4D97-AF65-F5344CB8AC3E}">
        <p14:creationId xmlns:p14="http://schemas.microsoft.com/office/powerpoint/2010/main" val="1576173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the prototype for the first idea for the password </a:t>
            </a:r>
          </a:p>
          <a:p>
            <a:r>
              <a:rPr lang="en-GB" dirty="0"/>
              <a:t>List of hints reason for existence-</a:t>
            </a:r>
          </a:p>
          <a:p>
            <a:r>
              <a:rPr lang="en-GB" dirty="0"/>
              <a:t>	Target users will struggle to create a strong password.</a:t>
            </a:r>
          </a:p>
          <a:p>
            <a:r>
              <a:rPr lang="en-GB" dirty="0"/>
              <a:t>	Hints should provide some idea of data to input</a:t>
            </a:r>
          </a:p>
          <a:p>
            <a:r>
              <a:rPr lang="en-GB" dirty="0"/>
              <a:t>	The password should also be tailor to the user and who knows the most what is relevant to a user then the user</a:t>
            </a:r>
          </a:p>
          <a:p>
            <a:r>
              <a:rPr lang="en-GB" dirty="0"/>
              <a:t>	Should make the password making process much easier</a:t>
            </a:r>
          </a:p>
          <a:p>
            <a:r>
              <a:rPr lang="en-GB" dirty="0"/>
              <a:t>	</a:t>
            </a:r>
          </a:p>
          <a:p>
            <a:r>
              <a:rPr lang="en-GB" dirty="0"/>
              <a:t>UI-</a:t>
            </a:r>
          </a:p>
          <a:p>
            <a:r>
              <a:rPr lang="en-GB" dirty="0"/>
              <a:t>	Location at the bottom of all hints -&gt; user should read the hints before attempting to input data.</a:t>
            </a:r>
          </a:p>
          <a:p>
            <a:r>
              <a:rPr lang="en-GB" dirty="0"/>
              <a:t>	Enter Button changes colour to show it is active.</a:t>
            </a:r>
          </a:p>
          <a:p>
            <a:r>
              <a:rPr lang="en-GB" dirty="0"/>
              <a:t>	The input Location is ladled Aswell “Type Data Here” however it is not showed in the screen shot to show that the data input works</a:t>
            </a:r>
          </a:p>
          <a:p>
            <a:r>
              <a:rPr lang="en-GB" dirty="0"/>
              <a:t>Uses-</a:t>
            </a:r>
          </a:p>
          <a:p>
            <a:r>
              <a:rPr lang="en-GB" dirty="0"/>
              <a:t>	The main function of this is to get the data and to then manipulate it and then after that return in to the user.</a:t>
            </a:r>
          </a:p>
          <a:p>
            <a:r>
              <a:rPr lang="en-GB" dirty="0"/>
              <a:t>	The manipulation will be the technique I explained on the previous slide</a:t>
            </a:r>
          </a:p>
          <a:p>
            <a:r>
              <a:rPr lang="en-GB" dirty="0"/>
              <a:t>	</a:t>
            </a:r>
          </a:p>
          <a:p>
            <a:r>
              <a:rPr lang="en-GB" dirty="0"/>
              <a:t>Currently all the functionality it has it takes data in and then returns the exact same data to the user.</a:t>
            </a:r>
          </a:p>
          <a:p>
            <a:r>
              <a:rPr lang="en-GB" dirty="0"/>
              <a:t>	</a:t>
            </a:r>
          </a:p>
        </p:txBody>
      </p:sp>
      <p:sp>
        <p:nvSpPr>
          <p:cNvPr id="4" name="Slide Number Placeholder 3"/>
          <p:cNvSpPr>
            <a:spLocks noGrp="1"/>
          </p:cNvSpPr>
          <p:nvPr>
            <p:ph type="sldNum" sz="quarter" idx="5"/>
          </p:nvPr>
        </p:nvSpPr>
        <p:spPr/>
        <p:txBody>
          <a:bodyPr/>
          <a:lstStyle/>
          <a:p>
            <a:fld id="{7E5CC1A4-3E2C-4E0A-A6D0-9D5FE652ABA6}" type="slidenum">
              <a:rPr lang="en-GB" smtClean="0"/>
              <a:t>14</a:t>
            </a:fld>
            <a:endParaRPr lang="en-GB"/>
          </a:p>
        </p:txBody>
      </p:sp>
    </p:spTree>
    <p:extLst>
      <p:ext uri="{BB962C8B-B14F-4D97-AF65-F5344CB8AC3E}">
        <p14:creationId xmlns:p14="http://schemas.microsoft.com/office/powerpoint/2010/main" val="392147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During the second sprint I saw a clip from a podcast regarding Cyber Security it was too go0d of advice to be not included in the project.</a:t>
            </a:r>
          </a:p>
          <a:p>
            <a:r>
              <a:rPr lang="en-GB" dirty="0"/>
              <a:t>The cyber security analyst recommended this type of password encryption for children to keep safe online. In my opinion this is a very smart way creating passwords.</a:t>
            </a:r>
          </a:p>
          <a:p>
            <a:r>
              <a:rPr lang="en-GB" dirty="0"/>
              <a:t>This can apply to my project also includes children</a:t>
            </a:r>
          </a:p>
          <a:p>
            <a:endParaRPr lang="en-GB" dirty="0"/>
          </a:p>
          <a:p>
            <a:r>
              <a:rPr lang="en-GB" dirty="0"/>
              <a:t>Password 1</a:t>
            </a:r>
          </a:p>
          <a:p>
            <a:r>
              <a:rPr lang="en-GB" dirty="0"/>
              <a:t>The password would be done by a very basic type of algorithm applied to change spaces to _</a:t>
            </a:r>
          </a:p>
          <a:p>
            <a:endParaRPr lang="en-GB" dirty="0"/>
          </a:p>
          <a:p>
            <a:r>
              <a:rPr lang="en-GB" dirty="0"/>
              <a:t>Password 2</a:t>
            </a:r>
          </a:p>
          <a:p>
            <a:r>
              <a:rPr lang="en-GB" dirty="0"/>
              <a:t>The password will have letters changed to symbols or numbers such as  (read)</a:t>
            </a:r>
          </a:p>
          <a:p>
            <a:endParaRPr lang="en-GB" dirty="0"/>
          </a:p>
          <a:p>
            <a:r>
              <a:rPr lang="en-GB" dirty="0"/>
              <a:t>Reasons for this style then other</a:t>
            </a:r>
          </a:p>
          <a:p>
            <a:r>
              <a:rPr lang="en-GB" dirty="0"/>
              <a:t>This greatly increases the security as the password can be longer yet easily memorable. It does not need to stop here it can be even longer like “The cat and the dog both like to have tea at 3” </a:t>
            </a:r>
          </a:p>
        </p:txBody>
      </p:sp>
      <p:sp>
        <p:nvSpPr>
          <p:cNvPr id="4" name="Slide Number Placeholder 3"/>
          <p:cNvSpPr>
            <a:spLocks noGrp="1"/>
          </p:cNvSpPr>
          <p:nvPr>
            <p:ph type="sldNum" sz="quarter" idx="5"/>
          </p:nvPr>
        </p:nvSpPr>
        <p:spPr/>
        <p:txBody>
          <a:bodyPr/>
          <a:lstStyle/>
          <a:p>
            <a:fld id="{7E5CC1A4-3E2C-4E0A-A6D0-9D5FE652ABA6}" type="slidenum">
              <a:rPr lang="en-GB" smtClean="0"/>
              <a:t>15</a:t>
            </a:fld>
            <a:endParaRPr lang="en-GB"/>
          </a:p>
        </p:txBody>
      </p:sp>
    </p:spTree>
    <p:extLst>
      <p:ext uri="{BB962C8B-B14F-4D97-AF65-F5344CB8AC3E}">
        <p14:creationId xmlns:p14="http://schemas.microsoft.com/office/powerpoint/2010/main" val="6922493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E5CC1A4-3E2C-4E0A-A6D0-9D5FE652ABA6}" type="slidenum">
              <a:rPr lang="en-GB" smtClean="0"/>
              <a:t>16</a:t>
            </a:fld>
            <a:endParaRPr lang="en-GB"/>
          </a:p>
        </p:txBody>
      </p:sp>
    </p:spTree>
    <p:extLst>
      <p:ext uri="{BB962C8B-B14F-4D97-AF65-F5344CB8AC3E}">
        <p14:creationId xmlns:p14="http://schemas.microsoft.com/office/powerpoint/2010/main" val="2271757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E5CC1A4-3E2C-4E0A-A6D0-9D5FE652ABA6}" type="slidenum">
              <a:rPr lang="en-GB" smtClean="0"/>
              <a:t>17</a:t>
            </a:fld>
            <a:endParaRPr lang="en-GB"/>
          </a:p>
        </p:txBody>
      </p:sp>
    </p:spTree>
    <p:extLst>
      <p:ext uri="{BB962C8B-B14F-4D97-AF65-F5344CB8AC3E}">
        <p14:creationId xmlns:p14="http://schemas.microsoft.com/office/powerpoint/2010/main" val="262024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sz="1800" dirty="0">
                <a:effectLst/>
                <a:latin typeface="Segoe UI" panose="020B0502040204020203" pitchFamily="34" charset="0"/>
              </a:rPr>
              <a:t>Create a single page application that with navigation for those who struggle to understand the internet and how to navigate it safely.</a:t>
            </a:r>
          </a:p>
          <a:p>
            <a:pPr marL="342900" indent="-342900">
              <a:buAutoNum type="arabicPeriod"/>
            </a:pPr>
            <a:endParaRPr lang="en-US" sz="1800" dirty="0">
              <a:effectLst/>
              <a:latin typeface="Segoe UI" panose="020B0502040204020203" pitchFamily="34" charset="0"/>
            </a:endParaRPr>
          </a:p>
          <a:p>
            <a:pPr marL="342900" indent="-342900">
              <a:buAutoNum type="arabicPeriod"/>
            </a:pPr>
            <a:r>
              <a:rPr lang="en-US" sz="1800" dirty="0">
                <a:effectLst/>
                <a:latin typeface="Segoe UI" panose="020B0502040204020203" pitchFamily="34" charset="0"/>
              </a:rPr>
              <a:t>Reasons for choosing people who struggle:</a:t>
            </a:r>
          </a:p>
          <a:p>
            <a:pPr marL="800100" lvl="1" indent="-342900">
              <a:buAutoNum type="arabicPeriod"/>
            </a:pPr>
            <a:r>
              <a:rPr lang="en-US" sz="1800" dirty="0">
                <a:effectLst/>
                <a:latin typeface="Segoe UI" panose="020B0502040204020203" pitchFamily="34" charset="0"/>
              </a:rPr>
              <a:t>No current substitutes on the market. No company created such webpage</a:t>
            </a:r>
          </a:p>
          <a:p>
            <a:pPr marL="800100" lvl="1" indent="-342900">
              <a:buAutoNum type="arabicPeriod"/>
            </a:pPr>
            <a:r>
              <a:rPr lang="en-US" sz="1800" dirty="0">
                <a:effectLst/>
                <a:latin typeface="Segoe UI" panose="020B0502040204020203" pitchFamily="34" charset="0"/>
              </a:rPr>
              <a:t>Mass amount of vulnerable people taken advantage of on the internet</a:t>
            </a:r>
          </a:p>
          <a:p>
            <a:pPr marL="800100" lvl="1" indent="-342900">
              <a:buAutoNum type="arabicPeriod"/>
            </a:pPr>
            <a:r>
              <a:rPr lang="en-US" sz="1800" dirty="0">
                <a:effectLst/>
                <a:latin typeface="Segoe UI" panose="020B0502040204020203" pitchFamily="34" charset="0"/>
              </a:rPr>
              <a:t>This creates an almost 100% secure environment if the users end up using this webpage</a:t>
            </a:r>
          </a:p>
          <a:p>
            <a:pPr marL="342900" indent="-342900">
              <a:buAutoNum type="arabicPeriod"/>
            </a:pPr>
            <a:endParaRPr lang="en-US" sz="1800" dirty="0">
              <a:effectLst/>
              <a:latin typeface="Segoe UI" panose="020B0502040204020203" pitchFamily="34" charset="0"/>
            </a:endParaRPr>
          </a:p>
          <a:p>
            <a:pPr marL="342900" indent="-342900">
              <a:buAutoNum type="arabicPeriod"/>
            </a:pPr>
            <a:r>
              <a:rPr lang="en-US" sz="1800" dirty="0">
                <a:effectLst/>
                <a:latin typeface="Segoe UI" panose="020B0502040204020203" pitchFamily="34" charset="0"/>
              </a:rPr>
              <a:t>The following points will be </a:t>
            </a:r>
            <a:r>
              <a:rPr lang="en-US" sz="1800" dirty="0" err="1">
                <a:effectLst/>
                <a:latin typeface="Segoe UI" panose="020B0502040204020203" pitchFamily="34" charset="0"/>
              </a:rPr>
              <a:t>expaned</a:t>
            </a:r>
            <a:r>
              <a:rPr lang="en-US" sz="1800" dirty="0">
                <a:effectLst/>
                <a:latin typeface="Segoe UI" panose="020B0502040204020203" pitchFamily="34" charset="0"/>
              </a:rPr>
              <a:t> on in the next </a:t>
            </a:r>
            <a:r>
              <a:rPr lang="en-US" sz="1800" dirty="0" err="1">
                <a:effectLst/>
                <a:latin typeface="Segoe UI" panose="020B0502040204020203" pitchFamily="34" charset="0"/>
              </a:rPr>
              <a:t>sliedes</a:t>
            </a:r>
            <a:endParaRPr lang="en-US" sz="1800" dirty="0">
              <a:effectLst/>
              <a:latin typeface="Segoe UI" panose="020B0502040204020203" pitchFamily="34" charset="0"/>
            </a:endParaRPr>
          </a:p>
          <a:p>
            <a:pPr marL="457200" lvl="1" indent="0">
              <a:buNone/>
            </a:pPr>
            <a:endParaRPr lang="en-US" sz="1800" dirty="0">
              <a:effectLst/>
              <a:latin typeface="Segoe UI" panose="020B0502040204020203" pitchFamily="34" charset="0"/>
            </a:endParaRPr>
          </a:p>
          <a:p>
            <a:pPr marL="0" indent="0">
              <a:buNone/>
            </a:pPr>
            <a:endParaRPr lang="en-US" sz="1800" dirty="0">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7E5CC1A4-3E2C-4E0A-A6D0-9D5FE652ABA6}" type="slidenum">
              <a:rPr lang="en-GB" smtClean="0"/>
              <a:t>3</a:t>
            </a:fld>
            <a:endParaRPr lang="en-GB"/>
          </a:p>
        </p:txBody>
      </p:sp>
    </p:spTree>
    <p:extLst>
      <p:ext uri="{BB962C8B-B14F-4D97-AF65-F5344CB8AC3E}">
        <p14:creationId xmlns:p14="http://schemas.microsoft.com/office/powerpoint/2010/main" val="4206639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800" dirty="0">
                <a:effectLst/>
                <a:latin typeface="Segoe UI" panose="020B0502040204020203" pitchFamily="34" charset="0"/>
              </a:rPr>
              <a:t>Project Background</a:t>
            </a:r>
          </a:p>
          <a:p>
            <a:pPr marL="0" indent="0">
              <a:buNone/>
            </a:pPr>
            <a:r>
              <a:rPr lang="en-US" sz="1800" dirty="0">
                <a:effectLst/>
                <a:latin typeface="Segoe UI" panose="020B0502040204020203" pitchFamily="34" charset="0"/>
              </a:rPr>
              <a:t>While Talking to my main users about issues they find difficult about the web due to </a:t>
            </a:r>
          </a:p>
          <a:p>
            <a:pPr marL="0" indent="0">
              <a:buNone/>
            </a:pPr>
            <a:br>
              <a:rPr lang="en-US" sz="1800" dirty="0">
                <a:effectLst/>
                <a:latin typeface="Segoe UI" panose="020B0502040204020203" pitchFamily="34" charset="0"/>
              </a:rPr>
            </a:br>
            <a:r>
              <a:rPr lang="en-US" sz="1800" dirty="0">
                <a:effectLst/>
                <a:latin typeface="Segoe UI" panose="020B0502040204020203" pitchFamily="34" charset="0"/>
              </a:rPr>
              <a:t>Cyber Criminals</a:t>
            </a:r>
          </a:p>
          <a:p>
            <a:pPr marL="0" indent="0">
              <a:buNone/>
            </a:pPr>
            <a:r>
              <a:rPr lang="en-US" sz="1800" dirty="0">
                <a:effectLst/>
                <a:latin typeface="Segoe UI" panose="020B0502040204020203" pitchFamily="34" charset="0"/>
              </a:rPr>
              <a:t>The reasons for deciding on this project idea is that there is a large number of Cyber Criminals exploiting people such as the elderly and children via scams and phishing attacks. </a:t>
            </a:r>
          </a:p>
          <a:p>
            <a:pPr marL="0" indent="0">
              <a:buNone/>
            </a:pPr>
            <a:r>
              <a:rPr lang="en-US" sz="1800" dirty="0">
                <a:effectLst/>
                <a:latin typeface="Segoe UI" panose="020B0502040204020203" pitchFamily="34" charset="0"/>
              </a:rPr>
              <a:t>This leads to great monetary losses and despair.</a:t>
            </a:r>
          </a:p>
          <a:p>
            <a:pPr marL="0" indent="0">
              <a:buNone/>
            </a:pPr>
            <a:r>
              <a:rPr lang="en-US" sz="1800" dirty="0">
                <a:effectLst/>
                <a:latin typeface="Segoe UI" panose="020B0502040204020203" pitchFamily="34" charset="0"/>
              </a:rPr>
              <a:t>My aim is to minimize these as I have looked, and found that the root cause of many of these attacks and they are done by using fake websites.</a:t>
            </a:r>
          </a:p>
          <a:p>
            <a:pPr marL="0" indent="0">
              <a:buNone/>
            </a:pPr>
            <a:r>
              <a:rPr lang="en-US" sz="1800" dirty="0">
                <a:effectLst/>
                <a:latin typeface="Segoe UI" panose="020B0502040204020203" pitchFamily="34" charset="0"/>
              </a:rPr>
              <a:t>This lead to me deciding on creating a safe hub where all the websites connect are safe and will lead to the correct source the user wants.</a:t>
            </a:r>
          </a:p>
          <a:p>
            <a:pPr marL="0" indent="0">
              <a:buNone/>
            </a:pPr>
            <a:r>
              <a:rPr lang="en-US" sz="1800" dirty="0">
                <a:effectLst/>
                <a:latin typeface="Segoe UI" panose="020B0502040204020203" pitchFamily="34" charset="0"/>
              </a:rPr>
              <a:t>Secondly poor password creation leads to vulnerability of passwords being easily brute forced. This led me to the idea of making secure passwords.</a:t>
            </a:r>
          </a:p>
          <a:p>
            <a:pPr marL="0" indent="0">
              <a:buNone/>
            </a:pPr>
            <a:endParaRPr lang="en-US" sz="1800" dirty="0">
              <a:effectLst/>
              <a:latin typeface="Segoe UI" panose="020B0502040204020203" pitchFamily="34" charset="0"/>
            </a:endParaRPr>
          </a:p>
          <a:p>
            <a:pPr marL="0" indent="0">
              <a:buNone/>
            </a:pPr>
            <a:r>
              <a:rPr lang="en-US" sz="1800" dirty="0">
                <a:effectLst/>
                <a:latin typeface="Segoe UI" panose="020B0502040204020203" pitchFamily="34" charset="0"/>
              </a:rPr>
              <a:t>User Ability</a:t>
            </a:r>
          </a:p>
          <a:p>
            <a:pPr marL="0" indent="0">
              <a:buNone/>
            </a:pPr>
            <a:r>
              <a:rPr lang="en-US" sz="1800" dirty="0">
                <a:effectLst/>
                <a:latin typeface="Segoe UI" panose="020B0502040204020203" pitchFamily="34" charset="0"/>
              </a:rPr>
              <a:t>Intended users often struggles to navigate the web as such I have decided to create</a:t>
            </a:r>
          </a:p>
          <a:p>
            <a:pPr marL="0" indent="0">
              <a:buNone/>
            </a:pPr>
            <a:endParaRPr lang="en-US" sz="1800" dirty="0">
              <a:effectLst/>
              <a:latin typeface="Segoe UI" panose="020B0502040204020203" pitchFamily="34" charset="0"/>
            </a:endParaRPr>
          </a:p>
          <a:p>
            <a:pPr marL="0" indent="0">
              <a:buNone/>
            </a:pPr>
            <a:endParaRPr lang="en-US" sz="1800" dirty="0">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7E5CC1A4-3E2C-4E0A-A6D0-9D5FE652ABA6}" type="slidenum">
              <a:rPr lang="en-GB" smtClean="0"/>
              <a:t>4</a:t>
            </a:fld>
            <a:endParaRPr lang="en-GB"/>
          </a:p>
        </p:txBody>
      </p:sp>
    </p:spTree>
    <p:extLst>
      <p:ext uri="{BB962C8B-B14F-4D97-AF65-F5344CB8AC3E}">
        <p14:creationId xmlns:p14="http://schemas.microsoft.com/office/powerpoint/2010/main" val="851013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E5CC1A4-3E2C-4E0A-A6D0-9D5FE652ABA6}" type="slidenum">
              <a:rPr lang="en-GB" smtClean="0"/>
              <a:t>5</a:t>
            </a:fld>
            <a:endParaRPr lang="en-GB"/>
          </a:p>
        </p:txBody>
      </p:sp>
    </p:spTree>
    <p:extLst>
      <p:ext uri="{BB962C8B-B14F-4D97-AF65-F5344CB8AC3E}">
        <p14:creationId xmlns:p14="http://schemas.microsoft.com/office/powerpoint/2010/main" val="81609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E5CC1A4-3E2C-4E0A-A6D0-9D5FE652ABA6}" type="slidenum">
              <a:rPr lang="en-GB" smtClean="0"/>
              <a:t>6</a:t>
            </a:fld>
            <a:endParaRPr lang="en-GB"/>
          </a:p>
        </p:txBody>
      </p:sp>
    </p:spTree>
    <p:extLst>
      <p:ext uri="{BB962C8B-B14F-4D97-AF65-F5344CB8AC3E}">
        <p14:creationId xmlns:p14="http://schemas.microsoft.com/office/powerpoint/2010/main" val="2773629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Design Influence</a:t>
            </a:r>
          </a:p>
          <a:p>
            <a:r>
              <a:rPr lang="en-GB" dirty="0"/>
              <a:t>	</a:t>
            </a:r>
          </a:p>
          <a:p>
            <a:r>
              <a:rPr lang="en-GB" dirty="0"/>
              <a:t>Readability - 	Old people struggle to sea</a:t>
            </a:r>
          </a:p>
          <a:p>
            <a:r>
              <a:rPr lang="en-GB" dirty="0"/>
              <a:t>	The design needs to be straight forward no over the top complicated inputs.</a:t>
            </a:r>
          </a:p>
          <a:p>
            <a:endParaRPr lang="en-GB" dirty="0"/>
          </a:p>
          <a:p>
            <a:r>
              <a:rPr lang="en-GB" dirty="0"/>
              <a:t>Eye appealing design as if the design is not well composed the users will not enjoy using it for example old iPhone Operating System compared to new IOS</a:t>
            </a:r>
          </a:p>
          <a:p>
            <a:endParaRPr lang="en-GB" dirty="0"/>
          </a:p>
          <a:p>
            <a:r>
              <a:rPr lang="en-GB" dirty="0"/>
              <a:t>Due to my intended use I want it to be able to be used by the different skill and age level of possible users this means-</a:t>
            </a:r>
          </a:p>
          <a:p>
            <a:r>
              <a:rPr lang="en-GB" dirty="0"/>
              <a:t>	May add ability to change websites – increase decrease amount displayed</a:t>
            </a:r>
          </a:p>
          <a:p>
            <a:r>
              <a:rPr lang="en-GB" dirty="0"/>
              <a:t>	Mobile Compatible</a:t>
            </a:r>
          </a:p>
          <a:p>
            <a:r>
              <a:rPr lang="en-GB" dirty="0"/>
              <a:t>	Low Processing Power- users may be using outdated devices</a:t>
            </a:r>
          </a:p>
          <a:p>
            <a:endParaRPr lang="en-GB" dirty="0"/>
          </a:p>
          <a:p>
            <a:endParaRPr lang="en-GB" dirty="0"/>
          </a:p>
          <a:p>
            <a:r>
              <a:rPr lang="en-GB" dirty="0"/>
              <a:t>	</a:t>
            </a:r>
          </a:p>
        </p:txBody>
      </p:sp>
      <p:sp>
        <p:nvSpPr>
          <p:cNvPr id="4" name="Slide Number Placeholder 3"/>
          <p:cNvSpPr>
            <a:spLocks noGrp="1"/>
          </p:cNvSpPr>
          <p:nvPr>
            <p:ph type="sldNum" sz="quarter" idx="5"/>
          </p:nvPr>
        </p:nvSpPr>
        <p:spPr/>
        <p:txBody>
          <a:bodyPr/>
          <a:lstStyle/>
          <a:p>
            <a:fld id="{7E5CC1A4-3E2C-4E0A-A6D0-9D5FE652ABA6}" type="slidenum">
              <a:rPr lang="en-GB" smtClean="0"/>
              <a:t>7</a:t>
            </a:fld>
            <a:endParaRPr lang="en-GB"/>
          </a:p>
        </p:txBody>
      </p:sp>
    </p:spTree>
    <p:extLst>
      <p:ext uri="{BB962C8B-B14F-4D97-AF65-F5344CB8AC3E}">
        <p14:creationId xmlns:p14="http://schemas.microsoft.com/office/powerpoint/2010/main" val="1647434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Idea:</a:t>
            </a:r>
          </a:p>
          <a:p>
            <a:r>
              <a:rPr lang="en-GB" dirty="0"/>
              <a:t>	Section of SPA</a:t>
            </a:r>
          </a:p>
          <a:p>
            <a:r>
              <a:rPr lang="en-GB" dirty="0"/>
              <a:t>	To have the user input the 2-3 words and 1 string of </a:t>
            </a:r>
            <a:r>
              <a:rPr lang="en-GB" dirty="0" err="1"/>
              <a:t>didits</a:t>
            </a:r>
            <a:r>
              <a:rPr lang="en-GB" dirty="0"/>
              <a:t> that have some kind of meaning to them to make it easier to remember;</a:t>
            </a:r>
          </a:p>
          <a:p>
            <a:r>
              <a:rPr lang="en-GB" dirty="0"/>
              <a:t>	That data will be scrambled hopefully by –</a:t>
            </a:r>
          </a:p>
          <a:p>
            <a:r>
              <a:rPr lang="en-GB" dirty="0"/>
              <a:t>		Hopefully, Syllables = Capitalised</a:t>
            </a:r>
          </a:p>
          <a:p>
            <a:r>
              <a:rPr lang="en-GB" dirty="0"/>
              <a:t>		Special Characters - _ @ </a:t>
            </a:r>
          </a:p>
          <a:p>
            <a:r>
              <a:rPr lang="en-GB" dirty="0"/>
              <a:t>		Numbers integrated</a:t>
            </a:r>
          </a:p>
          <a:p>
            <a:r>
              <a:rPr lang="en-GB" dirty="0"/>
              <a:t>	</a:t>
            </a:r>
          </a:p>
          <a:p>
            <a:r>
              <a:rPr lang="en-GB" dirty="0"/>
              <a:t>	Show better than basic input- future more computer power -&gt; faster brute force -&gt; long-term password == better</a:t>
            </a:r>
          </a:p>
          <a:p>
            <a:endParaRPr lang="en-GB" dirty="0"/>
          </a:p>
          <a:p>
            <a:r>
              <a:rPr lang="en-GB" dirty="0"/>
              <a:t>Issues:</a:t>
            </a:r>
          </a:p>
          <a:p>
            <a:r>
              <a:rPr lang="en-GB" dirty="0"/>
              <a:t>	User lack of skill - May lead to weak passwords</a:t>
            </a:r>
          </a:p>
          <a:p>
            <a:r>
              <a:rPr lang="en-GB" dirty="0"/>
              <a:t>	Syllables- Difficult to imitate the English language in code -&gt; possibly impossible on such a small scale</a:t>
            </a:r>
          </a:p>
          <a:p>
            <a:r>
              <a:rPr lang="en-GB" dirty="0"/>
              <a:t>	Brute Force == Long Time / With my password generating logic -&gt; weak</a:t>
            </a:r>
          </a:p>
          <a:p>
            <a:endParaRPr lang="en-GB" dirty="0"/>
          </a:p>
          <a:p>
            <a:r>
              <a:rPr lang="en-GB" dirty="0"/>
              <a:t>Password Management:</a:t>
            </a:r>
          </a:p>
          <a:p>
            <a:r>
              <a:rPr lang="en-GB" dirty="0"/>
              <a:t>	Storage -&gt; Currently uses notepad stored in a cupboard can be bad or good regarding security</a:t>
            </a:r>
          </a:p>
          <a:p>
            <a:r>
              <a:rPr lang="en-GB" dirty="0"/>
              <a:t>	User Preference -&gt; User prefers to store it physically. Have it in hand .</a:t>
            </a:r>
          </a:p>
          <a:p>
            <a:endParaRPr lang="en-GB" dirty="0"/>
          </a:p>
          <a:p>
            <a:r>
              <a:rPr lang="en-GB" dirty="0"/>
              <a:t>	</a:t>
            </a:r>
          </a:p>
          <a:p>
            <a:r>
              <a:rPr lang="en-GB" dirty="0"/>
              <a:t> </a:t>
            </a:r>
          </a:p>
          <a:p>
            <a:r>
              <a:rPr lang="en-GB" dirty="0"/>
              <a:t>	</a:t>
            </a:r>
          </a:p>
          <a:p>
            <a:r>
              <a:rPr lang="en-GB" dirty="0"/>
              <a:t>		</a:t>
            </a:r>
          </a:p>
        </p:txBody>
      </p:sp>
      <p:sp>
        <p:nvSpPr>
          <p:cNvPr id="4" name="Slide Number Placeholder 3"/>
          <p:cNvSpPr>
            <a:spLocks noGrp="1"/>
          </p:cNvSpPr>
          <p:nvPr>
            <p:ph type="sldNum" sz="quarter" idx="5"/>
          </p:nvPr>
        </p:nvSpPr>
        <p:spPr/>
        <p:txBody>
          <a:bodyPr/>
          <a:lstStyle/>
          <a:p>
            <a:fld id="{7E5CC1A4-3E2C-4E0A-A6D0-9D5FE652ABA6}" type="slidenum">
              <a:rPr lang="en-GB" smtClean="0"/>
              <a:t>8</a:t>
            </a:fld>
            <a:endParaRPr lang="en-GB"/>
          </a:p>
        </p:txBody>
      </p:sp>
    </p:spTree>
    <p:extLst>
      <p:ext uri="{BB962C8B-B14F-4D97-AF65-F5344CB8AC3E}">
        <p14:creationId xmlns:p14="http://schemas.microsoft.com/office/powerpoint/2010/main" val="3615710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Allows user to use google search engine from my website sending them to the destination they searched for.</a:t>
            </a:r>
          </a:p>
          <a:p>
            <a:endParaRPr lang="en-GB" dirty="0"/>
          </a:p>
          <a:p>
            <a:r>
              <a:rPr lang="en-GB" dirty="0"/>
              <a:t>This will be located near the top as it is in fact a search bar.</a:t>
            </a:r>
          </a:p>
          <a:p>
            <a:endParaRPr lang="en-GB" dirty="0"/>
          </a:p>
          <a:p>
            <a:r>
              <a:rPr lang="en-GB" dirty="0"/>
              <a:t>Works- 	Like most search bars. </a:t>
            </a:r>
          </a:p>
          <a:p>
            <a:r>
              <a:rPr lang="en-GB" dirty="0"/>
              <a:t>	Takes you to the google screen with info about what you searched.</a:t>
            </a:r>
          </a:p>
          <a:p>
            <a:r>
              <a:rPr lang="en-GB" dirty="0"/>
              <a:t>	</a:t>
            </a:r>
          </a:p>
          <a:p>
            <a:r>
              <a:rPr lang="en-GB" dirty="0"/>
              <a:t>Uses-	Allows for user to directly search on my site without the need for going to an external site </a:t>
            </a:r>
          </a:p>
          <a:p>
            <a:endParaRPr lang="en-GB" dirty="0"/>
          </a:p>
          <a:p>
            <a:r>
              <a:rPr lang="en-GB" dirty="0"/>
              <a:t>Costs- 	Currently it is free for up to 100 searches per day after that it will no longer work.</a:t>
            </a:r>
          </a:p>
          <a:p>
            <a:r>
              <a:rPr lang="en-GB" dirty="0"/>
              <a:t>	</a:t>
            </a:r>
          </a:p>
          <a:p>
            <a:r>
              <a:rPr lang="en-GB" dirty="0"/>
              <a:t>Futureproofing:</a:t>
            </a:r>
          </a:p>
          <a:p>
            <a:r>
              <a:rPr lang="en-GB" dirty="0"/>
              <a:t>	It costs $5 per 100 searches if I want to go over the 100 free searches</a:t>
            </a:r>
          </a:p>
          <a:p>
            <a:r>
              <a:rPr lang="en-GB" dirty="0"/>
              <a:t>	To mitigate this cost I thought about putting ads to cover the costs-</a:t>
            </a:r>
          </a:p>
          <a:p>
            <a:r>
              <a:rPr lang="en-GB" dirty="0"/>
              <a:t>		However Adds that will be located on my site may end up being predatory on my users as they are likely to by gullible</a:t>
            </a:r>
          </a:p>
          <a:p>
            <a:r>
              <a:rPr lang="en-GB" dirty="0"/>
              <a:t>		This leaves the issue of how to monetize my site to cover costs.</a:t>
            </a:r>
          </a:p>
          <a:p>
            <a:endParaRPr lang="en-GB" dirty="0"/>
          </a:p>
          <a:p>
            <a:r>
              <a:rPr lang="en-GB" dirty="0"/>
              <a:t>	</a:t>
            </a:r>
          </a:p>
          <a:p>
            <a:endParaRPr lang="en-GB" dirty="0"/>
          </a:p>
          <a:p>
            <a:endParaRPr lang="en-GB" dirty="0"/>
          </a:p>
          <a:p>
            <a:r>
              <a:rPr lang="en-GB" dirty="0"/>
              <a:t>API</a:t>
            </a:r>
          </a:p>
        </p:txBody>
      </p:sp>
      <p:sp>
        <p:nvSpPr>
          <p:cNvPr id="4" name="Slide Number Placeholder 3"/>
          <p:cNvSpPr>
            <a:spLocks noGrp="1"/>
          </p:cNvSpPr>
          <p:nvPr>
            <p:ph type="sldNum" sz="quarter" idx="5"/>
          </p:nvPr>
        </p:nvSpPr>
        <p:spPr/>
        <p:txBody>
          <a:bodyPr/>
          <a:lstStyle/>
          <a:p>
            <a:fld id="{7E5CC1A4-3E2C-4E0A-A6D0-9D5FE652ABA6}" type="slidenum">
              <a:rPr lang="en-GB" smtClean="0"/>
              <a:t>9</a:t>
            </a:fld>
            <a:endParaRPr lang="en-GB"/>
          </a:p>
        </p:txBody>
      </p:sp>
    </p:spTree>
    <p:extLst>
      <p:ext uri="{BB962C8B-B14F-4D97-AF65-F5344CB8AC3E}">
        <p14:creationId xmlns:p14="http://schemas.microsoft.com/office/powerpoint/2010/main" val="2023276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Sprint 1:</a:t>
            </a:r>
          </a:p>
          <a:p>
            <a:r>
              <a:rPr lang="en-GB" dirty="0"/>
              <a:t>Non functioning web page.</a:t>
            </a:r>
          </a:p>
          <a:p>
            <a:r>
              <a:rPr lang="en-GB" dirty="0"/>
              <a:t>Used program that allows to style web pages.</a:t>
            </a:r>
          </a:p>
          <a:p>
            <a:endParaRPr lang="en-GB" dirty="0"/>
          </a:p>
          <a:p>
            <a:r>
              <a:rPr lang="en-GB" dirty="0"/>
              <a:t>Used to create Ideas and to create an initial prototype-</a:t>
            </a:r>
          </a:p>
          <a:p>
            <a:r>
              <a:rPr lang="en-GB" dirty="0"/>
              <a:t>	work out Good and bad ideas</a:t>
            </a:r>
          </a:p>
          <a:p>
            <a:r>
              <a:rPr lang="en-GB" dirty="0"/>
              <a:t>	Different skills</a:t>
            </a:r>
          </a:p>
          <a:p>
            <a:r>
              <a:rPr lang="en-GB" dirty="0"/>
              <a:t>	What works -&gt; apply in the next prototype</a:t>
            </a:r>
          </a:p>
          <a:p>
            <a:r>
              <a:rPr lang="en-GB" dirty="0"/>
              <a:t>	Everything else re-design</a:t>
            </a:r>
          </a:p>
          <a:p>
            <a:endParaRPr lang="en-GB" dirty="0"/>
          </a:p>
          <a:p>
            <a:r>
              <a:rPr lang="en-GB" dirty="0"/>
              <a:t>Researched web page layouts:</a:t>
            </a:r>
          </a:p>
          <a:p>
            <a:r>
              <a:rPr lang="en-GB" dirty="0"/>
              <a:t>	The F scan-</a:t>
            </a:r>
          </a:p>
          <a:p>
            <a:r>
              <a:rPr lang="en-GB" dirty="0"/>
              <a:t>		Humans look at web pages in an f pattern</a:t>
            </a:r>
          </a:p>
          <a:p>
            <a:r>
              <a:rPr lang="en-GB" dirty="0"/>
              <a:t>		Put information where people look.</a:t>
            </a:r>
          </a:p>
          <a:p>
            <a:endParaRPr lang="en-GB" dirty="0"/>
          </a:p>
          <a:p>
            <a:r>
              <a:rPr lang="en-GB" dirty="0"/>
              <a:t>Improvements from 1</a:t>
            </a:r>
            <a:r>
              <a:rPr lang="en-GB" baseline="30000" dirty="0"/>
              <a:t>st</a:t>
            </a:r>
            <a:r>
              <a:rPr lang="en-GB" dirty="0"/>
              <a:t> attempt:</a:t>
            </a:r>
          </a:p>
          <a:p>
            <a:r>
              <a:rPr lang="en-GB" dirty="0"/>
              <a:t>	Layout is very bland and the whole design does not look eye appealing in my opinion. </a:t>
            </a:r>
          </a:p>
          <a:p>
            <a:r>
              <a:rPr lang="en-GB" dirty="0"/>
              <a:t>	The amount of information displayed is not enough and the way it is located seems just unorganised and cluttered</a:t>
            </a:r>
          </a:p>
          <a:p>
            <a:r>
              <a:rPr lang="en-GB" dirty="0"/>
              <a:t>	Drop down seems to not be as useful as I thought it would be as it is slightly complicated.</a:t>
            </a:r>
          </a:p>
          <a:p>
            <a:r>
              <a:rPr lang="en-GB" dirty="0"/>
              <a:t>	</a:t>
            </a:r>
          </a:p>
          <a:p>
            <a:endParaRPr lang="en-GB" dirty="0"/>
          </a:p>
          <a:p>
            <a:r>
              <a:rPr lang="en-GB" dirty="0"/>
              <a:t>Before sprint 2- looked at other peoples HTML basic webpages and influenced by it.</a:t>
            </a:r>
          </a:p>
        </p:txBody>
      </p:sp>
      <p:sp>
        <p:nvSpPr>
          <p:cNvPr id="4" name="Slide Number Placeholder 3"/>
          <p:cNvSpPr>
            <a:spLocks noGrp="1"/>
          </p:cNvSpPr>
          <p:nvPr>
            <p:ph type="sldNum" sz="quarter" idx="5"/>
          </p:nvPr>
        </p:nvSpPr>
        <p:spPr/>
        <p:txBody>
          <a:bodyPr/>
          <a:lstStyle/>
          <a:p>
            <a:fld id="{7E5CC1A4-3E2C-4E0A-A6D0-9D5FE652ABA6}" type="slidenum">
              <a:rPr lang="en-GB" smtClean="0"/>
              <a:t>10</a:t>
            </a:fld>
            <a:endParaRPr lang="en-GB"/>
          </a:p>
        </p:txBody>
      </p:sp>
    </p:spTree>
    <p:extLst>
      <p:ext uri="{BB962C8B-B14F-4D97-AF65-F5344CB8AC3E}">
        <p14:creationId xmlns:p14="http://schemas.microsoft.com/office/powerpoint/2010/main" val="2035672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D672B-8AB4-4948-A3B0-509590D65C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A9DEC75-FC3B-A216-57B3-97078C3085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232DD5D-0C2F-4CF5-E023-4C1802F92B0A}"/>
              </a:ext>
            </a:extLst>
          </p:cNvPr>
          <p:cNvSpPr>
            <a:spLocks noGrp="1"/>
          </p:cNvSpPr>
          <p:nvPr>
            <p:ph type="dt" sz="half" idx="10"/>
          </p:nvPr>
        </p:nvSpPr>
        <p:spPr/>
        <p:txBody>
          <a:bodyPr/>
          <a:lstStyle/>
          <a:p>
            <a:fld id="{73411806-9593-4D90-81D5-0E8C4574B2ED}" type="datetimeFigureOut">
              <a:rPr lang="en-GB" smtClean="0"/>
              <a:t>03/01/2024</a:t>
            </a:fld>
            <a:endParaRPr lang="en-GB"/>
          </a:p>
        </p:txBody>
      </p:sp>
      <p:sp>
        <p:nvSpPr>
          <p:cNvPr id="5" name="Footer Placeholder 4">
            <a:extLst>
              <a:ext uri="{FF2B5EF4-FFF2-40B4-BE49-F238E27FC236}">
                <a16:creationId xmlns:a16="http://schemas.microsoft.com/office/drawing/2014/main" id="{45376B33-7B7A-AAE9-B899-F036352EF5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EC08F3-89A7-6619-DFEE-59C25A5DCBD4}"/>
              </a:ext>
            </a:extLst>
          </p:cNvPr>
          <p:cNvSpPr>
            <a:spLocks noGrp="1"/>
          </p:cNvSpPr>
          <p:nvPr>
            <p:ph type="sldNum" sz="quarter" idx="12"/>
          </p:nvPr>
        </p:nvSpPr>
        <p:spPr/>
        <p:txBody>
          <a:bodyPr/>
          <a:lstStyle/>
          <a:p>
            <a:fld id="{6CC4490E-23FB-4933-BE22-587D3EC6448E}" type="slidenum">
              <a:rPr lang="en-GB" smtClean="0"/>
              <a:t>‹#›</a:t>
            </a:fld>
            <a:endParaRPr lang="en-GB"/>
          </a:p>
        </p:txBody>
      </p:sp>
    </p:spTree>
    <p:extLst>
      <p:ext uri="{BB962C8B-B14F-4D97-AF65-F5344CB8AC3E}">
        <p14:creationId xmlns:p14="http://schemas.microsoft.com/office/powerpoint/2010/main" val="3553681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AA8FB-59C0-5761-4A5A-258CC73073B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181DD3F-6149-3562-57B9-FCCC656415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89ABB64-2990-74E8-77D1-A5EEF1B78184}"/>
              </a:ext>
            </a:extLst>
          </p:cNvPr>
          <p:cNvSpPr>
            <a:spLocks noGrp="1"/>
          </p:cNvSpPr>
          <p:nvPr>
            <p:ph type="dt" sz="half" idx="10"/>
          </p:nvPr>
        </p:nvSpPr>
        <p:spPr/>
        <p:txBody>
          <a:bodyPr/>
          <a:lstStyle/>
          <a:p>
            <a:fld id="{73411806-9593-4D90-81D5-0E8C4574B2ED}" type="datetimeFigureOut">
              <a:rPr lang="en-GB" smtClean="0"/>
              <a:t>03/01/2024</a:t>
            </a:fld>
            <a:endParaRPr lang="en-GB"/>
          </a:p>
        </p:txBody>
      </p:sp>
      <p:sp>
        <p:nvSpPr>
          <p:cNvPr id="5" name="Footer Placeholder 4">
            <a:extLst>
              <a:ext uri="{FF2B5EF4-FFF2-40B4-BE49-F238E27FC236}">
                <a16:creationId xmlns:a16="http://schemas.microsoft.com/office/drawing/2014/main" id="{CD46CC5D-2C27-F950-5E86-8AD04249FA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2D3CFB-109D-C873-6887-62C36B965CA8}"/>
              </a:ext>
            </a:extLst>
          </p:cNvPr>
          <p:cNvSpPr>
            <a:spLocks noGrp="1"/>
          </p:cNvSpPr>
          <p:nvPr>
            <p:ph type="sldNum" sz="quarter" idx="12"/>
          </p:nvPr>
        </p:nvSpPr>
        <p:spPr/>
        <p:txBody>
          <a:bodyPr/>
          <a:lstStyle/>
          <a:p>
            <a:fld id="{6CC4490E-23FB-4933-BE22-587D3EC6448E}" type="slidenum">
              <a:rPr lang="en-GB" smtClean="0"/>
              <a:t>‹#›</a:t>
            </a:fld>
            <a:endParaRPr lang="en-GB"/>
          </a:p>
        </p:txBody>
      </p:sp>
    </p:spTree>
    <p:extLst>
      <p:ext uri="{BB962C8B-B14F-4D97-AF65-F5344CB8AC3E}">
        <p14:creationId xmlns:p14="http://schemas.microsoft.com/office/powerpoint/2010/main" val="2123612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C54E9A-7CC8-7A65-276B-127A4FAFA2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07FB02-EDC2-CD24-8830-CCDC8E119B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46D211A-A978-E9A3-B1DB-D3C8BCC69A10}"/>
              </a:ext>
            </a:extLst>
          </p:cNvPr>
          <p:cNvSpPr>
            <a:spLocks noGrp="1"/>
          </p:cNvSpPr>
          <p:nvPr>
            <p:ph type="dt" sz="half" idx="10"/>
          </p:nvPr>
        </p:nvSpPr>
        <p:spPr/>
        <p:txBody>
          <a:bodyPr/>
          <a:lstStyle/>
          <a:p>
            <a:fld id="{73411806-9593-4D90-81D5-0E8C4574B2ED}" type="datetimeFigureOut">
              <a:rPr lang="en-GB" smtClean="0"/>
              <a:t>03/01/2024</a:t>
            </a:fld>
            <a:endParaRPr lang="en-GB"/>
          </a:p>
        </p:txBody>
      </p:sp>
      <p:sp>
        <p:nvSpPr>
          <p:cNvPr id="5" name="Footer Placeholder 4">
            <a:extLst>
              <a:ext uri="{FF2B5EF4-FFF2-40B4-BE49-F238E27FC236}">
                <a16:creationId xmlns:a16="http://schemas.microsoft.com/office/drawing/2014/main" id="{57110E16-4A98-49BE-3F89-F22866EABC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0414FE-A702-CE32-BF31-9FD1F50BDB70}"/>
              </a:ext>
            </a:extLst>
          </p:cNvPr>
          <p:cNvSpPr>
            <a:spLocks noGrp="1"/>
          </p:cNvSpPr>
          <p:nvPr>
            <p:ph type="sldNum" sz="quarter" idx="12"/>
          </p:nvPr>
        </p:nvSpPr>
        <p:spPr/>
        <p:txBody>
          <a:bodyPr/>
          <a:lstStyle/>
          <a:p>
            <a:fld id="{6CC4490E-23FB-4933-BE22-587D3EC6448E}" type="slidenum">
              <a:rPr lang="en-GB" smtClean="0"/>
              <a:t>‹#›</a:t>
            </a:fld>
            <a:endParaRPr lang="en-GB"/>
          </a:p>
        </p:txBody>
      </p:sp>
    </p:spTree>
    <p:extLst>
      <p:ext uri="{BB962C8B-B14F-4D97-AF65-F5344CB8AC3E}">
        <p14:creationId xmlns:p14="http://schemas.microsoft.com/office/powerpoint/2010/main" val="1522085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064A7-00C8-06A5-305B-6418DC91C16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3D3192E-35CF-A48F-39F8-15EF60AF21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84EB6C-F286-A17A-0624-B3901033D873}"/>
              </a:ext>
            </a:extLst>
          </p:cNvPr>
          <p:cNvSpPr>
            <a:spLocks noGrp="1"/>
          </p:cNvSpPr>
          <p:nvPr>
            <p:ph type="dt" sz="half" idx="10"/>
          </p:nvPr>
        </p:nvSpPr>
        <p:spPr/>
        <p:txBody>
          <a:bodyPr/>
          <a:lstStyle/>
          <a:p>
            <a:fld id="{73411806-9593-4D90-81D5-0E8C4574B2ED}" type="datetimeFigureOut">
              <a:rPr lang="en-GB" smtClean="0"/>
              <a:t>03/01/2024</a:t>
            </a:fld>
            <a:endParaRPr lang="en-GB"/>
          </a:p>
        </p:txBody>
      </p:sp>
      <p:sp>
        <p:nvSpPr>
          <p:cNvPr id="5" name="Footer Placeholder 4">
            <a:extLst>
              <a:ext uri="{FF2B5EF4-FFF2-40B4-BE49-F238E27FC236}">
                <a16:creationId xmlns:a16="http://schemas.microsoft.com/office/drawing/2014/main" id="{D303E825-DAF4-265B-4694-119205A7EE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39EFA1-EAE1-3FA0-433B-8970320963BD}"/>
              </a:ext>
            </a:extLst>
          </p:cNvPr>
          <p:cNvSpPr>
            <a:spLocks noGrp="1"/>
          </p:cNvSpPr>
          <p:nvPr>
            <p:ph type="sldNum" sz="quarter" idx="12"/>
          </p:nvPr>
        </p:nvSpPr>
        <p:spPr/>
        <p:txBody>
          <a:bodyPr/>
          <a:lstStyle/>
          <a:p>
            <a:fld id="{6CC4490E-23FB-4933-BE22-587D3EC6448E}" type="slidenum">
              <a:rPr lang="en-GB" smtClean="0"/>
              <a:t>‹#›</a:t>
            </a:fld>
            <a:endParaRPr lang="en-GB"/>
          </a:p>
        </p:txBody>
      </p:sp>
    </p:spTree>
    <p:extLst>
      <p:ext uri="{BB962C8B-B14F-4D97-AF65-F5344CB8AC3E}">
        <p14:creationId xmlns:p14="http://schemas.microsoft.com/office/powerpoint/2010/main" val="523379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550E2-7B43-FB6D-941D-A00902FB15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380118B-3EB0-B0A9-1768-C877FC13C8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481CC3-684F-90EB-A333-538E8FC1FF5D}"/>
              </a:ext>
            </a:extLst>
          </p:cNvPr>
          <p:cNvSpPr>
            <a:spLocks noGrp="1"/>
          </p:cNvSpPr>
          <p:nvPr>
            <p:ph type="dt" sz="half" idx="10"/>
          </p:nvPr>
        </p:nvSpPr>
        <p:spPr/>
        <p:txBody>
          <a:bodyPr/>
          <a:lstStyle/>
          <a:p>
            <a:fld id="{73411806-9593-4D90-81D5-0E8C4574B2ED}" type="datetimeFigureOut">
              <a:rPr lang="en-GB" smtClean="0"/>
              <a:t>03/01/2024</a:t>
            </a:fld>
            <a:endParaRPr lang="en-GB"/>
          </a:p>
        </p:txBody>
      </p:sp>
      <p:sp>
        <p:nvSpPr>
          <p:cNvPr id="5" name="Footer Placeholder 4">
            <a:extLst>
              <a:ext uri="{FF2B5EF4-FFF2-40B4-BE49-F238E27FC236}">
                <a16:creationId xmlns:a16="http://schemas.microsoft.com/office/drawing/2014/main" id="{D3DE22E9-C0F6-B07D-EA3B-5528164402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BE3871B-3E7C-A5F9-DC49-5698AB619CB6}"/>
              </a:ext>
            </a:extLst>
          </p:cNvPr>
          <p:cNvSpPr>
            <a:spLocks noGrp="1"/>
          </p:cNvSpPr>
          <p:nvPr>
            <p:ph type="sldNum" sz="quarter" idx="12"/>
          </p:nvPr>
        </p:nvSpPr>
        <p:spPr/>
        <p:txBody>
          <a:bodyPr/>
          <a:lstStyle/>
          <a:p>
            <a:fld id="{6CC4490E-23FB-4933-BE22-587D3EC6448E}" type="slidenum">
              <a:rPr lang="en-GB" smtClean="0"/>
              <a:t>‹#›</a:t>
            </a:fld>
            <a:endParaRPr lang="en-GB"/>
          </a:p>
        </p:txBody>
      </p:sp>
    </p:spTree>
    <p:extLst>
      <p:ext uri="{BB962C8B-B14F-4D97-AF65-F5344CB8AC3E}">
        <p14:creationId xmlns:p14="http://schemas.microsoft.com/office/powerpoint/2010/main" val="642251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E7C4-EF03-4C18-30BB-D647F497EEC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6187C84-23D1-76AF-7F74-CC15FB69F4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CB08CD0-4127-412F-002F-59179FCD12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3456892-1AA1-DECF-E8DD-781608D79CF1}"/>
              </a:ext>
            </a:extLst>
          </p:cNvPr>
          <p:cNvSpPr>
            <a:spLocks noGrp="1"/>
          </p:cNvSpPr>
          <p:nvPr>
            <p:ph type="dt" sz="half" idx="10"/>
          </p:nvPr>
        </p:nvSpPr>
        <p:spPr/>
        <p:txBody>
          <a:bodyPr/>
          <a:lstStyle/>
          <a:p>
            <a:fld id="{73411806-9593-4D90-81D5-0E8C4574B2ED}" type="datetimeFigureOut">
              <a:rPr lang="en-GB" smtClean="0"/>
              <a:t>03/01/2024</a:t>
            </a:fld>
            <a:endParaRPr lang="en-GB"/>
          </a:p>
        </p:txBody>
      </p:sp>
      <p:sp>
        <p:nvSpPr>
          <p:cNvPr id="6" name="Footer Placeholder 5">
            <a:extLst>
              <a:ext uri="{FF2B5EF4-FFF2-40B4-BE49-F238E27FC236}">
                <a16:creationId xmlns:a16="http://schemas.microsoft.com/office/drawing/2014/main" id="{5A740AA6-133E-11DF-4BA3-631F15F0713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6D6481A-B3BE-9269-95F5-35C4BB17675B}"/>
              </a:ext>
            </a:extLst>
          </p:cNvPr>
          <p:cNvSpPr>
            <a:spLocks noGrp="1"/>
          </p:cNvSpPr>
          <p:nvPr>
            <p:ph type="sldNum" sz="quarter" idx="12"/>
          </p:nvPr>
        </p:nvSpPr>
        <p:spPr/>
        <p:txBody>
          <a:bodyPr/>
          <a:lstStyle/>
          <a:p>
            <a:fld id="{6CC4490E-23FB-4933-BE22-587D3EC6448E}" type="slidenum">
              <a:rPr lang="en-GB" smtClean="0"/>
              <a:t>‹#›</a:t>
            </a:fld>
            <a:endParaRPr lang="en-GB"/>
          </a:p>
        </p:txBody>
      </p:sp>
    </p:spTree>
    <p:extLst>
      <p:ext uri="{BB962C8B-B14F-4D97-AF65-F5344CB8AC3E}">
        <p14:creationId xmlns:p14="http://schemas.microsoft.com/office/powerpoint/2010/main" val="1527293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03D5A-C329-CA82-CD3B-266439EF2F7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88179EC-2CF0-35EF-CEF9-3B3FFCA5F5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C0C2D8-B930-3C6A-96E0-AC3EE65D74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3B55839-C593-18A4-1535-D05AA71EC7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C8EBEC-D6BA-AA0F-EFFA-55734E9E54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4E74673-FD28-861A-A412-76BA54C758EF}"/>
              </a:ext>
            </a:extLst>
          </p:cNvPr>
          <p:cNvSpPr>
            <a:spLocks noGrp="1"/>
          </p:cNvSpPr>
          <p:nvPr>
            <p:ph type="dt" sz="half" idx="10"/>
          </p:nvPr>
        </p:nvSpPr>
        <p:spPr/>
        <p:txBody>
          <a:bodyPr/>
          <a:lstStyle/>
          <a:p>
            <a:fld id="{73411806-9593-4D90-81D5-0E8C4574B2ED}" type="datetimeFigureOut">
              <a:rPr lang="en-GB" smtClean="0"/>
              <a:t>03/01/2024</a:t>
            </a:fld>
            <a:endParaRPr lang="en-GB"/>
          </a:p>
        </p:txBody>
      </p:sp>
      <p:sp>
        <p:nvSpPr>
          <p:cNvPr id="8" name="Footer Placeholder 7">
            <a:extLst>
              <a:ext uri="{FF2B5EF4-FFF2-40B4-BE49-F238E27FC236}">
                <a16:creationId xmlns:a16="http://schemas.microsoft.com/office/drawing/2014/main" id="{93A52095-E5BE-7CEA-4F65-05E92FFAA78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49F0202-F0ED-6D18-A932-71D94AB1F621}"/>
              </a:ext>
            </a:extLst>
          </p:cNvPr>
          <p:cNvSpPr>
            <a:spLocks noGrp="1"/>
          </p:cNvSpPr>
          <p:nvPr>
            <p:ph type="sldNum" sz="quarter" idx="12"/>
          </p:nvPr>
        </p:nvSpPr>
        <p:spPr/>
        <p:txBody>
          <a:bodyPr/>
          <a:lstStyle/>
          <a:p>
            <a:fld id="{6CC4490E-23FB-4933-BE22-587D3EC6448E}" type="slidenum">
              <a:rPr lang="en-GB" smtClean="0"/>
              <a:t>‹#›</a:t>
            </a:fld>
            <a:endParaRPr lang="en-GB"/>
          </a:p>
        </p:txBody>
      </p:sp>
    </p:spTree>
    <p:extLst>
      <p:ext uri="{BB962C8B-B14F-4D97-AF65-F5344CB8AC3E}">
        <p14:creationId xmlns:p14="http://schemas.microsoft.com/office/powerpoint/2010/main" val="1661280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76E3C-9A01-CF4F-34CB-D205C1CF028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EFB2111-07A2-BE30-B808-8EC1981C5361}"/>
              </a:ext>
            </a:extLst>
          </p:cNvPr>
          <p:cNvSpPr>
            <a:spLocks noGrp="1"/>
          </p:cNvSpPr>
          <p:nvPr>
            <p:ph type="dt" sz="half" idx="10"/>
          </p:nvPr>
        </p:nvSpPr>
        <p:spPr/>
        <p:txBody>
          <a:bodyPr/>
          <a:lstStyle/>
          <a:p>
            <a:fld id="{73411806-9593-4D90-81D5-0E8C4574B2ED}" type="datetimeFigureOut">
              <a:rPr lang="en-GB" smtClean="0"/>
              <a:t>03/01/2024</a:t>
            </a:fld>
            <a:endParaRPr lang="en-GB"/>
          </a:p>
        </p:txBody>
      </p:sp>
      <p:sp>
        <p:nvSpPr>
          <p:cNvPr id="4" name="Footer Placeholder 3">
            <a:extLst>
              <a:ext uri="{FF2B5EF4-FFF2-40B4-BE49-F238E27FC236}">
                <a16:creationId xmlns:a16="http://schemas.microsoft.com/office/drawing/2014/main" id="{0CD53CCC-5625-E013-76E1-F48084DEBD8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3783192-2AB9-2E53-B7DF-838366216EFF}"/>
              </a:ext>
            </a:extLst>
          </p:cNvPr>
          <p:cNvSpPr>
            <a:spLocks noGrp="1"/>
          </p:cNvSpPr>
          <p:nvPr>
            <p:ph type="sldNum" sz="quarter" idx="12"/>
          </p:nvPr>
        </p:nvSpPr>
        <p:spPr/>
        <p:txBody>
          <a:bodyPr/>
          <a:lstStyle/>
          <a:p>
            <a:fld id="{6CC4490E-23FB-4933-BE22-587D3EC6448E}" type="slidenum">
              <a:rPr lang="en-GB" smtClean="0"/>
              <a:t>‹#›</a:t>
            </a:fld>
            <a:endParaRPr lang="en-GB"/>
          </a:p>
        </p:txBody>
      </p:sp>
    </p:spTree>
    <p:extLst>
      <p:ext uri="{BB962C8B-B14F-4D97-AF65-F5344CB8AC3E}">
        <p14:creationId xmlns:p14="http://schemas.microsoft.com/office/powerpoint/2010/main" val="2767886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D5770-0783-9A8D-EFF5-3B92C5386944}"/>
              </a:ext>
            </a:extLst>
          </p:cNvPr>
          <p:cNvSpPr>
            <a:spLocks noGrp="1"/>
          </p:cNvSpPr>
          <p:nvPr>
            <p:ph type="dt" sz="half" idx="10"/>
          </p:nvPr>
        </p:nvSpPr>
        <p:spPr/>
        <p:txBody>
          <a:bodyPr/>
          <a:lstStyle/>
          <a:p>
            <a:fld id="{73411806-9593-4D90-81D5-0E8C4574B2ED}" type="datetimeFigureOut">
              <a:rPr lang="en-GB" smtClean="0"/>
              <a:t>03/01/2024</a:t>
            </a:fld>
            <a:endParaRPr lang="en-GB"/>
          </a:p>
        </p:txBody>
      </p:sp>
      <p:sp>
        <p:nvSpPr>
          <p:cNvPr id="3" name="Footer Placeholder 2">
            <a:extLst>
              <a:ext uri="{FF2B5EF4-FFF2-40B4-BE49-F238E27FC236}">
                <a16:creationId xmlns:a16="http://schemas.microsoft.com/office/drawing/2014/main" id="{4DE407F2-FD3A-F147-2F1C-116BD88D302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CC1F120-AB06-6805-8801-2C9C34E9F1E6}"/>
              </a:ext>
            </a:extLst>
          </p:cNvPr>
          <p:cNvSpPr>
            <a:spLocks noGrp="1"/>
          </p:cNvSpPr>
          <p:nvPr>
            <p:ph type="sldNum" sz="quarter" idx="12"/>
          </p:nvPr>
        </p:nvSpPr>
        <p:spPr/>
        <p:txBody>
          <a:bodyPr/>
          <a:lstStyle/>
          <a:p>
            <a:fld id="{6CC4490E-23FB-4933-BE22-587D3EC6448E}" type="slidenum">
              <a:rPr lang="en-GB" smtClean="0"/>
              <a:t>‹#›</a:t>
            </a:fld>
            <a:endParaRPr lang="en-GB"/>
          </a:p>
        </p:txBody>
      </p:sp>
    </p:spTree>
    <p:extLst>
      <p:ext uri="{BB962C8B-B14F-4D97-AF65-F5344CB8AC3E}">
        <p14:creationId xmlns:p14="http://schemas.microsoft.com/office/powerpoint/2010/main" val="464034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647ED-D6E9-82B7-ABDB-9ED7516694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9E4B423-5470-51E1-FDFE-20F81CD1F3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5EF5C82-ED12-EEBD-BFC0-0CFC7F8AB9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06AA04-8D39-BD00-C48F-C90A7499A9D1}"/>
              </a:ext>
            </a:extLst>
          </p:cNvPr>
          <p:cNvSpPr>
            <a:spLocks noGrp="1"/>
          </p:cNvSpPr>
          <p:nvPr>
            <p:ph type="dt" sz="half" idx="10"/>
          </p:nvPr>
        </p:nvSpPr>
        <p:spPr/>
        <p:txBody>
          <a:bodyPr/>
          <a:lstStyle/>
          <a:p>
            <a:fld id="{73411806-9593-4D90-81D5-0E8C4574B2ED}" type="datetimeFigureOut">
              <a:rPr lang="en-GB" smtClean="0"/>
              <a:t>03/01/2024</a:t>
            </a:fld>
            <a:endParaRPr lang="en-GB"/>
          </a:p>
        </p:txBody>
      </p:sp>
      <p:sp>
        <p:nvSpPr>
          <p:cNvPr id="6" name="Footer Placeholder 5">
            <a:extLst>
              <a:ext uri="{FF2B5EF4-FFF2-40B4-BE49-F238E27FC236}">
                <a16:creationId xmlns:a16="http://schemas.microsoft.com/office/drawing/2014/main" id="{24D7FDCE-19E0-7FF4-FFF3-7FFCA531A20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28731E3-D6AD-06A9-6D7D-0A0B9515F687}"/>
              </a:ext>
            </a:extLst>
          </p:cNvPr>
          <p:cNvSpPr>
            <a:spLocks noGrp="1"/>
          </p:cNvSpPr>
          <p:nvPr>
            <p:ph type="sldNum" sz="quarter" idx="12"/>
          </p:nvPr>
        </p:nvSpPr>
        <p:spPr/>
        <p:txBody>
          <a:bodyPr/>
          <a:lstStyle/>
          <a:p>
            <a:fld id="{6CC4490E-23FB-4933-BE22-587D3EC6448E}" type="slidenum">
              <a:rPr lang="en-GB" smtClean="0"/>
              <a:t>‹#›</a:t>
            </a:fld>
            <a:endParaRPr lang="en-GB"/>
          </a:p>
        </p:txBody>
      </p:sp>
    </p:spTree>
    <p:extLst>
      <p:ext uri="{BB962C8B-B14F-4D97-AF65-F5344CB8AC3E}">
        <p14:creationId xmlns:p14="http://schemas.microsoft.com/office/powerpoint/2010/main" val="3598124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F516A-8852-BFFF-A2FF-5582365DCE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C963EE9-D493-E8D4-778E-8E884840BB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71A8BDA-6E32-FEA7-5B15-FA5B690B6F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D949C8-6342-38EC-AEE1-1415FD6C68AE}"/>
              </a:ext>
            </a:extLst>
          </p:cNvPr>
          <p:cNvSpPr>
            <a:spLocks noGrp="1"/>
          </p:cNvSpPr>
          <p:nvPr>
            <p:ph type="dt" sz="half" idx="10"/>
          </p:nvPr>
        </p:nvSpPr>
        <p:spPr/>
        <p:txBody>
          <a:bodyPr/>
          <a:lstStyle/>
          <a:p>
            <a:fld id="{73411806-9593-4D90-81D5-0E8C4574B2ED}" type="datetimeFigureOut">
              <a:rPr lang="en-GB" smtClean="0"/>
              <a:t>03/01/2024</a:t>
            </a:fld>
            <a:endParaRPr lang="en-GB"/>
          </a:p>
        </p:txBody>
      </p:sp>
      <p:sp>
        <p:nvSpPr>
          <p:cNvPr id="6" name="Footer Placeholder 5">
            <a:extLst>
              <a:ext uri="{FF2B5EF4-FFF2-40B4-BE49-F238E27FC236}">
                <a16:creationId xmlns:a16="http://schemas.microsoft.com/office/drawing/2014/main" id="{059F3D10-9903-3620-77DB-7B98CA2E38E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EE17A7-065F-8AFC-76B1-A5A61AA85DFD}"/>
              </a:ext>
            </a:extLst>
          </p:cNvPr>
          <p:cNvSpPr>
            <a:spLocks noGrp="1"/>
          </p:cNvSpPr>
          <p:nvPr>
            <p:ph type="sldNum" sz="quarter" idx="12"/>
          </p:nvPr>
        </p:nvSpPr>
        <p:spPr/>
        <p:txBody>
          <a:bodyPr/>
          <a:lstStyle/>
          <a:p>
            <a:fld id="{6CC4490E-23FB-4933-BE22-587D3EC6448E}" type="slidenum">
              <a:rPr lang="en-GB" smtClean="0"/>
              <a:t>‹#›</a:t>
            </a:fld>
            <a:endParaRPr lang="en-GB"/>
          </a:p>
        </p:txBody>
      </p:sp>
    </p:spTree>
    <p:extLst>
      <p:ext uri="{BB962C8B-B14F-4D97-AF65-F5344CB8AC3E}">
        <p14:creationId xmlns:p14="http://schemas.microsoft.com/office/powerpoint/2010/main" val="3454226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22C4E3-F1A5-9A3F-9B1D-20825CBA1F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4BA832A-D939-5BDB-E051-696FAF119E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036777-43C2-E212-712B-7E27689255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411806-9593-4D90-81D5-0E8C4574B2ED}" type="datetimeFigureOut">
              <a:rPr lang="en-GB" smtClean="0"/>
              <a:t>03/01/2024</a:t>
            </a:fld>
            <a:endParaRPr lang="en-GB"/>
          </a:p>
        </p:txBody>
      </p:sp>
      <p:sp>
        <p:nvSpPr>
          <p:cNvPr id="5" name="Footer Placeholder 4">
            <a:extLst>
              <a:ext uri="{FF2B5EF4-FFF2-40B4-BE49-F238E27FC236}">
                <a16:creationId xmlns:a16="http://schemas.microsoft.com/office/drawing/2014/main" id="{7CC95DBB-D500-5D8F-E689-78F9853A68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C7CD8C5-6A1E-B6E1-00EC-3456507A4A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C4490E-23FB-4933-BE22-587D3EC6448E}" type="slidenum">
              <a:rPr lang="en-GB" smtClean="0"/>
              <a:t>‹#›</a:t>
            </a:fld>
            <a:endParaRPr lang="en-GB"/>
          </a:p>
        </p:txBody>
      </p:sp>
    </p:spTree>
    <p:extLst>
      <p:ext uri="{BB962C8B-B14F-4D97-AF65-F5344CB8AC3E}">
        <p14:creationId xmlns:p14="http://schemas.microsoft.com/office/powerpoint/2010/main" val="1581354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7.png"/><Relationship Id="rId7" Type="http://schemas.openxmlformats.org/officeDocument/2006/relationships/image" Target="../media/image110.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customXml" Target="../ink/ink2.xml"/><Relationship Id="rId5" Type="http://schemas.openxmlformats.org/officeDocument/2006/relationships/image" Target="../media/image10.png"/><Relationship Id="rId4" Type="http://schemas.openxmlformats.org/officeDocument/2006/relationships/customXml" Target="../ink/ink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1.png"/><Relationship Id="rId7" Type="http://schemas.openxmlformats.org/officeDocument/2006/relationships/diagramQuickStyle" Target="../diagrams/quickStyle2.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2.png"/><Relationship Id="rId9" Type="http://schemas.microsoft.com/office/2007/relationships/diagramDrawing" Target="../diagrams/drawing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hyperlink" Target="https://www.freepngimg.com/png/65310-icons-media-fb-computer-facebook-social" TargetMode="External"/><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hyperlink" Target="https://www.pngall.com/google-png/download/42378" TargetMode="External"/><Relationship Id="rId5" Type="http://schemas.openxmlformats.org/officeDocument/2006/relationships/image" Target="../media/image4.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72000">
              <a:schemeClr val="tx1"/>
            </a:gs>
            <a:gs pos="0">
              <a:schemeClr val="accent3">
                <a:lumMod val="60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9EC442C3-F79F-7563-40E1-27F717489EC7}"/>
              </a:ext>
            </a:extLst>
          </p:cNvPr>
          <p:cNvGrpSpPr/>
          <p:nvPr/>
        </p:nvGrpSpPr>
        <p:grpSpPr>
          <a:xfrm>
            <a:off x="-1618585" y="-1817679"/>
            <a:ext cx="13602853" cy="12367631"/>
            <a:chOff x="409687" y="303654"/>
            <a:chExt cx="10367742" cy="8260482"/>
          </a:xfrm>
          <a:blipFill>
            <a:blip r:embed="rId2"/>
            <a:stretch>
              <a:fillRect/>
            </a:stretch>
          </a:blipFill>
        </p:grpSpPr>
        <p:grpSp>
          <p:nvGrpSpPr>
            <p:cNvPr id="27" name="Group 26">
              <a:extLst>
                <a:ext uri="{FF2B5EF4-FFF2-40B4-BE49-F238E27FC236}">
                  <a16:creationId xmlns:a16="http://schemas.microsoft.com/office/drawing/2014/main" id="{33FF1565-C496-C2B3-4541-8731422620D9}"/>
                </a:ext>
              </a:extLst>
            </p:cNvPr>
            <p:cNvGrpSpPr/>
            <p:nvPr/>
          </p:nvGrpSpPr>
          <p:grpSpPr>
            <a:xfrm rot="10800000">
              <a:off x="409687" y="350560"/>
              <a:ext cx="4200912" cy="8023283"/>
              <a:chOff x="3624312" y="-1265545"/>
              <a:chExt cx="3147005" cy="6775693"/>
            </a:xfrm>
            <a:grpFill/>
          </p:grpSpPr>
          <p:sp>
            <p:nvSpPr>
              <p:cNvPr id="10" name="Rectangle 9">
                <a:extLst>
                  <a:ext uri="{FF2B5EF4-FFF2-40B4-BE49-F238E27FC236}">
                    <a16:creationId xmlns:a16="http://schemas.microsoft.com/office/drawing/2014/main" id="{D1F036FC-E6E5-8B04-2364-31F093EA08F4}"/>
                  </a:ext>
                </a:extLst>
              </p:cNvPr>
              <p:cNvSpPr/>
              <p:nvPr/>
            </p:nvSpPr>
            <p:spPr>
              <a:xfrm rot="18346405">
                <a:off x="3434765" y="2051551"/>
                <a:ext cx="5456779" cy="121632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A0D77416-2750-7FE8-C73F-08699B6DD717}"/>
                  </a:ext>
                </a:extLst>
              </p:cNvPr>
              <p:cNvSpPr/>
              <p:nvPr/>
            </p:nvSpPr>
            <p:spPr>
              <a:xfrm rot="18346405">
                <a:off x="844627" y="1514140"/>
                <a:ext cx="6775693" cy="121632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8" name="Group 27">
              <a:extLst>
                <a:ext uri="{FF2B5EF4-FFF2-40B4-BE49-F238E27FC236}">
                  <a16:creationId xmlns:a16="http://schemas.microsoft.com/office/drawing/2014/main" id="{EF34E51B-F483-0821-8B37-FB16FE665D17}"/>
                </a:ext>
              </a:extLst>
            </p:cNvPr>
            <p:cNvGrpSpPr/>
            <p:nvPr/>
          </p:nvGrpSpPr>
          <p:grpSpPr>
            <a:xfrm>
              <a:off x="6113789" y="303654"/>
              <a:ext cx="4663640" cy="8260482"/>
              <a:chOff x="2468284" y="219322"/>
              <a:chExt cx="3493647" cy="6976008"/>
            </a:xfrm>
            <a:grpFill/>
          </p:grpSpPr>
          <p:sp>
            <p:nvSpPr>
              <p:cNvPr id="29" name="Rectangle 28">
                <a:extLst>
                  <a:ext uri="{FF2B5EF4-FFF2-40B4-BE49-F238E27FC236}">
                    <a16:creationId xmlns:a16="http://schemas.microsoft.com/office/drawing/2014/main" id="{3F26B51C-9265-311B-84FA-4A61023D3231}"/>
                  </a:ext>
                </a:extLst>
              </p:cNvPr>
              <p:cNvSpPr/>
              <p:nvPr/>
            </p:nvSpPr>
            <p:spPr>
              <a:xfrm rot="18346405">
                <a:off x="3203505" y="3161296"/>
                <a:ext cx="4300527" cy="121632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1D25040B-230C-DD15-8C04-17FA69F64558}"/>
                  </a:ext>
                </a:extLst>
              </p:cNvPr>
              <p:cNvSpPr/>
              <p:nvPr/>
            </p:nvSpPr>
            <p:spPr>
              <a:xfrm rot="18346405">
                <a:off x="-411558" y="3099164"/>
                <a:ext cx="6976008" cy="121632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3" name="Subtitle 2">
            <a:extLst>
              <a:ext uri="{FF2B5EF4-FFF2-40B4-BE49-F238E27FC236}">
                <a16:creationId xmlns:a16="http://schemas.microsoft.com/office/drawing/2014/main" id="{52C84D00-982B-C988-049C-5973BEDE1723}"/>
              </a:ext>
            </a:extLst>
          </p:cNvPr>
          <p:cNvSpPr>
            <a:spLocks noGrp="1"/>
          </p:cNvSpPr>
          <p:nvPr>
            <p:ph type="subTitle" idx="1"/>
          </p:nvPr>
        </p:nvSpPr>
        <p:spPr>
          <a:xfrm>
            <a:off x="7103029" y="6034687"/>
            <a:ext cx="5014823" cy="823313"/>
          </a:xfrm>
        </p:spPr>
        <p:txBody>
          <a:bodyPr/>
          <a:lstStyle/>
          <a:p>
            <a:r>
              <a:rPr lang="en-GB" dirty="0">
                <a:solidFill>
                  <a:schemeClr val="bg1"/>
                </a:solidFill>
                <a:latin typeface="Amasis MT Pro Medium" panose="02040604050005020304" pitchFamily="18" charset="0"/>
              </a:rPr>
              <a:t>By Nikodem Drabik</a:t>
            </a:r>
          </a:p>
        </p:txBody>
      </p:sp>
      <p:sp>
        <p:nvSpPr>
          <p:cNvPr id="2" name="Title 1">
            <a:extLst>
              <a:ext uri="{FF2B5EF4-FFF2-40B4-BE49-F238E27FC236}">
                <a16:creationId xmlns:a16="http://schemas.microsoft.com/office/drawing/2014/main" id="{20AD3E83-11FF-AE5F-C395-E5C010033CC2}"/>
              </a:ext>
            </a:extLst>
          </p:cNvPr>
          <p:cNvSpPr>
            <a:spLocks noGrp="1"/>
          </p:cNvSpPr>
          <p:nvPr>
            <p:ph type="ctrTitle"/>
          </p:nvPr>
        </p:nvSpPr>
        <p:spPr>
          <a:xfrm>
            <a:off x="1081177" y="1967076"/>
            <a:ext cx="5014823" cy="1413803"/>
          </a:xfrm>
        </p:spPr>
        <p:txBody>
          <a:bodyPr>
            <a:normAutofit fontScale="90000"/>
          </a:bodyPr>
          <a:lstStyle/>
          <a:p>
            <a:r>
              <a:rPr lang="en-GB"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Project White Spectra</a:t>
            </a:r>
          </a:p>
        </p:txBody>
      </p:sp>
    </p:spTree>
    <p:extLst>
      <p:ext uri="{BB962C8B-B14F-4D97-AF65-F5344CB8AC3E}">
        <p14:creationId xmlns:p14="http://schemas.microsoft.com/office/powerpoint/2010/main" val="29876760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65000"/>
            <a:lumOff val="3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DC9CE4-DD73-5C2E-A355-B901E140C1A2}"/>
              </a:ext>
            </a:extLst>
          </p:cNvPr>
          <p:cNvSpPr txBox="1"/>
          <p:nvPr/>
        </p:nvSpPr>
        <p:spPr>
          <a:xfrm>
            <a:off x="1008685" y="301954"/>
            <a:ext cx="3126433" cy="646331"/>
          </a:xfrm>
          <a:prstGeom prst="rect">
            <a:avLst/>
          </a:prstGeom>
          <a:noFill/>
        </p:spPr>
        <p:txBody>
          <a:bodyPr wrap="square" rtlCol="0">
            <a:spAutoFit/>
          </a:bodyPr>
          <a:lstStyle/>
          <a:p>
            <a:r>
              <a:rPr lang="en-GB" sz="36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Prototype 1</a:t>
            </a:r>
          </a:p>
        </p:txBody>
      </p:sp>
      <p:sp>
        <p:nvSpPr>
          <p:cNvPr id="5" name="TextBox 4">
            <a:extLst>
              <a:ext uri="{FF2B5EF4-FFF2-40B4-BE49-F238E27FC236}">
                <a16:creationId xmlns:a16="http://schemas.microsoft.com/office/drawing/2014/main" id="{12BE9072-00C9-0690-48D1-A323FF389A9F}"/>
              </a:ext>
            </a:extLst>
          </p:cNvPr>
          <p:cNvSpPr txBox="1"/>
          <p:nvPr/>
        </p:nvSpPr>
        <p:spPr>
          <a:xfrm>
            <a:off x="1008686" y="1421300"/>
            <a:ext cx="3126434" cy="1200329"/>
          </a:xfrm>
          <a:prstGeom prst="rect">
            <a:avLst/>
          </a:prstGeom>
          <a:noFill/>
        </p:spPr>
        <p:txBody>
          <a:bodyPr wrap="square" rtlCol="0">
            <a:spAutoFit/>
          </a:bodyPr>
          <a:lstStyle/>
          <a:p>
            <a:r>
              <a:rPr lang="en-GB" dirty="0">
                <a:solidFill>
                  <a:schemeClr val="bg1"/>
                </a:solidFill>
                <a:latin typeface="Amasis MT Pro Medium" panose="02040604050005020304" pitchFamily="18" charset="0"/>
              </a:rPr>
              <a:t>Breaking Down Idea and Creating first prototype</a:t>
            </a:r>
          </a:p>
          <a:p>
            <a:endParaRPr lang="en-GB" dirty="0">
              <a:solidFill>
                <a:schemeClr val="bg1"/>
              </a:solidFill>
              <a:latin typeface="Amasis MT Pro Medium" panose="02040604050005020304" pitchFamily="18" charset="0"/>
            </a:endParaRPr>
          </a:p>
          <a:p>
            <a:endParaRPr lang="en-GB" dirty="0">
              <a:solidFill>
                <a:schemeClr val="bg1"/>
              </a:solidFill>
              <a:latin typeface="Amasis MT Pro Medium" panose="02040604050005020304" pitchFamily="18" charset="0"/>
            </a:endParaRPr>
          </a:p>
        </p:txBody>
      </p:sp>
      <p:sp>
        <p:nvSpPr>
          <p:cNvPr id="10" name="TextBox 9">
            <a:extLst>
              <a:ext uri="{FF2B5EF4-FFF2-40B4-BE49-F238E27FC236}">
                <a16:creationId xmlns:a16="http://schemas.microsoft.com/office/drawing/2014/main" id="{74278B4C-1C7B-4971-6319-74F94BA0A01F}"/>
              </a:ext>
            </a:extLst>
          </p:cNvPr>
          <p:cNvSpPr txBox="1"/>
          <p:nvPr/>
        </p:nvSpPr>
        <p:spPr>
          <a:xfrm>
            <a:off x="7629469" y="3807177"/>
            <a:ext cx="3658291" cy="1477328"/>
          </a:xfrm>
          <a:prstGeom prst="rect">
            <a:avLst/>
          </a:prstGeom>
          <a:noFill/>
        </p:spPr>
        <p:txBody>
          <a:bodyPr wrap="square" rtlCol="0">
            <a:spAutoFit/>
          </a:bodyPr>
          <a:lstStyle/>
          <a:p>
            <a:r>
              <a:rPr lang="en-GB" dirty="0">
                <a:solidFill>
                  <a:schemeClr val="bg1"/>
                </a:solidFill>
                <a:latin typeface="Amasis MT Pro Medium" panose="02040604050005020304" pitchFamily="18" charset="0"/>
              </a:rPr>
              <a:t>Improvements Requited:</a:t>
            </a:r>
          </a:p>
          <a:p>
            <a:r>
              <a:rPr lang="en-GB" dirty="0">
                <a:solidFill>
                  <a:schemeClr val="bg1"/>
                </a:solidFill>
                <a:latin typeface="Amasis MT Pro Medium" panose="02040604050005020304" pitchFamily="18" charset="0"/>
              </a:rPr>
              <a:t>Layout</a:t>
            </a:r>
          </a:p>
          <a:p>
            <a:r>
              <a:rPr lang="en-GB" dirty="0">
                <a:solidFill>
                  <a:schemeClr val="bg1"/>
                </a:solidFill>
                <a:latin typeface="Amasis MT Pro Medium" panose="02040604050005020304" pitchFamily="18" charset="0"/>
              </a:rPr>
              <a:t>Low information</a:t>
            </a:r>
          </a:p>
          <a:p>
            <a:r>
              <a:rPr lang="en-GB" dirty="0">
                <a:solidFill>
                  <a:schemeClr val="bg1"/>
                </a:solidFill>
                <a:latin typeface="Amasis MT Pro Medium" panose="02040604050005020304" pitchFamily="18" charset="0"/>
              </a:rPr>
              <a:t>Drop down- complicated</a:t>
            </a:r>
          </a:p>
          <a:p>
            <a:endParaRPr lang="en-GB" dirty="0">
              <a:solidFill>
                <a:schemeClr val="bg1"/>
              </a:solidFill>
              <a:latin typeface="Amasis MT Pro Medium" panose="02040604050005020304" pitchFamily="18" charset="0"/>
            </a:endParaRPr>
          </a:p>
        </p:txBody>
      </p:sp>
      <p:grpSp>
        <p:nvGrpSpPr>
          <p:cNvPr id="25" name="Group 24">
            <a:extLst>
              <a:ext uri="{FF2B5EF4-FFF2-40B4-BE49-F238E27FC236}">
                <a16:creationId xmlns:a16="http://schemas.microsoft.com/office/drawing/2014/main" id="{4257B3F7-5033-0BA1-929E-E3FFF758CC22}"/>
              </a:ext>
            </a:extLst>
          </p:cNvPr>
          <p:cNvGrpSpPr/>
          <p:nvPr/>
        </p:nvGrpSpPr>
        <p:grpSpPr>
          <a:xfrm>
            <a:off x="7629469" y="344658"/>
            <a:ext cx="4145280" cy="2900401"/>
            <a:chOff x="7529462" y="520635"/>
            <a:chExt cx="4145280" cy="2900401"/>
          </a:xfrm>
        </p:grpSpPr>
        <p:pic>
          <p:nvPicPr>
            <p:cNvPr id="6" name="Picture 5" descr="A screenshot of a computer&#10;&#10;Description automatically generated">
              <a:extLst>
                <a:ext uri="{FF2B5EF4-FFF2-40B4-BE49-F238E27FC236}">
                  <a16:creationId xmlns:a16="http://schemas.microsoft.com/office/drawing/2014/main" id="{6BCA9901-8168-27BD-2E2C-C0103EAE5FC9}"/>
                </a:ext>
              </a:extLst>
            </p:cNvPr>
            <p:cNvPicPr>
              <a:picLocks noChangeAspect="1"/>
            </p:cNvPicPr>
            <p:nvPr/>
          </p:nvPicPr>
          <p:blipFill>
            <a:blip r:embed="rId3"/>
            <a:stretch>
              <a:fillRect/>
            </a:stretch>
          </p:blipFill>
          <p:spPr>
            <a:xfrm>
              <a:off x="7529462" y="520635"/>
              <a:ext cx="3991136" cy="2502490"/>
            </a:xfrm>
            <a:prstGeom prst="rect">
              <a:avLst/>
            </a:prstGeom>
          </p:spPr>
        </p:pic>
        <p:sp>
          <p:nvSpPr>
            <p:cNvPr id="8" name="TextBox 7">
              <a:extLst>
                <a:ext uri="{FF2B5EF4-FFF2-40B4-BE49-F238E27FC236}">
                  <a16:creationId xmlns:a16="http://schemas.microsoft.com/office/drawing/2014/main" id="{9AE7813C-017E-0C7F-76FD-6DE61BA5358A}"/>
                </a:ext>
              </a:extLst>
            </p:cNvPr>
            <p:cNvSpPr txBox="1"/>
            <p:nvPr/>
          </p:nvSpPr>
          <p:spPr>
            <a:xfrm>
              <a:off x="10444191" y="3135826"/>
              <a:ext cx="1230551" cy="285210"/>
            </a:xfrm>
            <a:prstGeom prst="rect">
              <a:avLst/>
            </a:prstGeom>
            <a:noFill/>
          </p:spPr>
          <p:txBody>
            <a:bodyPr wrap="square">
              <a:spAutoFit/>
            </a:bodyPr>
            <a:lstStyle/>
            <a:p>
              <a:r>
                <a:rPr lang="en-GB" sz="1050" dirty="0">
                  <a:solidFill>
                    <a:schemeClr val="bg1"/>
                  </a:solidFill>
                  <a:latin typeface="Amasis MT Pro Medium" panose="02040604050005020304" pitchFamily="18" charset="0"/>
                </a:rPr>
                <a:t>- Prototype 1</a:t>
              </a:r>
              <a:endParaRPr lang="en-GB" dirty="0"/>
            </a:p>
          </p:txBody>
        </p:sp>
        <p:sp>
          <p:nvSpPr>
            <p:cNvPr id="11" name="Rectangle 10">
              <a:extLst>
                <a:ext uri="{FF2B5EF4-FFF2-40B4-BE49-F238E27FC236}">
                  <a16:creationId xmlns:a16="http://schemas.microsoft.com/office/drawing/2014/main" id="{FD658D20-D49B-395E-EBCA-B54CF4BDE45E}"/>
                </a:ext>
              </a:extLst>
            </p:cNvPr>
            <p:cNvSpPr/>
            <p:nvPr/>
          </p:nvSpPr>
          <p:spPr>
            <a:xfrm>
              <a:off x="7693228" y="757765"/>
              <a:ext cx="719455" cy="359410"/>
            </a:xfrm>
            <a:prstGeom prst="rect">
              <a:avLst/>
            </a:prstGeom>
            <a:solidFill>
              <a:schemeClr val="bg2"/>
            </a:solidFill>
            <a:ln w="18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grpSp>
      <mc:AlternateContent xmlns:mc="http://schemas.openxmlformats.org/markup-compatibility/2006" xmlns:p14="http://schemas.microsoft.com/office/powerpoint/2010/main">
        <mc:Choice Requires="p14">
          <p:contentPart p14:bwMode="auto" r:id="rId4">
            <p14:nvContentPartPr>
              <p14:cNvPr id="2057" name="Ink 8">
                <a:extLst>
                  <a:ext uri="{FF2B5EF4-FFF2-40B4-BE49-F238E27FC236}">
                    <a16:creationId xmlns:a16="http://schemas.microsoft.com/office/drawing/2014/main" id="{5290B9A6-74B6-5C30-5425-A45F3FDBAD5D}"/>
                  </a:ext>
                </a:extLst>
              </p14:cNvPr>
              <p14:cNvContentPartPr>
                <a14:cpLocks xmlns:a14="http://schemas.microsoft.com/office/drawing/2010/main" noRot="1" noChangeAspect="1" noEditPoints="1" noChangeArrowheads="1" noChangeShapeType="1"/>
              </p14:cNvContentPartPr>
              <p14:nvPr/>
            </p14:nvContentPartPr>
            <p14:xfrm>
              <a:off x="1971847" y="3924510"/>
              <a:ext cx="301625" cy="314325"/>
            </p14:xfrm>
          </p:contentPart>
        </mc:Choice>
        <mc:Fallback xmlns="">
          <p:pic>
            <p:nvPicPr>
              <p:cNvPr id="2057" name="Ink 8">
                <a:extLst>
                  <a:ext uri="{FF2B5EF4-FFF2-40B4-BE49-F238E27FC236}">
                    <a16:creationId xmlns:a16="http://schemas.microsoft.com/office/drawing/2014/main" id="{5290B9A6-74B6-5C30-5425-A45F3FDBAD5D}"/>
                  </a:ext>
                </a:extLst>
              </p:cNvPr>
              <p:cNvPicPr>
                <a:picLocks noRot="1" noChangeAspect="1" noEditPoints="1" noChangeArrowheads="1" noChangeShapeType="1"/>
              </p:cNvPicPr>
              <p:nvPr/>
            </p:nvPicPr>
            <p:blipFill>
              <a:blip r:embed="rId5"/>
              <a:stretch>
                <a:fillRect/>
              </a:stretch>
            </p:blipFill>
            <p:spPr>
              <a:xfrm>
                <a:off x="0" y="0"/>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59" name="Ink 24">
                <a:extLst>
                  <a:ext uri="{FF2B5EF4-FFF2-40B4-BE49-F238E27FC236}">
                    <a16:creationId xmlns:a16="http://schemas.microsoft.com/office/drawing/2014/main" id="{7D1EAB2D-884E-BE17-79D2-D3C9FB86E4C7}"/>
                  </a:ext>
                </a:extLst>
              </p14:cNvPr>
              <p14:cNvContentPartPr>
                <a14:cpLocks xmlns:a14="http://schemas.microsoft.com/office/drawing/2010/main" noRot="1" noChangeAspect="1" noEditPoints="1" noChangeArrowheads="1" noChangeShapeType="1"/>
              </p14:cNvContentPartPr>
              <p14:nvPr/>
            </p14:nvContentPartPr>
            <p14:xfrm>
              <a:off x="2246485" y="4003885"/>
              <a:ext cx="95250" cy="211138"/>
            </p14:xfrm>
          </p:contentPart>
        </mc:Choice>
        <mc:Fallback xmlns="">
          <p:pic>
            <p:nvPicPr>
              <p:cNvPr id="2059" name="Ink 24">
                <a:extLst>
                  <a:ext uri="{FF2B5EF4-FFF2-40B4-BE49-F238E27FC236}">
                    <a16:creationId xmlns:a16="http://schemas.microsoft.com/office/drawing/2014/main" id="{7D1EAB2D-884E-BE17-79D2-D3C9FB86E4C7}"/>
                  </a:ext>
                </a:extLst>
              </p:cNvPr>
              <p:cNvPicPr>
                <a:picLocks noRot="1" noChangeAspect="1" noEditPoints="1" noChangeArrowheads="1" noChangeShapeType="1"/>
              </p:cNvPicPr>
              <p:nvPr/>
            </p:nvPicPr>
            <p:blipFill>
              <a:blip r:embed="rId7"/>
              <a:stretch>
                <a:fillRect/>
              </a:stretch>
            </p:blipFill>
            <p:spPr>
              <a:xfrm>
                <a:off x="0" y="0"/>
                <a:ext cx="0" cy="0"/>
              </a:xfrm>
              <a:prstGeom prst="rect">
                <a:avLst/>
              </a:prstGeom>
            </p:spPr>
          </p:pic>
        </mc:Fallback>
      </mc:AlternateContent>
      <p:sp>
        <p:nvSpPr>
          <p:cNvPr id="22" name="Rectangle 13">
            <a:extLst>
              <a:ext uri="{FF2B5EF4-FFF2-40B4-BE49-F238E27FC236}">
                <a16:creationId xmlns:a16="http://schemas.microsoft.com/office/drawing/2014/main" id="{53C99416-FE40-25E5-2FEF-B18593A189C7}"/>
              </a:ext>
            </a:extLst>
          </p:cNvPr>
          <p:cNvSpPr>
            <a:spLocks noChangeArrowheads="1"/>
          </p:cNvSpPr>
          <p:nvPr/>
        </p:nvSpPr>
        <p:spPr bwMode="auto">
          <a:xfrm>
            <a:off x="1711497" y="32450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14">
            <a:extLst>
              <a:ext uri="{FF2B5EF4-FFF2-40B4-BE49-F238E27FC236}">
                <a16:creationId xmlns:a16="http://schemas.microsoft.com/office/drawing/2014/main" id="{5AA7AB6A-EB38-7079-AF94-EE9FE7E87E73}"/>
              </a:ext>
            </a:extLst>
          </p:cNvPr>
          <p:cNvSpPr>
            <a:spLocks noChangeArrowheads="1"/>
          </p:cNvSpPr>
          <p:nvPr/>
        </p:nvSpPr>
        <p:spPr bwMode="auto">
          <a:xfrm>
            <a:off x="1711497" y="37022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24" name="Picture 23" descr="A screenshot of a computer&#10;&#10;Description automatically generated">
            <a:extLst>
              <a:ext uri="{FF2B5EF4-FFF2-40B4-BE49-F238E27FC236}">
                <a16:creationId xmlns:a16="http://schemas.microsoft.com/office/drawing/2014/main" id="{FFAB39BD-CA8A-2A9C-2BF6-FAEBA0E2935A}"/>
              </a:ext>
            </a:extLst>
          </p:cNvPr>
          <p:cNvPicPr>
            <a:picLocks noChangeAspect="1"/>
          </p:cNvPicPr>
          <p:nvPr/>
        </p:nvPicPr>
        <p:blipFill>
          <a:blip r:embed="rId8"/>
          <a:stretch>
            <a:fillRect/>
          </a:stretch>
        </p:blipFill>
        <p:spPr>
          <a:xfrm>
            <a:off x="1008686" y="3746526"/>
            <a:ext cx="4000885" cy="2502490"/>
          </a:xfrm>
          <a:prstGeom prst="rect">
            <a:avLst/>
          </a:prstGeom>
        </p:spPr>
      </p:pic>
      <p:cxnSp>
        <p:nvCxnSpPr>
          <p:cNvPr id="27" name="Straight Arrow Connector 26">
            <a:extLst>
              <a:ext uri="{FF2B5EF4-FFF2-40B4-BE49-F238E27FC236}">
                <a16:creationId xmlns:a16="http://schemas.microsoft.com/office/drawing/2014/main" id="{39C95554-C1BC-2F66-0153-2DCE4E6E9125}"/>
              </a:ext>
            </a:extLst>
          </p:cNvPr>
          <p:cNvCxnSpPr>
            <a:cxnSpLocks/>
            <a:stCxn id="30" idx="1"/>
          </p:cNvCxnSpPr>
          <p:nvPr/>
        </p:nvCxnSpPr>
        <p:spPr>
          <a:xfrm flipH="1" flipV="1">
            <a:off x="4135120" y="5007506"/>
            <a:ext cx="2167634" cy="1241510"/>
          </a:xfrm>
          <a:prstGeom prst="straightConnector1">
            <a:avLst/>
          </a:prstGeom>
          <a:ln>
            <a:solidFill>
              <a:srgbClr val="F43EC4"/>
            </a:solidFill>
            <a:tailEnd type="triangle"/>
          </a:ln>
        </p:spPr>
        <p:style>
          <a:lnRef idx="1">
            <a:schemeClr val="accent2"/>
          </a:lnRef>
          <a:fillRef idx="0">
            <a:schemeClr val="accent2"/>
          </a:fillRef>
          <a:effectRef idx="0">
            <a:schemeClr val="accent2"/>
          </a:effectRef>
          <a:fontRef idx="minor">
            <a:schemeClr val="tx1"/>
          </a:fontRef>
        </p:style>
      </p:cxnSp>
      <p:sp>
        <p:nvSpPr>
          <p:cNvPr id="30" name="TextBox 29">
            <a:extLst>
              <a:ext uri="{FF2B5EF4-FFF2-40B4-BE49-F238E27FC236}">
                <a16:creationId xmlns:a16="http://schemas.microsoft.com/office/drawing/2014/main" id="{7AFE3F52-D69F-9FB2-7D79-CD3F0C32A393}"/>
              </a:ext>
            </a:extLst>
          </p:cNvPr>
          <p:cNvSpPr txBox="1"/>
          <p:nvPr/>
        </p:nvSpPr>
        <p:spPr>
          <a:xfrm>
            <a:off x="6302754" y="6018183"/>
            <a:ext cx="2980961" cy="461665"/>
          </a:xfrm>
          <a:prstGeom prst="rect">
            <a:avLst/>
          </a:prstGeom>
          <a:noFill/>
        </p:spPr>
        <p:txBody>
          <a:bodyPr wrap="square" rtlCol="0">
            <a:spAutoFit/>
          </a:bodyPr>
          <a:lstStyle/>
          <a:p>
            <a:r>
              <a:rPr lang="en-GB" sz="1200" dirty="0">
                <a:solidFill>
                  <a:schemeClr val="bg1"/>
                </a:solidFill>
              </a:rPr>
              <a:t>Design style in correlation with Human eye Tracking</a:t>
            </a:r>
          </a:p>
        </p:txBody>
      </p:sp>
    </p:spTree>
    <p:extLst>
      <p:ext uri="{BB962C8B-B14F-4D97-AF65-F5344CB8AC3E}">
        <p14:creationId xmlns:p14="http://schemas.microsoft.com/office/powerpoint/2010/main" val="1168862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0" name="Group 59">
            <a:extLst>
              <a:ext uri="{FF2B5EF4-FFF2-40B4-BE49-F238E27FC236}">
                <a16:creationId xmlns:a16="http://schemas.microsoft.com/office/drawing/2014/main" id="{1FEC590B-3306-47E9-BD67-97F3F76169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61" name="Color">
              <a:extLst>
                <a:ext uri="{FF2B5EF4-FFF2-40B4-BE49-F238E27FC236}">
                  <a16:creationId xmlns:a16="http://schemas.microsoft.com/office/drawing/2014/main" id="{54F87DBC-E43C-4CE4-A8C5-61E3D6819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Color">
              <a:extLst>
                <a:ext uri="{FF2B5EF4-FFF2-40B4-BE49-F238E27FC236}">
                  <a16:creationId xmlns:a16="http://schemas.microsoft.com/office/drawing/2014/main" id="{CD39A88A-7F84-4ACA-877B-E28BC26CD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 name="Group 63">
            <a:extLst>
              <a:ext uri="{FF2B5EF4-FFF2-40B4-BE49-F238E27FC236}">
                <a16:creationId xmlns:a16="http://schemas.microsoft.com/office/drawing/2014/main" id="{A47AAF5E-1692-48C9-98FB-6432BF0BC4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65" name="Freeform: Shape 64">
              <a:extLst>
                <a:ext uri="{FF2B5EF4-FFF2-40B4-BE49-F238E27FC236}">
                  <a16:creationId xmlns:a16="http://schemas.microsoft.com/office/drawing/2014/main" id="{5F36A26D-E71D-4663-B197-8B7BFA37AD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6" name="Freeform: Shape 65">
              <a:extLst>
                <a:ext uri="{FF2B5EF4-FFF2-40B4-BE49-F238E27FC236}">
                  <a16:creationId xmlns:a16="http://schemas.microsoft.com/office/drawing/2014/main" id="{8A821CEB-DA96-4952-93B9-81F9C42BAD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7" name="Freeform: Shape 66">
              <a:extLst>
                <a:ext uri="{FF2B5EF4-FFF2-40B4-BE49-F238E27FC236}">
                  <a16:creationId xmlns:a16="http://schemas.microsoft.com/office/drawing/2014/main" id="{18C8EDE0-D69B-4F65-9AB7-DDE7EAD78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8" name="Freeform: Shape 67">
              <a:extLst>
                <a:ext uri="{FF2B5EF4-FFF2-40B4-BE49-F238E27FC236}">
                  <a16:creationId xmlns:a16="http://schemas.microsoft.com/office/drawing/2014/main" id="{546F0982-BF10-4BF6-842A-F631654FF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9" name="Freeform: Shape 68">
              <a:extLst>
                <a:ext uri="{FF2B5EF4-FFF2-40B4-BE49-F238E27FC236}">
                  <a16:creationId xmlns:a16="http://schemas.microsoft.com/office/drawing/2014/main" id="{2B313509-2128-42CA-81B6-C9EC23E44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0" name="Freeform: Shape 69">
              <a:extLst>
                <a:ext uri="{FF2B5EF4-FFF2-40B4-BE49-F238E27FC236}">
                  <a16:creationId xmlns:a16="http://schemas.microsoft.com/office/drawing/2014/main" id="{1589188C-E06E-4F8A-BDD1-02ADF140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1" name="Freeform: Shape 70">
              <a:extLst>
                <a:ext uri="{FF2B5EF4-FFF2-40B4-BE49-F238E27FC236}">
                  <a16:creationId xmlns:a16="http://schemas.microsoft.com/office/drawing/2014/main" id="{6B4E610F-FCD0-483F-B9F2-6DF2C28FE8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extBox 1">
            <a:extLst>
              <a:ext uri="{FF2B5EF4-FFF2-40B4-BE49-F238E27FC236}">
                <a16:creationId xmlns:a16="http://schemas.microsoft.com/office/drawing/2014/main" id="{5C54299A-756C-DD79-2E3B-8DBEA52B8273}"/>
              </a:ext>
            </a:extLst>
          </p:cNvPr>
          <p:cNvSpPr txBox="1"/>
          <p:nvPr/>
        </p:nvSpPr>
        <p:spPr>
          <a:xfrm>
            <a:off x="789708" y="666351"/>
            <a:ext cx="10558405" cy="304433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Sprint 2</a:t>
            </a:r>
          </a:p>
        </p:txBody>
      </p:sp>
    </p:spTree>
    <p:extLst>
      <p:ext uri="{BB962C8B-B14F-4D97-AF65-F5344CB8AC3E}">
        <p14:creationId xmlns:p14="http://schemas.microsoft.com/office/powerpoint/2010/main" val="1747793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0" name="Group 59">
            <a:extLst>
              <a:ext uri="{FF2B5EF4-FFF2-40B4-BE49-F238E27FC236}">
                <a16:creationId xmlns:a16="http://schemas.microsoft.com/office/drawing/2014/main" id="{1FEC590B-3306-47E9-BD67-97F3F76169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61" name="Color">
              <a:extLst>
                <a:ext uri="{FF2B5EF4-FFF2-40B4-BE49-F238E27FC236}">
                  <a16:creationId xmlns:a16="http://schemas.microsoft.com/office/drawing/2014/main" id="{54F87DBC-E43C-4CE4-A8C5-61E3D6819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Color">
              <a:extLst>
                <a:ext uri="{FF2B5EF4-FFF2-40B4-BE49-F238E27FC236}">
                  <a16:creationId xmlns:a16="http://schemas.microsoft.com/office/drawing/2014/main" id="{CD39A88A-7F84-4ACA-877B-E28BC26CD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 name="Group 63">
            <a:extLst>
              <a:ext uri="{FF2B5EF4-FFF2-40B4-BE49-F238E27FC236}">
                <a16:creationId xmlns:a16="http://schemas.microsoft.com/office/drawing/2014/main" id="{A47AAF5E-1692-48C9-98FB-6432BF0BC4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65" name="Freeform: Shape 64">
              <a:extLst>
                <a:ext uri="{FF2B5EF4-FFF2-40B4-BE49-F238E27FC236}">
                  <a16:creationId xmlns:a16="http://schemas.microsoft.com/office/drawing/2014/main" id="{5F36A26D-E71D-4663-B197-8B7BFA37AD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6" name="Freeform: Shape 65">
              <a:extLst>
                <a:ext uri="{FF2B5EF4-FFF2-40B4-BE49-F238E27FC236}">
                  <a16:creationId xmlns:a16="http://schemas.microsoft.com/office/drawing/2014/main" id="{8A821CEB-DA96-4952-93B9-81F9C42BAD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7" name="Freeform: Shape 66">
              <a:extLst>
                <a:ext uri="{FF2B5EF4-FFF2-40B4-BE49-F238E27FC236}">
                  <a16:creationId xmlns:a16="http://schemas.microsoft.com/office/drawing/2014/main" id="{18C8EDE0-D69B-4F65-9AB7-DDE7EAD78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8" name="Freeform: Shape 67">
              <a:extLst>
                <a:ext uri="{FF2B5EF4-FFF2-40B4-BE49-F238E27FC236}">
                  <a16:creationId xmlns:a16="http://schemas.microsoft.com/office/drawing/2014/main" id="{546F0982-BF10-4BF6-842A-F631654FF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9" name="Freeform: Shape 68">
              <a:extLst>
                <a:ext uri="{FF2B5EF4-FFF2-40B4-BE49-F238E27FC236}">
                  <a16:creationId xmlns:a16="http://schemas.microsoft.com/office/drawing/2014/main" id="{2B313509-2128-42CA-81B6-C9EC23E44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0" name="Freeform: Shape 69">
              <a:extLst>
                <a:ext uri="{FF2B5EF4-FFF2-40B4-BE49-F238E27FC236}">
                  <a16:creationId xmlns:a16="http://schemas.microsoft.com/office/drawing/2014/main" id="{1589188C-E06E-4F8A-BDD1-02ADF140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1" name="Freeform: Shape 70">
              <a:extLst>
                <a:ext uri="{FF2B5EF4-FFF2-40B4-BE49-F238E27FC236}">
                  <a16:creationId xmlns:a16="http://schemas.microsoft.com/office/drawing/2014/main" id="{6B4E610F-FCD0-483F-B9F2-6DF2C28FE8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3" name="TextBox 2">
            <a:extLst>
              <a:ext uri="{FF2B5EF4-FFF2-40B4-BE49-F238E27FC236}">
                <a16:creationId xmlns:a16="http://schemas.microsoft.com/office/drawing/2014/main" id="{0FF76B50-FAE4-A100-59A3-BF9CE597424A}"/>
              </a:ext>
            </a:extLst>
          </p:cNvPr>
          <p:cNvSpPr txBox="1"/>
          <p:nvPr/>
        </p:nvSpPr>
        <p:spPr>
          <a:xfrm>
            <a:off x="1901888" y="1310442"/>
            <a:ext cx="1463040" cy="584775"/>
          </a:xfrm>
          <a:prstGeom prst="rect">
            <a:avLst/>
          </a:prstGeom>
          <a:noFill/>
        </p:spPr>
        <p:txBody>
          <a:bodyPr wrap="square" rtlCol="0">
            <a:spAutoFit/>
          </a:bodyPr>
          <a:lstStyle/>
          <a:p>
            <a:r>
              <a:rPr lang="en-GB" sz="32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Aims:</a:t>
            </a:r>
          </a:p>
        </p:txBody>
      </p:sp>
      <p:sp>
        <p:nvSpPr>
          <p:cNvPr id="4" name="TextBox 3">
            <a:extLst>
              <a:ext uri="{FF2B5EF4-FFF2-40B4-BE49-F238E27FC236}">
                <a16:creationId xmlns:a16="http://schemas.microsoft.com/office/drawing/2014/main" id="{9AF24540-F1F4-FE2B-A3BC-330338EEE9DD}"/>
              </a:ext>
            </a:extLst>
          </p:cNvPr>
          <p:cNvSpPr txBox="1"/>
          <p:nvPr/>
        </p:nvSpPr>
        <p:spPr>
          <a:xfrm>
            <a:off x="3007359" y="2214880"/>
            <a:ext cx="6177282" cy="923330"/>
          </a:xfrm>
          <a:prstGeom prst="rect">
            <a:avLst/>
          </a:prstGeom>
          <a:noFill/>
        </p:spPr>
        <p:txBody>
          <a:bodyPr wrap="square" rtlCol="0">
            <a:spAutoFit/>
          </a:bodyPr>
          <a:lstStyle/>
          <a:p>
            <a:r>
              <a:rPr lang="en-GB" dirty="0">
                <a:solidFill>
                  <a:schemeClr val="bg1"/>
                </a:solidFill>
                <a:latin typeface="Amasis MT Pro Medium" panose="02040604050005020304" pitchFamily="18" charset="0"/>
              </a:rPr>
              <a:t>Create Website</a:t>
            </a:r>
          </a:p>
          <a:p>
            <a:r>
              <a:rPr lang="en-GB" dirty="0">
                <a:solidFill>
                  <a:schemeClr val="bg1"/>
                </a:solidFill>
                <a:latin typeface="Amasis MT Pro Medium" panose="02040604050005020304" pitchFamily="18" charset="0"/>
              </a:rPr>
              <a:t>Create User Interface</a:t>
            </a:r>
          </a:p>
          <a:p>
            <a:r>
              <a:rPr lang="en-GB" dirty="0">
                <a:solidFill>
                  <a:schemeClr val="bg1"/>
                </a:solidFill>
                <a:latin typeface="Amasis MT Pro Medium" panose="02040604050005020304" pitchFamily="18" charset="0"/>
              </a:rPr>
              <a:t>Create a basic Input to JavaScript on the website</a:t>
            </a:r>
          </a:p>
        </p:txBody>
      </p:sp>
    </p:spTree>
    <p:extLst>
      <p:ext uri="{BB962C8B-B14F-4D97-AF65-F5344CB8AC3E}">
        <p14:creationId xmlns:p14="http://schemas.microsoft.com/office/powerpoint/2010/main" val="22435626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597B2B1-BC94-4902-9DD6-F643897632A5}"/>
              </a:ext>
            </a:extLst>
          </p:cNvPr>
          <p:cNvSpPr txBox="1"/>
          <p:nvPr/>
        </p:nvSpPr>
        <p:spPr>
          <a:xfrm>
            <a:off x="543027" y="720740"/>
            <a:ext cx="6437011" cy="617487"/>
          </a:xfrm>
          <a:prstGeom prst="rect">
            <a:avLst/>
          </a:prstGeom>
          <a:noFill/>
        </p:spPr>
        <p:txBody>
          <a:bodyPr wrap="square">
            <a:spAutoFit/>
          </a:bodyPr>
          <a:lstStyle/>
          <a:p>
            <a:pPr defTabSz="960120">
              <a:spcAft>
                <a:spcPts val="600"/>
              </a:spcAft>
            </a:pPr>
            <a:r>
              <a:rPr lang="en-GB" sz="3360" kern="1200">
                <a:solidFill>
                  <a:schemeClr val="bg1"/>
                </a:solidFill>
                <a:latin typeface="ADLaM Display" panose="02010000000000000000" pitchFamily="2" charset="0"/>
                <a:ea typeface="ADLaM Display" panose="02010000000000000000" pitchFamily="2" charset="0"/>
                <a:cs typeface="ADLaM Display" panose="02010000000000000000" pitchFamily="2" charset="0"/>
              </a:rPr>
              <a:t>Prototype 2</a:t>
            </a:r>
            <a:endParaRPr lang="en-GB" sz="320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pic>
        <p:nvPicPr>
          <p:cNvPr id="4" name="Picture 3" descr="A screenshot of a computer&#10;&#10;Description automatically generated">
            <a:extLst>
              <a:ext uri="{FF2B5EF4-FFF2-40B4-BE49-F238E27FC236}">
                <a16:creationId xmlns:a16="http://schemas.microsoft.com/office/drawing/2014/main" id="{D360C0CD-3745-875B-32B8-33F0FFF72839}"/>
              </a:ext>
            </a:extLst>
          </p:cNvPr>
          <p:cNvPicPr>
            <a:picLocks noChangeAspect="1"/>
          </p:cNvPicPr>
          <p:nvPr/>
        </p:nvPicPr>
        <p:blipFill>
          <a:blip r:embed="rId3"/>
          <a:stretch>
            <a:fillRect/>
          </a:stretch>
        </p:blipFill>
        <p:spPr>
          <a:xfrm>
            <a:off x="5850970" y="2006005"/>
            <a:ext cx="5883830" cy="3162182"/>
          </a:xfrm>
          <a:prstGeom prst="rect">
            <a:avLst/>
          </a:prstGeom>
        </p:spPr>
      </p:pic>
      <p:sp>
        <p:nvSpPr>
          <p:cNvPr id="6" name="TextBox 5">
            <a:extLst>
              <a:ext uri="{FF2B5EF4-FFF2-40B4-BE49-F238E27FC236}">
                <a16:creationId xmlns:a16="http://schemas.microsoft.com/office/drawing/2014/main" id="{673B3A49-FA28-9E54-6980-09D6859616E8}"/>
              </a:ext>
            </a:extLst>
          </p:cNvPr>
          <p:cNvSpPr txBox="1"/>
          <p:nvPr/>
        </p:nvSpPr>
        <p:spPr>
          <a:xfrm>
            <a:off x="457200" y="2390885"/>
            <a:ext cx="3626183" cy="2222147"/>
          </a:xfrm>
          <a:prstGeom prst="rect">
            <a:avLst/>
          </a:prstGeom>
          <a:noFill/>
        </p:spPr>
        <p:txBody>
          <a:bodyPr wrap="square" rtlCol="0">
            <a:spAutoFit/>
          </a:bodyPr>
          <a:lstStyle/>
          <a:p>
            <a:pPr marL="300038" indent="-300038" defTabSz="960120">
              <a:spcAft>
                <a:spcPts val="600"/>
              </a:spcAft>
              <a:buFont typeface="Arial" panose="020B0604020202020204" pitchFamily="34" charset="0"/>
              <a:buChar char="•"/>
            </a:pPr>
            <a:r>
              <a:rPr lang="en-GB" sz="1890" kern="1200">
                <a:solidFill>
                  <a:schemeClr val="bg1"/>
                </a:solidFill>
                <a:latin typeface="Amasis MT Pro Medium" panose="02040604050005020304" pitchFamily="18" charset="0"/>
                <a:ea typeface="+mn-ea"/>
                <a:cs typeface="+mn-cs"/>
              </a:rPr>
              <a:t>Main Body –</a:t>
            </a:r>
          </a:p>
          <a:p>
            <a:pPr marL="780098" lvl="1" indent="-300038" defTabSz="960120">
              <a:spcAft>
                <a:spcPts val="600"/>
              </a:spcAft>
              <a:buFont typeface="Arial" panose="020B0604020202020204" pitchFamily="34" charset="0"/>
              <a:buChar char="•"/>
            </a:pPr>
            <a:r>
              <a:rPr lang="en-GB" sz="1890" kern="1200">
                <a:solidFill>
                  <a:schemeClr val="bg1"/>
                </a:solidFill>
                <a:latin typeface="Amasis MT Pro Medium" panose="02040604050005020304" pitchFamily="18" charset="0"/>
                <a:ea typeface="+mn-ea"/>
                <a:cs typeface="+mn-cs"/>
              </a:rPr>
              <a:t>Basic Interface</a:t>
            </a:r>
          </a:p>
          <a:p>
            <a:pPr marL="780098" lvl="1" indent="-300038" defTabSz="960120">
              <a:spcAft>
                <a:spcPts val="600"/>
              </a:spcAft>
              <a:buFont typeface="Arial" panose="020B0604020202020204" pitchFamily="34" charset="0"/>
              <a:buChar char="•"/>
            </a:pPr>
            <a:r>
              <a:rPr lang="en-GB" sz="1890" kern="1200">
                <a:solidFill>
                  <a:schemeClr val="bg1"/>
                </a:solidFill>
                <a:latin typeface="Amasis MT Pro Medium" panose="02040604050005020304" pitchFamily="18" charset="0"/>
                <a:ea typeface="+mn-ea"/>
                <a:cs typeface="+mn-cs"/>
              </a:rPr>
              <a:t>Separate Areas</a:t>
            </a:r>
          </a:p>
          <a:p>
            <a:pPr marL="780098" lvl="1" indent="-300038" defTabSz="960120">
              <a:spcAft>
                <a:spcPts val="600"/>
              </a:spcAft>
              <a:buFont typeface="Arial" panose="020B0604020202020204" pitchFamily="34" charset="0"/>
              <a:buChar char="•"/>
            </a:pPr>
            <a:r>
              <a:rPr lang="en-GB" sz="1890" kern="1200">
                <a:solidFill>
                  <a:schemeClr val="bg1"/>
                </a:solidFill>
                <a:latin typeface="Amasis MT Pro Medium" panose="02040604050005020304" pitchFamily="18" charset="0"/>
                <a:ea typeface="+mn-ea"/>
                <a:cs typeface="+mn-cs"/>
              </a:rPr>
              <a:t>Image = Links</a:t>
            </a:r>
          </a:p>
          <a:p>
            <a:pPr marL="780098" lvl="1" indent="-300038" defTabSz="960120">
              <a:spcAft>
                <a:spcPts val="600"/>
              </a:spcAft>
              <a:buFont typeface="Arial" panose="020B0604020202020204" pitchFamily="34" charset="0"/>
              <a:buChar char="•"/>
            </a:pPr>
            <a:r>
              <a:rPr lang="en-GB" sz="1890" kern="1200">
                <a:solidFill>
                  <a:schemeClr val="bg1"/>
                </a:solidFill>
                <a:latin typeface="Amasis MT Pro Medium" panose="02040604050005020304" pitchFamily="18" charset="0"/>
                <a:ea typeface="+mn-ea"/>
                <a:cs typeface="+mn-cs"/>
              </a:rPr>
              <a:t>Easy to Navigate</a:t>
            </a:r>
          </a:p>
          <a:p>
            <a:pPr marL="780098" lvl="1" indent="-300038" defTabSz="960120">
              <a:spcAft>
                <a:spcPts val="600"/>
              </a:spcAft>
              <a:buFont typeface="Arial" panose="020B0604020202020204" pitchFamily="34" charset="0"/>
              <a:buChar char="•"/>
            </a:pPr>
            <a:r>
              <a:rPr lang="en-GB" sz="1890" kern="1200">
                <a:solidFill>
                  <a:schemeClr val="bg1"/>
                </a:solidFill>
                <a:latin typeface="Amasis MT Pro Medium" panose="02040604050005020304" pitchFamily="18" charset="0"/>
                <a:ea typeface="+mn-ea"/>
                <a:cs typeface="+mn-cs"/>
              </a:rPr>
              <a:t>No drop downs</a:t>
            </a:r>
            <a:endParaRPr lang="en-GB">
              <a:solidFill>
                <a:schemeClr val="bg1"/>
              </a:solidFill>
              <a:latin typeface="Amasis MT Pro Medium" panose="02040604050005020304" pitchFamily="18" charset="0"/>
            </a:endParaRPr>
          </a:p>
        </p:txBody>
      </p:sp>
      <p:sp>
        <p:nvSpPr>
          <p:cNvPr id="8" name="TextBox 7">
            <a:extLst>
              <a:ext uri="{FF2B5EF4-FFF2-40B4-BE49-F238E27FC236}">
                <a16:creationId xmlns:a16="http://schemas.microsoft.com/office/drawing/2014/main" id="{B06A9320-0262-2D3D-4914-25B8290FD0B5}"/>
              </a:ext>
            </a:extLst>
          </p:cNvPr>
          <p:cNvSpPr txBox="1"/>
          <p:nvPr/>
        </p:nvSpPr>
        <p:spPr>
          <a:xfrm>
            <a:off x="457200" y="4577289"/>
            <a:ext cx="3958762" cy="1777410"/>
          </a:xfrm>
          <a:prstGeom prst="rect">
            <a:avLst/>
          </a:prstGeom>
          <a:noFill/>
        </p:spPr>
        <p:txBody>
          <a:bodyPr wrap="square">
            <a:spAutoFit/>
          </a:bodyPr>
          <a:lstStyle/>
          <a:p>
            <a:pPr marL="300038" indent="-300038" defTabSz="960120">
              <a:spcAft>
                <a:spcPts val="600"/>
              </a:spcAft>
              <a:buFont typeface="Arial" panose="020B0604020202020204" pitchFamily="34" charset="0"/>
              <a:buChar char="•"/>
            </a:pPr>
            <a:r>
              <a:rPr lang="en-GB" sz="1890" kern="1200">
                <a:solidFill>
                  <a:schemeClr val="bg1"/>
                </a:solidFill>
                <a:latin typeface="Amasis MT Pro Medium" panose="02040604050005020304" pitchFamily="18" charset="0"/>
                <a:ea typeface="+mn-ea"/>
                <a:cs typeface="+mn-cs"/>
              </a:rPr>
              <a:t>Side Bar (non-functional)–</a:t>
            </a:r>
          </a:p>
          <a:p>
            <a:pPr marL="780098" lvl="1" indent="-300038" defTabSz="960120">
              <a:spcAft>
                <a:spcPts val="600"/>
              </a:spcAft>
              <a:buFont typeface="Arial" panose="020B0604020202020204" pitchFamily="34" charset="0"/>
              <a:buChar char="•"/>
            </a:pPr>
            <a:r>
              <a:rPr lang="en-GB" sz="1890" kern="1200">
                <a:solidFill>
                  <a:schemeClr val="bg1"/>
                </a:solidFill>
                <a:latin typeface="Amasis MT Pro Medium" panose="02040604050005020304" pitchFamily="18" charset="0"/>
                <a:ea typeface="+mn-ea"/>
                <a:cs typeface="+mn-cs"/>
              </a:rPr>
              <a:t>Moves screen to designated area</a:t>
            </a:r>
          </a:p>
          <a:p>
            <a:pPr marL="780098" lvl="1" indent="-300038" defTabSz="960120">
              <a:spcAft>
                <a:spcPts val="600"/>
              </a:spcAft>
              <a:buFont typeface="Arial" panose="020B0604020202020204" pitchFamily="34" charset="0"/>
              <a:buChar char="•"/>
            </a:pPr>
            <a:r>
              <a:rPr lang="en-GB" sz="1890" kern="1200">
                <a:solidFill>
                  <a:schemeClr val="bg1"/>
                </a:solidFill>
                <a:latin typeface="Amasis MT Pro Medium" panose="02040604050005020304" pitchFamily="18" charset="0"/>
                <a:ea typeface="+mn-ea"/>
                <a:cs typeface="+mn-cs"/>
              </a:rPr>
              <a:t>Shows all Areas</a:t>
            </a:r>
          </a:p>
          <a:p>
            <a:pPr marL="780098" lvl="1" indent="-300038" defTabSz="960120">
              <a:spcAft>
                <a:spcPts val="600"/>
              </a:spcAft>
              <a:buFont typeface="Arial" panose="020B0604020202020204" pitchFamily="34" charset="0"/>
              <a:buChar char="•"/>
            </a:pPr>
            <a:r>
              <a:rPr lang="en-GB" sz="1890" kern="1200">
                <a:solidFill>
                  <a:schemeClr val="bg1"/>
                </a:solidFill>
                <a:latin typeface="Amasis MT Pro Medium" panose="02040604050005020304" pitchFamily="18" charset="0"/>
                <a:ea typeface="+mn-ea"/>
                <a:cs typeface="+mn-cs"/>
              </a:rPr>
              <a:t>Easier Navigation</a:t>
            </a:r>
            <a:endParaRPr lang="en-GB">
              <a:solidFill>
                <a:schemeClr val="bg1"/>
              </a:solidFill>
              <a:latin typeface="Amasis MT Pro Medium" panose="02040604050005020304" pitchFamily="18" charset="0"/>
            </a:endParaRPr>
          </a:p>
        </p:txBody>
      </p:sp>
      <p:sp>
        <p:nvSpPr>
          <p:cNvPr id="12" name="TextBox 11">
            <a:extLst>
              <a:ext uri="{FF2B5EF4-FFF2-40B4-BE49-F238E27FC236}">
                <a16:creationId xmlns:a16="http://schemas.microsoft.com/office/drawing/2014/main" id="{4B118CA9-A809-AF8D-0D47-C7EEC4B350A8}"/>
              </a:ext>
            </a:extLst>
          </p:cNvPr>
          <p:cNvSpPr txBox="1"/>
          <p:nvPr/>
        </p:nvSpPr>
        <p:spPr>
          <a:xfrm>
            <a:off x="628854" y="1477119"/>
            <a:ext cx="6437011" cy="292494"/>
          </a:xfrm>
          <a:prstGeom prst="rect">
            <a:avLst/>
          </a:prstGeom>
          <a:noFill/>
        </p:spPr>
        <p:txBody>
          <a:bodyPr wrap="square">
            <a:spAutoFit/>
          </a:bodyPr>
          <a:lstStyle/>
          <a:p>
            <a:pPr defTabSz="960120">
              <a:spcAft>
                <a:spcPts val="600"/>
              </a:spcAft>
            </a:pPr>
            <a:r>
              <a:rPr lang="en-GB" sz="1260" kern="1200">
                <a:solidFill>
                  <a:schemeClr val="bg1"/>
                </a:solidFill>
                <a:latin typeface="Amasis MT Pro Medium" panose="02040604050005020304" pitchFamily="18" charset="0"/>
                <a:ea typeface="+mn-ea"/>
                <a:cs typeface="+mn-cs"/>
              </a:rPr>
              <a:t>Written using HTML, CSS and JS</a:t>
            </a:r>
            <a:endParaRPr lang="en-GB" sz="1200"/>
          </a:p>
        </p:txBody>
      </p:sp>
    </p:spTree>
    <p:extLst>
      <p:ext uri="{BB962C8B-B14F-4D97-AF65-F5344CB8AC3E}">
        <p14:creationId xmlns:p14="http://schemas.microsoft.com/office/powerpoint/2010/main" val="1949036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6" name="TextBox 5">
            <a:extLst>
              <a:ext uri="{FF2B5EF4-FFF2-40B4-BE49-F238E27FC236}">
                <a16:creationId xmlns:a16="http://schemas.microsoft.com/office/drawing/2014/main" id="{E005EB55-802B-AEB3-89D5-6FABE4C6E8DF}"/>
              </a:ext>
            </a:extLst>
          </p:cNvPr>
          <p:cNvSpPr txBox="1"/>
          <p:nvPr/>
        </p:nvSpPr>
        <p:spPr>
          <a:xfrm>
            <a:off x="1114744" y="1292421"/>
            <a:ext cx="4772974" cy="355358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dirty="0">
              <a:solidFill>
                <a:schemeClr val="bg1"/>
              </a:solidFill>
              <a:latin typeface="Amasis MT Pro Medium" panose="02040604050005020304" pitchFamily="18" charset="0"/>
            </a:endParaRPr>
          </a:p>
        </p:txBody>
      </p:sp>
      <p:pic>
        <p:nvPicPr>
          <p:cNvPr id="5" name="Picture 4" descr="A screenshot of a computer&#10;&#10;Description automatically generated">
            <a:extLst>
              <a:ext uri="{FF2B5EF4-FFF2-40B4-BE49-F238E27FC236}">
                <a16:creationId xmlns:a16="http://schemas.microsoft.com/office/drawing/2014/main" id="{44E15D56-72EF-ABB7-3303-C9137CF487C0}"/>
              </a:ext>
            </a:extLst>
          </p:cNvPr>
          <p:cNvPicPr>
            <a:picLocks noChangeAspect="1"/>
          </p:cNvPicPr>
          <p:nvPr/>
        </p:nvPicPr>
        <p:blipFill>
          <a:blip r:embed="rId3"/>
          <a:stretch>
            <a:fillRect/>
          </a:stretch>
        </p:blipFill>
        <p:spPr>
          <a:xfrm>
            <a:off x="5723318" y="258593"/>
            <a:ext cx="5987775" cy="3218429"/>
          </a:xfrm>
          <a:prstGeom prst="rect">
            <a:avLst/>
          </a:prstGeom>
        </p:spPr>
      </p:pic>
      <p:grpSp>
        <p:nvGrpSpPr>
          <p:cNvPr id="2" name="Group 1">
            <a:extLst>
              <a:ext uri="{FF2B5EF4-FFF2-40B4-BE49-F238E27FC236}">
                <a16:creationId xmlns:a16="http://schemas.microsoft.com/office/drawing/2014/main" id="{00D94209-4B4A-4422-FD5A-4F1969AF6949}"/>
              </a:ext>
            </a:extLst>
          </p:cNvPr>
          <p:cNvGrpSpPr/>
          <p:nvPr/>
        </p:nvGrpSpPr>
        <p:grpSpPr>
          <a:xfrm>
            <a:off x="7700211" y="3727492"/>
            <a:ext cx="3848322" cy="2445726"/>
            <a:chOff x="1038204" y="623542"/>
            <a:chExt cx="3043759" cy="1840168"/>
          </a:xfrm>
        </p:grpSpPr>
        <p:sp>
          <p:nvSpPr>
            <p:cNvPr id="3" name="Oval 2">
              <a:extLst>
                <a:ext uri="{FF2B5EF4-FFF2-40B4-BE49-F238E27FC236}">
                  <a16:creationId xmlns:a16="http://schemas.microsoft.com/office/drawing/2014/main" id="{4104EC21-7566-56CC-AC68-3279E9C3D9C6}"/>
                </a:ext>
              </a:extLst>
            </p:cNvPr>
            <p:cNvSpPr/>
            <p:nvPr/>
          </p:nvSpPr>
          <p:spPr>
            <a:xfrm>
              <a:off x="1038204" y="623542"/>
              <a:ext cx="2915920" cy="1840168"/>
            </a:xfrm>
            <a:prstGeom prst="ellipse">
              <a:avLst/>
            </a:prstGeom>
            <a:gradFill flip="none" rotWithShape="1">
              <a:gsLst>
                <a:gs pos="0">
                  <a:schemeClr val="tx1">
                    <a:lumMod val="75000"/>
                    <a:lumOff val="25000"/>
                  </a:schemeClr>
                </a:gs>
                <a:gs pos="39000">
                  <a:schemeClr val="tx1">
                    <a:lumMod val="85000"/>
                    <a:lumOff val="15000"/>
                  </a:schemeClr>
                </a:gs>
                <a:gs pos="65000">
                  <a:schemeClr val="tx1">
                    <a:lumMod val="95000"/>
                    <a:lumOff val="5000"/>
                  </a:schemeClr>
                </a:gs>
              </a:gsLst>
              <a:lin ang="2700000" scaled="1"/>
              <a:tileRect/>
            </a:gra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37834F79-9227-DFA9-4736-6A0F5640F2E9}"/>
                </a:ext>
              </a:extLst>
            </p:cNvPr>
            <p:cNvSpPr txBox="1"/>
            <p:nvPr/>
          </p:nvSpPr>
          <p:spPr>
            <a:xfrm>
              <a:off x="1665045" y="857620"/>
              <a:ext cx="2416918" cy="1417636"/>
            </a:xfrm>
            <a:prstGeom prst="rect">
              <a:avLst/>
            </a:prstGeom>
            <a:noFill/>
          </p:spPr>
          <p:txBody>
            <a:bodyPr wrap="square" rtlCol="0">
              <a:spAutoFit/>
            </a:bodyPr>
            <a:lstStyle/>
            <a:p>
              <a:pPr defTabSz="959023">
                <a:spcAft>
                  <a:spcPts val="912"/>
                </a:spcAft>
              </a:pPr>
              <a:r>
                <a:rPr lang="en-GB" sz="3776" kern="12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Password Creator 1 -Protype</a:t>
              </a:r>
              <a:endParaRPr lang="en-GB" sz="36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grpSp>
      <p:sp>
        <p:nvSpPr>
          <p:cNvPr id="7" name="TextBox 6">
            <a:extLst>
              <a:ext uri="{FF2B5EF4-FFF2-40B4-BE49-F238E27FC236}">
                <a16:creationId xmlns:a16="http://schemas.microsoft.com/office/drawing/2014/main" id="{674F00E4-2574-BCB7-9344-E66C7DE319C9}"/>
              </a:ext>
            </a:extLst>
          </p:cNvPr>
          <p:cNvSpPr txBox="1"/>
          <p:nvPr/>
        </p:nvSpPr>
        <p:spPr>
          <a:xfrm>
            <a:off x="805098" y="663565"/>
            <a:ext cx="4361539" cy="2308324"/>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bg1"/>
                </a:solidFill>
                <a:latin typeface="Amasis MT Pro Medium" panose="02040604050005020304" pitchFamily="18" charset="0"/>
              </a:rPr>
              <a:t>List of Hints-</a:t>
            </a:r>
          </a:p>
          <a:p>
            <a:pPr marL="742950" lvl="1" indent="-285750">
              <a:buFont typeface="Arial" panose="020B0604020202020204" pitchFamily="34" charset="0"/>
              <a:buChar char="•"/>
            </a:pPr>
            <a:r>
              <a:rPr lang="en-GB" dirty="0">
                <a:solidFill>
                  <a:schemeClr val="bg1"/>
                </a:solidFill>
                <a:latin typeface="Amasis MT Pro Medium" panose="02040604050005020304" pitchFamily="18" charset="0"/>
              </a:rPr>
              <a:t>Secure password</a:t>
            </a:r>
          </a:p>
          <a:p>
            <a:pPr marL="742950" lvl="1" indent="-285750">
              <a:buFont typeface="Arial" panose="020B0604020202020204" pitchFamily="34" charset="0"/>
              <a:buChar char="•"/>
            </a:pPr>
            <a:r>
              <a:rPr lang="en-GB" dirty="0">
                <a:solidFill>
                  <a:schemeClr val="bg1"/>
                </a:solidFill>
                <a:latin typeface="Amasis MT Pro Medium" panose="02040604050005020304" pitchFamily="18" charset="0"/>
              </a:rPr>
              <a:t>Lowers User Related issues</a:t>
            </a:r>
          </a:p>
          <a:p>
            <a:pPr marL="742950" lvl="1" indent="-285750">
              <a:buFont typeface="Arial" panose="020B0604020202020204" pitchFamily="34" charset="0"/>
              <a:buChar char="•"/>
            </a:pPr>
            <a:r>
              <a:rPr lang="en-GB" dirty="0">
                <a:solidFill>
                  <a:schemeClr val="bg1"/>
                </a:solidFill>
                <a:latin typeface="Amasis MT Pro Medium" panose="02040604050005020304" pitchFamily="18" charset="0"/>
              </a:rPr>
              <a:t>First Time Making Password</a:t>
            </a:r>
          </a:p>
          <a:p>
            <a:pPr marL="742950" lvl="1" indent="-285750">
              <a:buFont typeface="Arial" panose="020B0604020202020204" pitchFamily="34" charset="0"/>
              <a:buChar char="•"/>
            </a:pPr>
            <a:r>
              <a:rPr lang="en-GB" dirty="0">
                <a:solidFill>
                  <a:schemeClr val="bg1"/>
                </a:solidFill>
                <a:latin typeface="Amasis MT Pro Medium" panose="02040604050005020304" pitchFamily="18" charset="0"/>
              </a:rPr>
              <a:t>Straight forward process</a:t>
            </a:r>
          </a:p>
          <a:p>
            <a:pPr marL="742950" lvl="1" indent="-285750">
              <a:buFont typeface="Arial" panose="020B0604020202020204" pitchFamily="34" charset="0"/>
              <a:buChar char="•"/>
            </a:pPr>
            <a:endParaRPr lang="en-GB" dirty="0">
              <a:solidFill>
                <a:schemeClr val="bg1"/>
              </a:solidFill>
              <a:latin typeface="Amasis MT Pro Medium" panose="02040604050005020304" pitchFamily="18" charset="0"/>
            </a:endParaRPr>
          </a:p>
          <a:p>
            <a:pPr lvl="1"/>
            <a:endParaRPr lang="en-GB" dirty="0">
              <a:solidFill>
                <a:schemeClr val="bg1"/>
              </a:solidFill>
              <a:latin typeface="Amasis MT Pro Medium" panose="02040604050005020304" pitchFamily="18" charset="0"/>
            </a:endParaRPr>
          </a:p>
          <a:p>
            <a:pPr lvl="1"/>
            <a:endParaRPr lang="en-GB" dirty="0">
              <a:solidFill>
                <a:schemeClr val="bg1"/>
              </a:solidFill>
              <a:latin typeface="Amasis MT Pro Medium" panose="02040604050005020304" pitchFamily="18" charset="0"/>
            </a:endParaRPr>
          </a:p>
        </p:txBody>
      </p:sp>
      <p:sp>
        <p:nvSpPr>
          <p:cNvPr id="9" name="TextBox 8">
            <a:extLst>
              <a:ext uri="{FF2B5EF4-FFF2-40B4-BE49-F238E27FC236}">
                <a16:creationId xmlns:a16="http://schemas.microsoft.com/office/drawing/2014/main" id="{46E66225-CEC4-1378-EC09-849DAFE3625C}"/>
              </a:ext>
            </a:extLst>
          </p:cNvPr>
          <p:cNvSpPr txBox="1"/>
          <p:nvPr/>
        </p:nvSpPr>
        <p:spPr>
          <a:xfrm>
            <a:off x="805098" y="2389515"/>
            <a:ext cx="4541999" cy="1200329"/>
          </a:xfrm>
          <a:prstGeom prst="rect">
            <a:avLst/>
          </a:prstGeom>
          <a:noFill/>
        </p:spPr>
        <p:txBody>
          <a:bodyPr wrap="square">
            <a:spAutoFit/>
          </a:bodyPr>
          <a:lstStyle/>
          <a:p>
            <a:pPr marL="285750" indent="-285750">
              <a:buFont typeface="Arial" panose="020B0604020202020204" pitchFamily="34" charset="0"/>
              <a:buChar char="•"/>
            </a:pPr>
            <a:r>
              <a:rPr lang="en-GB" dirty="0">
                <a:solidFill>
                  <a:schemeClr val="bg1"/>
                </a:solidFill>
                <a:latin typeface="Amasis MT Pro Medium" panose="02040604050005020304" pitchFamily="18" charset="0"/>
              </a:rPr>
              <a:t>Password UI-</a:t>
            </a:r>
          </a:p>
          <a:p>
            <a:pPr marL="742950" lvl="1" indent="-285750">
              <a:buFont typeface="Arial" panose="020B0604020202020204" pitchFamily="34" charset="0"/>
              <a:buChar char="•"/>
            </a:pPr>
            <a:r>
              <a:rPr lang="en-GB" dirty="0">
                <a:solidFill>
                  <a:schemeClr val="bg1"/>
                </a:solidFill>
                <a:latin typeface="Amasis MT Pro Medium" panose="02040604050005020304" pitchFamily="18" charset="0"/>
              </a:rPr>
              <a:t>Logical Location (After Hints)</a:t>
            </a:r>
          </a:p>
          <a:p>
            <a:pPr marL="742950" lvl="1" indent="-285750">
              <a:buFont typeface="Arial" panose="020B0604020202020204" pitchFamily="34" charset="0"/>
              <a:buChar char="•"/>
            </a:pPr>
            <a:r>
              <a:rPr lang="en-GB" dirty="0">
                <a:solidFill>
                  <a:schemeClr val="bg1"/>
                </a:solidFill>
                <a:latin typeface="Amasis MT Pro Medium" panose="02040604050005020304" pitchFamily="18" charset="0"/>
              </a:rPr>
              <a:t>Enter Button Changes colour when hovered over</a:t>
            </a:r>
          </a:p>
        </p:txBody>
      </p:sp>
      <p:sp>
        <p:nvSpPr>
          <p:cNvPr id="15" name="TextBox 14">
            <a:extLst>
              <a:ext uri="{FF2B5EF4-FFF2-40B4-BE49-F238E27FC236}">
                <a16:creationId xmlns:a16="http://schemas.microsoft.com/office/drawing/2014/main" id="{E9547E17-2E70-5213-AD0A-AFF6F0FBA18B}"/>
              </a:ext>
            </a:extLst>
          </p:cNvPr>
          <p:cNvSpPr txBox="1"/>
          <p:nvPr/>
        </p:nvSpPr>
        <p:spPr>
          <a:xfrm>
            <a:off x="805098" y="3883035"/>
            <a:ext cx="4541999" cy="1754326"/>
          </a:xfrm>
          <a:prstGeom prst="rect">
            <a:avLst/>
          </a:prstGeom>
          <a:noFill/>
        </p:spPr>
        <p:txBody>
          <a:bodyPr wrap="square">
            <a:spAutoFit/>
          </a:bodyPr>
          <a:lstStyle/>
          <a:p>
            <a:pPr marL="285750" indent="-285750">
              <a:buFont typeface="Arial" panose="020B0604020202020204" pitchFamily="34" charset="0"/>
              <a:buChar char="•"/>
            </a:pPr>
            <a:r>
              <a:rPr lang="en-GB" dirty="0">
                <a:solidFill>
                  <a:schemeClr val="bg1"/>
                </a:solidFill>
                <a:latin typeface="Amasis MT Pro Medium" panose="02040604050005020304" pitchFamily="18" charset="0"/>
              </a:rPr>
              <a:t>Uses-</a:t>
            </a:r>
          </a:p>
          <a:p>
            <a:pPr marL="742950" lvl="1" indent="-285750">
              <a:buFont typeface="Arial" panose="020B0604020202020204" pitchFamily="34" charset="0"/>
              <a:buChar char="•"/>
            </a:pPr>
            <a:r>
              <a:rPr lang="en-GB" dirty="0">
                <a:solidFill>
                  <a:schemeClr val="bg1"/>
                </a:solidFill>
                <a:latin typeface="Amasis MT Pro Medium" panose="02040604050005020304" pitchFamily="18" charset="0"/>
              </a:rPr>
              <a:t>Data read by JavaScript File</a:t>
            </a:r>
          </a:p>
          <a:p>
            <a:pPr marL="742950" lvl="1" indent="-285750">
              <a:buFont typeface="Arial" panose="020B0604020202020204" pitchFamily="34" charset="0"/>
              <a:buChar char="•"/>
            </a:pPr>
            <a:r>
              <a:rPr lang="en-GB" dirty="0">
                <a:solidFill>
                  <a:schemeClr val="bg1"/>
                </a:solidFill>
                <a:latin typeface="Amasis MT Pro Medium" panose="02040604050005020304" pitchFamily="18" charset="0"/>
              </a:rPr>
              <a:t>Allows to do encryption Algorithm</a:t>
            </a:r>
          </a:p>
          <a:p>
            <a:pPr marL="742950" lvl="1" indent="-285750">
              <a:buFont typeface="Arial" panose="020B0604020202020204" pitchFamily="34" charset="0"/>
              <a:buChar char="•"/>
            </a:pPr>
            <a:r>
              <a:rPr lang="en-GB" dirty="0">
                <a:solidFill>
                  <a:schemeClr val="bg1"/>
                </a:solidFill>
                <a:latin typeface="Amasis MT Pro Medium" panose="02040604050005020304" pitchFamily="18" charset="0"/>
              </a:rPr>
              <a:t>Returns the Data to user</a:t>
            </a:r>
          </a:p>
          <a:p>
            <a:pPr lvl="1"/>
            <a:r>
              <a:rPr lang="en-GB" dirty="0">
                <a:solidFill>
                  <a:schemeClr val="bg1"/>
                </a:solidFill>
                <a:latin typeface="Amasis MT Pro Medium" panose="02040604050005020304" pitchFamily="18" charset="0"/>
              </a:rPr>
              <a:t>(Currently Only Receives data and confirms it via an Alert)</a:t>
            </a:r>
          </a:p>
        </p:txBody>
      </p:sp>
    </p:spTree>
    <p:extLst>
      <p:ext uri="{BB962C8B-B14F-4D97-AF65-F5344CB8AC3E}">
        <p14:creationId xmlns:p14="http://schemas.microsoft.com/office/powerpoint/2010/main" val="1042818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DBB52D9-C4E7-109A-D45B-A941BA3C6429}"/>
              </a:ext>
            </a:extLst>
          </p:cNvPr>
          <p:cNvSpPr/>
          <p:nvPr/>
        </p:nvSpPr>
        <p:spPr>
          <a:xfrm>
            <a:off x="5466080" y="1473200"/>
            <a:ext cx="4958080" cy="5160018"/>
          </a:xfrm>
          <a:prstGeom prst="rect">
            <a:avLst/>
          </a:prstGeom>
          <a:solidFill>
            <a:schemeClr val="tx2">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Group 1">
            <a:extLst>
              <a:ext uri="{FF2B5EF4-FFF2-40B4-BE49-F238E27FC236}">
                <a16:creationId xmlns:a16="http://schemas.microsoft.com/office/drawing/2014/main" id="{684E248F-4B6F-7D51-2E62-6106DDE58C68}"/>
              </a:ext>
            </a:extLst>
          </p:cNvPr>
          <p:cNvGrpSpPr/>
          <p:nvPr/>
        </p:nvGrpSpPr>
        <p:grpSpPr>
          <a:xfrm>
            <a:off x="814915" y="224782"/>
            <a:ext cx="2915920" cy="1840168"/>
            <a:chOff x="1048595" y="642770"/>
            <a:chExt cx="2915920" cy="1840168"/>
          </a:xfrm>
        </p:grpSpPr>
        <p:sp>
          <p:nvSpPr>
            <p:cNvPr id="3" name="Oval 2">
              <a:extLst>
                <a:ext uri="{FF2B5EF4-FFF2-40B4-BE49-F238E27FC236}">
                  <a16:creationId xmlns:a16="http://schemas.microsoft.com/office/drawing/2014/main" id="{860C016F-4BE0-AD0C-AEC7-E661853546FE}"/>
                </a:ext>
              </a:extLst>
            </p:cNvPr>
            <p:cNvSpPr/>
            <p:nvPr/>
          </p:nvSpPr>
          <p:spPr>
            <a:xfrm>
              <a:off x="1048595" y="642770"/>
              <a:ext cx="2915920" cy="1840168"/>
            </a:xfrm>
            <a:prstGeom prst="ellipse">
              <a:avLst/>
            </a:prstGeom>
            <a:gradFill flip="none" rotWithShape="1">
              <a:gsLst>
                <a:gs pos="0">
                  <a:schemeClr val="tx1">
                    <a:lumMod val="75000"/>
                    <a:lumOff val="25000"/>
                  </a:schemeClr>
                </a:gs>
                <a:gs pos="39000">
                  <a:schemeClr val="tx1">
                    <a:lumMod val="85000"/>
                    <a:lumOff val="15000"/>
                  </a:schemeClr>
                </a:gs>
                <a:gs pos="65000">
                  <a:schemeClr val="tx1">
                    <a:lumMod val="95000"/>
                    <a:lumOff val="5000"/>
                  </a:schemeClr>
                </a:gs>
              </a:gsLst>
              <a:lin ang="2700000" scaled="1"/>
              <a:tileRect/>
            </a:gra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5846E563-6823-C3EC-219E-EE201315643E}"/>
                </a:ext>
              </a:extLst>
            </p:cNvPr>
            <p:cNvSpPr txBox="1"/>
            <p:nvPr/>
          </p:nvSpPr>
          <p:spPr>
            <a:xfrm>
              <a:off x="1404926" y="943462"/>
              <a:ext cx="2416918" cy="1200329"/>
            </a:xfrm>
            <a:prstGeom prst="rect">
              <a:avLst/>
            </a:prstGeom>
            <a:noFill/>
          </p:spPr>
          <p:txBody>
            <a:bodyPr wrap="square" rtlCol="0">
              <a:spAutoFit/>
            </a:bodyPr>
            <a:lstStyle/>
            <a:p>
              <a:r>
                <a:rPr lang="en-GB" sz="36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Password Creator 2</a:t>
              </a:r>
            </a:p>
          </p:txBody>
        </p:sp>
      </p:grpSp>
      <p:grpSp>
        <p:nvGrpSpPr>
          <p:cNvPr id="13" name="Group 12">
            <a:extLst>
              <a:ext uri="{FF2B5EF4-FFF2-40B4-BE49-F238E27FC236}">
                <a16:creationId xmlns:a16="http://schemas.microsoft.com/office/drawing/2014/main" id="{457F459F-3E2C-6991-C111-196AF2560D7A}"/>
              </a:ext>
            </a:extLst>
          </p:cNvPr>
          <p:cNvGrpSpPr/>
          <p:nvPr/>
        </p:nvGrpSpPr>
        <p:grpSpPr>
          <a:xfrm>
            <a:off x="5466080" y="224782"/>
            <a:ext cx="5496560" cy="934720"/>
            <a:chOff x="5466080" y="1412240"/>
            <a:chExt cx="5496560" cy="934720"/>
          </a:xfrm>
        </p:grpSpPr>
        <p:sp>
          <p:nvSpPr>
            <p:cNvPr id="9" name="Rectangle 8">
              <a:extLst>
                <a:ext uri="{FF2B5EF4-FFF2-40B4-BE49-F238E27FC236}">
                  <a16:creationId xmlns:a16="http://schemas.microsoft.com/office/drawing/2014/main" id="{872D6565-CEF6-6CC7-2FBE-120E6FC0D232}"/>
                </a:ext>
              </a:extLst>
            </p:cNvPr>
            <p:cNvSpPr/>
            <p:nvPr/>
          </p:nvSpPr>
          <p:spPr>
            <a:xfrm>
              <a:off x="5466080" y="1412240"/>
              <a:ext cx="4958080" cy="934720"/>
            </a:xfrm>
            <a:prstGeom prst="rect">
              <a:avLst/>
            </a:prstGeom>
            <a:solidFill>
              <a:schemeClr val="tx2">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821C782D-4391-BE6F-3402-B6CAC9738809}"/>
                </a:ext>
              </a:extLst>
            </p:cNvPr>
            <p:cNvSpPr txBox="1"/>
            <p:nvPr/>
          </p:nvSpPr>
          <p:spPr>
            <a:xfrm>
              <a:off x="5570526" y="1551634"/>
              <a:ext cx="5392114" cy="646331"/>
            </a:xfrm>
            <a:prstGeom prst="rect">
              <a:avLst/>
            </a:prstGeom>
            <a:noFill/>
          </p:spPr>
          <p:txBody>
            <a:bodyPr wrap="square" rtlCol="0">
              <a:spAutoFit/>
            </a:bodyPr>
            <a:lstStyle/>
            <a:p>
              <a:r>
                <a:rPr lang="en-GB" dirty="0">
                  <a:solidFill>
                    <a:schemeClr val="bg1"/>
                  </a:solidFill>
                  <a:latin typeface="Amasis MT Pro Medium" panose="02040604050005020304" pitchFamily="18" charset="0"/>
                </a:rPr>
                <a:t>Idea 2:</a:t>
              </a:r>
            </a:p>
            <a:p>
              <a:r>
                <a:rPr lang="en-GB" dirty="0">
                  <a:solidFill>
                    <a:schemeClr val="bg1"/>
                  </a:solidFill>
                  <a:latin typeface="Amasis MT Pro Medium" panose="02040604050005020304" pitchFamily="18" charset="0"/>
                </a:rPr>
                <a:t>	By telling a story.</a:t>
              </a:r>
            </a:p>
          </p:txBody>
        </p:sp>
      </p:grpSp>
      <p:pic>
        <p:nvPicPr>
          <p:cNvPr id="12" name="Picture 11" descr="A screenshot of a computer&#10;&#10;Description automatically generated">
            <a:extLst>
              <a:ext uri="{FF2B5EF4-FFF2-40B4-BE49-F238E27FC236}">
                <a16:creationId xmlns:a16="http://schemas.microsoft.com/office/drawing/2014/main" id="{7BD3B188-36AA-4E15-2A9A-439C4FDE7822}"/>
              </a:ext>
            </a:extLst>
          </p:cNvPr>
          <p:cNvPicPr>
            <a:picLocks noChangeAspect="1"/>
          </p:cNvPicPr>
          <p:nvPr/>
        </p:nvPicPr>
        <p:blipFill>
          <a:blip r:embed="rId3"/>
          <a:stretch>
            <a:fillRect/>
          </a:stretch>
        </p:blipFill>
        <p:spPr>
          <a:xfrm>
            <a:off x="629079" y="4053209"/>
            <a:ext cx="4066956" cy="1418951"/>
          </a:xfrm>
          <a:prstGeom prst="rect">
            <a:avLst/>
          </a:prstGeom>
        </p:spPr>
      </p:pic>
      <p:pic>
        <p:nvPicPr>
          <p:cNvPr id="17" name="Picture 16" descr="A screenshot of a computer&#10;&#10;Description automatically generated">
            <a:extLst>
              <a:ext uri="{FF2B5EF4-FFF2-40B4-BE49-F238E27FC236}">
                <a16:creationId xmlns:a16="http://schemas.microsoft.com/office/drawing/2014/main" id="{6E73AE16-EABF-27B7-FF6F-640F7CF5299C}"/>
              </a:ext>
            </a:extLst>
          </p:cNvPr>
          <p:cNvPicPr>
            <a:picLocks noChangeAspect="1"/>
          </p:cNvPicPr>
          <p:nvPr/>
        </p:nvPicPr>
        <p:blipFill>
          <a:blip r:embed="rId4"/>
          <a:stretch>
            <a:fillRect/>
          </a:stretch>
        </p:blipFill>
        <p:spPr>
          <a:xfrm>
            <a:off x="629079" y="2373718"/>
            <a:ext cx="4066956" cy="1370723"/>
          </a:xfrm>
          <a:prstGeom prst="rect">
            <a:avLst/>
          </a:prstGeom>
        </p:spPr>
      </p:pic>
      <p:grpSp>
        <p:nvGrpSpPr>
          <p:cNvPr id="26" name="Group 25">
            <a:extLst>
              <a:ext uri="{FF2B5EF4-FFF2-40B4-BE49-F238E27FC236}">
                <a16:creationId xmlns:a16="http://schemas.microsoft.com/office/drawing/2014/main" id="{DDD02A18-A2D4-837F-ACC5-E733EDC3AA87}"/>
              </a:ext>
            </a:extLst>
          </p:cNvPr>
          <p:cNvGrpSpPr/>
          <p:nvPr/>
        </p:nvGrpSpPr>
        <p:grpSpPr>
          <a:xfrm>
            <a:off x="2581698" y="5559244"/>
            <a:ext cx="6248400" cy="1228358"/>
            <a:chOff x="794595" y="5583920"/>
            <a:chExt cx="6248400" cy="1228358"/>
          </a:xfrm>
        </p:grpSpPr>
        <p:sp>
          <p:nvSpPr>
            <p:cNvPr id="20" name="Rectangle 19">
              <a:extLst>
                <a:ext uri="{FF2B5EF4-FFF2-40B4-BE49-F238E27FC236}">
                  <a16:creationId xmlns:a16="http://schemas.microsoft.com/office/drawing/2014/main" id="{01E7D177-7E85-41A9-1F78-876CA271FBED}"/>
                </a:ext>
              </a:extLst>
            </p:cNvPr>
            <p:cNvSpPr/>
            <p:nvPr/>
          </p:nvSpPr>
          <p:spPr>
            <a:xfrm>
              <a:off x="794595" y="5583920"/>
              <a:ext cx="2106711" cy="1161058"/>
            </a:xfrm>
            <a:prstGeom prst="rect">
              <a:avLst/>
            </a:prstGeom>
            <a:solidFill>
              <a:schemeClr val="tx2">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sz="1100" dirty="0">
                <a:solidFill>
                  <a:schemeClr val="bg1"/>
                </a:solidFill>
                <a:latin typeface="Amasis MT Pro Medium" panose="02040604050005020304" pitchFamily="18" charset="0"/>
              </a:endParaRPr>
            </a:p>
          </p:txBody>
        </p:sp>
        <p:grpSp>
          <p:nvGrpSpPr>
            <p:cNvPr id="25" name="Group 24">
              <a:extLst>
                <a:ext uri="{FF2B5EF4-FFF2-40B4-BE49-F238E27FC236}">
                  <a16:creationId xmlns:a16="http://schemas.microsoft.com/office/drawing/2014/main" id="{224846BF-1D83-ECEE-677B-D8CFE8A394D1}"/>
                </a:ext>
              </a:extLst>
            </p:cNvPr>
            <p:cNvGrpSpPr/>
            <p:nvPr/>
          </p:nvGrpSpPr>
          <p:grpSpPr>
            <a:xfrm>
              <a:off x="946995" y="5611949"/>
              <a:ext cx="6096000" cy="1200329"/>
              <a:chOff x="814915" y="5602791"/>
              <a:chExt cx="6096000" cy="1200329"/>
            </a:xfrm>
          </p:grpSpPr>
          <p:sp>
            <p:nvSpPr>
              <p:cNvPr id="22" name="TextBox 21">
                <a:extLst>
                  <a:ext uri="{FF2B5EF4-FFF2-40B4-BE49-F238E27FC236}">
                    <a16:creationId xmlns:a16="http://schemas.microsoft.com/office/drawing/2014/main" id="{0A05F7A0-281F-921B-15DB-BB7D057E257F}"/>
                  </a:ext>
                </a:extLst>
              </p:cNvPr>
              <p:cNvSpPr txBox="1"/>
              <p:nvPr/>
            </p:nvSpPr>
            <p:spPr>
              <a:xfrm>
                <a:off x="2182061" y="5602791"/>
                <a:ext cx="739565" cy="1200329"/>
              </a:xfrm>
              <a:prstGeom prst="rect">
                <a:avLst/>
              </a:prstGeom>
              <a:noFill/>
            </p:spPr>
            <p:txBody>
              <a:bodyPr wrap="square">
                <a:spAutoFit/>
              </a:bodyPr>
              <a:lstStyle/>
              <a:p>
                <a:r>
                  <a:rPr lang="en-GB" sz="1200" dirty="0">
                    <a:solidFill>
                      <a:schemeClr val="bg1"/>
                    </a:solidFill>
                    <a:latin typeface="Amasis MT Pro Medium" panose="02040604050005020304" pitchFamily="18" charset="0"/>
                  </a:rPr>
                  <a:t>a=@</a:t>
                </a:r>
              </a:p>
              <a:p>
                <a:r>
                  <a:rPr lang="en-GB" sz="1200" dirty="0" err="1">
                    <a:solidFill>
                      <a:schemeClr val="bg1"/>
                    </a:solidFill>
                    <a:latin typeface="Amasis MT Pro Medium" panose="02040604050005020304" pitchFamily="18" charset="0"/>
                  </a:rPr>
                  <a:t>i</a:t>
                </a:r>
                <a:r>
                  <a:rPr lang="en-GB" sz="1200" dirty="0">
                    <a:solidFill>
                      <a:schemeClr val="bg1"/>
                    </a:solidFill>
                    <a:latin typeface="Amasis MT Pro Medium" panose="02040604050005020304" pitchFamily="18" charset="0"/>
                  </a:rPr>
                  <a:t>=!</a:t>
                </a:r>
              </a:p>
              <a:p>
                <a:r>
                  <a:rPr lang="en-GB" sz="1200" dirty="0">
                    <a:solidFill>
                      <a:schemeClr val="bg1"/>
                    </a:solidFill>
                    <a:latin typeface="Amasis MT Pro Medium" panose="02040604050005020304" pitchFamily="18" charset="0"/>
                  </a:rPr>
                  <a:t>S=$</a:t>
                </a:r>
              </a:p>
              <a:p>
                <a:r>
                  <a:rPr lang="en-GB" sz="1200" dirty="0">
                    <a:solidFill>
                      <a:schemeClr val="bg1"/>
                    </a:solidFill>
                    <a:latin typeface="Amasis MT Pro Medium" panose="02040604050005020304" pitchFamily="18" charset="0"/>
                  </a:rPr>
                  <a:t>e=3</a:t>
                </a:r>
              </a:p>
              <a:p>
                <a:r>
                  <a:rPr lang="en-GB" sz="1200" dirty="0">
                    <a:solidFill>
                      <a:schemeClr val="bg1"/>
                    </a:solidFill>
                    <a:latin typeface="Amasis MT Pro Medium" panose="02040604050005020304" pitchFamily="18" charset="0"/>
                  </a:rPr>
                  <a:t>O=0</a:t>
                </a:r>
              </a:p>
              <a:p>
                <a:endParaRPr lang="en-GB" sz="1200" dirty="0">
                  <a:solidFill>
                    <a:schemeClr val="bg1"/>
                  </a:solidFill>
                  <a:latin typeface="Amasis MT Pro Medium" panose="02040604050005020304" pitchFamily="18" charset="0"/>
                </a:endParaRPr>
              </a:p>
            </p:txBody>
          </p:sp>
          <p:sp>
            <p:nvSpPr>
              <p:cNvPr id="24" name="TextBox 23">
                <a:extLst>
                  <a:ext uri="{FF2B5EF4-FFF2-40B4-BE49-F238E27FC236}">
                    <a16:creationId xmlns:a16="http://schemas.microsoft.com/office/drawing/2014/main" id="{CE0A0CB1-0973-415C-13B0-63684A6390AF}"/>
                  </a:ext>
                </a:extLst>
              </p:cNvPr>
              <p:cNvSpPr txBox="1"/>
              <p:nvPr/>
            </p:nvSpPr>
            <p:spPr>
              <a:xfrm>
                <a:off x="814915" y="5979783"/>
                <a:ext cx="6096000" cy="369332"/>
              </a:xfrm>
              <a:prstGeom prst="rect">
                <a:avLst/>
              </a:prstGeom>
              <a:noFill/>
            </p:spPr>
            <p:txBody>
              <a:bodyPr wrap="square">
                <a:spAutoFit/>
              </a:bodyPr>
              <a:lstStyle/>
              <a:p>
                <a:r>
                  <a:rPr lang="en-GB" dirty="0">
                    <a:solidFill>
                      <a:schemeClr val="bg1"/>
                    </a:solidFill>
                    <a:latin typeface="Amasis MT Pro Medium" panose="02040604050005020304" pitchFamily="18" charset="0"/>
                  </a:rPr>
                  <a:t>Hashing:</a:t>
                </a:r>
                <a:endParaRPr lang="en-GB" dirty="0"/>
              </a:p>
            </p:txBody>
          </p:sp>
        </p:grpSp>
      </p:grpSp>
      <p:graphicFrame>
        <p:nvGraphicFramePr>
          <p:cNvPr id="31" name="TextBox 7">
            <a:extLst>
              <a:ext uri="{FF2B5EF4-FFF2-40B4-BE49-F238E27FC236}">
                <a16:creationId xmlns:a16="http://schemas.microsoft.com/office/drawing/2014/main" id="{1EA541FF-0D93-3B2D-94CF-D7D2DB905F0E}"/>
              </a:ext>
            </a:extLst>
          </p:cNvPr>
          <p:cNvGraphicFramePr/>
          <p:nvPr>
            <p:extLst>
              <p:ext uri="{D42A27DB-BD31-4B8C-83A1-F6EECF244321}">
                <p14:modId xmlns:p14="http://schemas.microsoft.com/office/powerpoint/2010/main" val="1441312170"/>
              </p:ext>
            </p:extLst>
          </p:nvPr>
        </p:nvGraphicFramePr>
        <p:xfrm>
          <a:off x="5570526" y="1691481"/>
          <a:ext cx="4548834" cy="48013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298444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0" name="Group 59">
            <a:extLst>
              <a:ext uri="{FF2B5EF4-FFF2-40B4-BE49-F238E27FC236}">
                <a16:creationId xmlns:a16="http://schemas.microsoft.com/office/drawing/2014/main" id="{1FEC590B-3306-47E9-BD67-97F3F76169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61" name="Color">
              <a:extLst>
                <a:ext uri="{FF2B5EF4-FFF2-40B4-BE49-F238E27FC236}">
                  <a16:creationId xmlns:a16="http://schemas.microsoft.com/office/drawing/2014/main" id="{54F87DBC-E43C-4CE4-A8C5-61E3D6819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Color">
              <a:extLst>
                <a:ext uri="{FF2B5EF4-FFF2-40B4-BE49-F238E27FC236}">
                  <a16:creationId xmlns:a16="http://schemas.microsoft.com/office/drawing/2014/main" id="{CD39A88A-7F84-4ACA-877B-E28BC26CD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 name="Group 63">
            <a:extLst>
              <a:ext uri="{FF2B5EF4-FFF2-40B4-BE49-F238E27FC236}">
                <a16:creationId xmlns:a16="http://schemas.microsoft.com/office/drawing/2014/main" id="{A47AAF5E-1692-48C9-98FB-6432BF0BC4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65" name="Freeform: Shape 64">
              <a:extLst>
                <a:ext uri="{FF2B5EF4-FFF2-40B4-BE49-F238E27FC236}">
                  <a16:creationId xmlns:a16="http://schemas.microsoft.com/office/drawing/2014/main" id="{5F36A26D-E71D-4663-B197-8B7BFA37AD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6" name="Freeform: Shape 65">
              <a:extLst>
                <a:ext uri="{FF2B5EF4-FFF2-40B4-BE49-F238E27FC236}">
                  <a16:creationId xmlns:a16="http://schemas.microsoft.com/office/drawing/2014/main" id="{8A821CEB-DA96-4952-93B9-81F9C42BAD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7" name="Freeform: Shape 66">
              <a:extLst>
                <a:ext uri="{FF2B5EF4-FFF2-40B4-BE49-F238E27FC236}">
                  <a16:creationId xmlns:a16="http://schemas.microsoft.com/office/drawing/2014/main" id="{18C8EDE0-D69B-4F65-9AB7-DDE7EAD78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8" name="Freeform: Shape 67">
              <a:extLst>
                <a:ext uri="{FF2B5EF4-FFF2-40B4-BE49-F238E27FC236}">
                  <a16:creationId xmlns:a16="http://schemas.microsoft.com/office/drawing/2014/main" id="{546F0982-BF10-4BF6-842A-F631654FF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9" name="Freeform: Shape 68">
              <a:extLst>
                <a:ext uri="{FF2B5EF4-FFF2-40B4-BE49-F238E27FC236}">
                  <a16:creationId xmlns:a16="http://schemas.microsoft.com/office/drawing/2014/main" id="{2B313509-2128-42CA-81B6-C9EC23E44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0" name="Freeform: Shape 69">
              <a:extLst>
                <a:ext uri="{FF2B5EF4-FFF2-40B4-BE49-F238E27FC236}">
                  <a16:creationId xmlns:a16="http://schemas.microsoft.com/office/drawing/2014/main" id="{1589188C-E06E-4F8A-BDD1-02ADF140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1" name="Freeform: Shape 70">
              <a:extLst>
                <a:ext uri="{FF2B5EF4-FFF2-40B4-BE49-F238E27FC236}">
                  <a16:creationId xmlns:a16="http://schemas.microsoft.com/office/drawing/2014/main" id="{6B4E610F-FCD0-483F-B9F2-6DF2C28FE8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extBox 1">
            <a:extLst>
              <a:ext uri="{FF2B5EF4-FFF2-40B4-BE49-F238E27FC236}">
                <a16:creationId xmlns:a16="http://schemas.microsoft.com/office/drawing/2014/main" id="{5C54299A-756C-DD79-2E3B-8DBEA52B8273}"/>
              </a:ext>
            </a:extLst>
          </p:cNvPr>
          <p:cNvSpPr txBox="1"/>
          <p:nvPr/>
        </p:nvSpPr>
        <p:spPr>
          <a:xfrm>
            <a:off x="789708" y="666351"/>
            <a:ext cx="10558405" cy="304433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End of Sprints</a:t>
            </a:r>
          </a:p>
        </p:txBody>
      </p:sp>
    </p:spTree>
    <p:extLst>
      <p:ext uri="{BB962C8B-B14F-4D97-AF65-F5344CB8AC3E}">
        <p14:creationId xmlns:p14="http://schemas.microsoft.com/office/powerpoint/2010/main" val="394692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DA38E46-FAB7-3649-A18A-52BB12B59835}"/>
              </a:ext>
            </a:extLst>
          </p:cNvPr>
          <p:cNvSpPr txBox="1"/>
          <p:nvPr/>
        </p:nvSpPr>
        <p:spPr>
          <a:xfrm>
            <a:off x="1102368" y="1877492"/>
            <a:ext cx="4030132" cy="321537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kern="1200">
                <a:solidFill>
                  <a:schemeClr val="bg1"/>
                </a:solidFill>
                <a:latin typeface="+mj-lt"/>
                <a:ea typeface="+mj-ea"/>
                <a:cs typeface="+mj-cs"/>
              </a:rPr>
              <a:t>Future Sprint Ideas</a:t>
            </a:r>
          </a:p>
        </p:txBody>
      </p:sp>
      <p:grpSp>
        <p:nvGrpSpPr>
          <p:cNvPr id="39" name="Group 38">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8" name="Freeform: Shape 17">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9" name="Freeform: Shape 18">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1"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0"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5" name="Oval 24">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TextBox 40">
            <a:extLst>
              <a:ext uri="{FF2B5EF4-FFF2-40B4-BE49-F238E27FC236}">
                <a16:creationId xmlns:a16="http://schemas.microsoft.com/office/drawing/2014/main" id="{5A27AAAD-9DC1-58E0-F8C1-09433F973DC8}"/>
              </a:ext>
            </a:extLst>
          </p:cNvPr>
          <p:cNvSpPr txBox="1"/>
          <p:nvPr/>
        </p:nvSpPr>
        <p:spPr>
          <a:xfrm>
            <a:off x="6234868" y="1130846"/>
            <a:ext cx="5217173" cy="435133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1100" dirty="0">
                <a:solidFill>
                  <a:schemeClr val="bg1"/>
                </a:solidFill>
              </a:rPr>
              <a:t>Create a password management</a:t>
            </a:r>
          </a:p>
          <a:p>
            <a:pPr marL="800100" lvl="1" indent="-228600">
              <a:lnSpc>
                <a:spcPct val="90000"/>
              </a:lnSpc>
              <a:spcAft>
                <a:spcPts val="600"/>
              </a:spcAft>
              <a:buFont typeface="Arial" panose="020B0604020202020204" pitchFamily="34" charset="0"/>
              <a:buChar char="•"/>
            </a:pPr>
            <a:r>
              <a:rPr lang="en-US" sz="1100" dirty="0">
                <a:solidFill>
                  <a:schemeClr val="bg1"/>
                </a:solidFill>
              </a:rPr>
              <a:t>Stored Locally not in the cloud</a:t>
            </a:r>
          </a:p>
          <a:p>
            <a:pPr marL="800100" lvl="1" indent="-228600">
              <a:lnSpc>
                <a:spcPct val="90000"/>
              </a:lnSpc>
              <a:spcAft>
                <a:spcPts val="600"/>
              </a:spcAft>
              <a:buFont typeface="Arial" panose="020B0604020202020204" pitchFamily="34" charset="0"/>
              <a:buChar char="•"/>
            </a:pPr>
            <a:r>
              <a:rPr lang="en-US" sz="1100" dirty="0">
                <a:solidFill>
                  <a:schemeClr val="bg1"/>
                </a:solidFill>
              </a:rPr>
              <a:t>Encrypted (Cipher)</a:t>
            </a:r>
          </a:p>
          <a:p>
            <a:pPr lvl="1" indent="-228600">
              <a:lnSpc>
                <a:spcPct val="90000"/>
              </a:lnSpc>
              <a:spcAft>
                <a:spcPts val="600"/>
              </a:spcAft>
              <a:buFont typeface="Arial" panose="020B0604020202020204" pitchFamily="34" charset="0"/>
              <a:buChar char="•"/>
            </a:pPr>
            <a:endParaRPr lang="en-US" sz="1100" dirty="0">
              <a:solidFill>
                <a:schemeClr val="bg1"/>
              </a:solidFill>
            </a:endParaRPr>
          </a:p>
          <a:p>
            <a:pPr marL="342900" indent="-228600">
              <a:lnSpc>
                <a:spcPct val="90000"/>
              </a:lnSpc>
              <a:spcAft>
                <a:spcPts val="600"/>
              </a:spcAft>
              <a:buFont typeface="Arial" panose="020B0604020202020204" pitchFamily="34" charset="0"/>
              <a:buChar char="•"/>
            </a:pPr>
            <a:r>
              <a:rPr lang="en-US" sz="1100" dirty="0">
                <a:solidFill>
                  <a:schemeClr val="bg1"/>
                </a:solidFill>
              </a:rPr>
              <a:t>Navigation Bar</a:t>
            </a:r>
          </a:p>
          <a:p>
            <a:pPr marL="800100" lvl="1" indent="-228600">
              <a:lnSpc>
                <a:spcPct val="90000"/>
              </a:lnSpc>
              <a:spcAft>
                <a:spcPts val="600"/>
              </a:spcAft>
              <a:buFont typeface="Arial" panose="020B0604020202020204" pitchFamily="34" charset="0"/>
              <a:buChar char="•"/>
            </a:pPr>
            <a:r>
              <a:rPr lang="en-US" sz="1100" dirty="0">
                <a:solidFill>
                  <a:schemeClr val="bg1"/>
                </a:solidFill>
              </a:rPr>
              <a:t>Move screen</a:t>
            </a:r>
          </a:p>
          <a:p>
            <a:pPr lvl="1" indent="-228600">
              <a:lnSpc>
                <a:spcPct val="90000"/>
              </a:lnSpc>
              <a:spcAft>
                <a:spcPts val="600"/>
              </a:spcAft>
              <a:buFont typeface="Arial" panose="020B0604020202020204" pitchFamily="34" charset="0"/>
              <a:buChar char="•"/>
            </a:pPr>
            <a:endParaRPr lang="en-US" sz="1100" dirty="0">
              <a:solidFill>
                <a:schemeClr val="bg1"/>
              </a:solidFill>
            </a:endParaRPr>
          </a:p>
          <a:p>
            <a:pPr marL="342900" indent="-228600">
              <a:lnSpc>
                <a:spcPct val="90000"/>
              </a:lnSpc>
              <a:spcAft>
                <a:spcPts val="600"/>
              </a:spcAft>
              <a:buFont typeface="Arial" panose="020B0604020202020204" pitchFamily="34" charset="0"/>
              <a:buChar char="•"/>
            </a:pPr>
            <a:r>
              <a:rPr lang="en-US" sz="1100" dirty="0">
                <a:solidFill>
                  <a:schemeClr val="bg1"/>
                </a:solidFill>
              </a:rPr>
              <a:t>Google API integration</a:t>
            </a:r>
          </a:p>
          <a:p>
            <a:pPr marL="800100" lvl="1" indent="-228600">
              <a:lnSpc>
                <a:spcPct val="90000"/>
              </a:lnSpc>
              <a:spcAft>
                <a:spcPts val="600"/>
              </a:spcAft>
              <a:buFont typeface="Arial" panose="020B0604020202020204" pitchFamily="34" charset="0"/>
              <a:buChar char="•"/>
            </a:pPr>
            <a:r>
              <a:rPr lang="en-US" sz="1100" dirty="0">
                <a:solidFill>
                  <a:schemeClr val="bg1"/>
                </a:solidFill>
              </a:rPr>
              <a:t>User can search using the API</a:t>
            </a:r>
          </a:p>
          <a:p>
            <a:pPr lvl="1" indent="-228600">
              <a:lnSpc>
                <a:spcPct val="90000"/>
              </a:lnSpc>
              <a:spcAft>
                <a:spcPts val="600"/>
              </a:spcAft>
              <a:buFont typeface="Arial" panose="020B0604020202020204" pitchFamily="34" charset="0"/>
              <a:buChar char="•"/>
            </a:pPr>
            <a:endParaRPr lang="en-US" sz="1100" dirty="0">
              <a:solidFill>
                <a:schemeClr val="bg1"/>
              </a:solidFill>
            </a:endParaRPr>
          </a:p>
          <a:p>
            <a:pPr marL="342900" indent="-228600">
              <a:lnSpc>
                <a:spcPct val="90000"/>
              </a:lnSpc>
              <a:spcAft>
                <a:spcPts val="600"/>
              </a:spcAft>
              <a:buFont typeface="Arial" panose="020B0604020202020204" pitchFamily="34" charset="0"/>
              <a:buChar char="•"/>
            </a:pPr>
            <a:r>
              <a:rPr lang="en-US" sz="1100" dirty="0">
                <a:solidFill>
                  <a:schemeClr val="bg1"/>
                </a:solidFill>
              </a:rPr>
              <a:t>Usable by different devices</a:t>
            </a:r>
          </a:p>
          <a:p>
            <a:pPr marL="800100" lvl="1" indent="-228600">
              <a:lnSpc>
                <a:spcPct val="90000"/>
              </a:lnSpc>
              <a:spcAft>
                <a:spcPts val="600"/>
              </a:spcAft>
              <a:buFont typeface="Arial" panose="020B0604020202020204" pitchFamily="34" charset="0"/>
              <a:buChar char="•"/>
            </a:pPr>
            <a:r>
              <a:rPr lang="en-US" sz="1100" dirty="0">
                <a:solidFill>
                  <a:schemeClr val="bg1"/>
                </a:solidFill>
              </a:rPr>
              <a:t>Aspect ratios</a:t>
            </a:r>
          </a:p>
          <a:p>
            <a:pPr marL="800100" lvl="1" indent="-228600">
              <a:lnSpc>
                <a:spcPct val="90000"/>
              </a:lnSpc>
              <a:spcAft>
                <a:spcPts val="600"/>
              </a:spcAft>
              <a:buFont typeface="Arial" panose="020B0604020202020204" pitchFamily="34" charset="0"/>
              <a:buChar char="•"/>
            </a:pPr>
            <a:r>
              <a:rPr lang="en-US" sz="1100" dirty="0">
                <a:solidFill>
                  <a:schemeClr val="bg1"/>
                </a:solidFill>
              </a:rPr>
              <a:t>Mobile vs Computer</a:t>
            </a:r>
          </a:p>
          <a:p>
            <a:pPr lvl="1" indent="-228600">
              <a:lnSpc>
                <a:spcPct val="90000"/>
              </a:lnSpc>
              <a:spcAft>
                <a:spcPts val="600"/>
              </a:spcAft>
              <a:buFont typeface="Arial" panose="020B0604020202020204" pitchFamily="34" charset="0"/>
              <a:buChar char="•"/>
            </a:pPr>
            <a:endParaRPr lang="en-US" sz="1100" dirty="0">
              <a:solidFill>
                <a:schemeClr val="bg1"/>
              </a:solidFill>
            </a:endParaRPr>
          </a:p>
          <a:p>
            <a:pPr marL="342900" indent="-228600">
              <a:lnSpc>
                <a:spcPct val="90000"/>
              </a:lnSpc>
              <a:spcAft>
                <a:spcPts val="600"/>
              </a:spcAft>
              <a:buFont typeface="Arial" panose="020B0604020202020204" pitchFamily="34" charset="0"/>
              <a:buChar char="•"/>
            </a:pPr>
            <a:r>
              <a:rPr lang="en-US" sz="1100" dirty="0">
                <a:solidFill>
                  <a:schemeClr val="bg1"/>
                </a:solidFill>
              </a:rPr>
              <a:t>Customization</a:t>
            </a:r>
          </a:p>
          <a:p>
            <a:pPr marL="800100" lvl="1" indent="-228600">
              <a:lnSpc>
                <a:spcPct val="90000"/>
              </a:lnSpc>
              <a:spcAft>
                <a:spcPts val="600"/>
              </a:spcAft>
              <a:buFont typeface="Arial" panose="020B0604020202020204" pitchFamily="34" charset="0"/>
              <a:buChar char="•"/>
            </a:pPr>
            <a:r>
              <a:rPr lang="en-US" sz="1100" dirty="0">
                <a:solidFill>
                  <a:schemeClr val="bg1"/>
                </a:solidFill>
              </a:rPr>
              <a:t>Different Links displayed.</a:t>
            </a:r>
          </a:p>
          <a:p>
            <a:pPr marL="800100" lvl="1" indent="-228600">
              <a:lnSpc>
                <a:spcPct val="90000"/>
              </a:lnSpc>
              <a:spcAft>
                <a:spcPts val="600"/>
              </a:spcAft>
              <a:buFont typeface="Arial" panose="020B0604020202020204" pitchFamily="34" charset="0"/>
              <a:buChar char="•"/>
            </a:pPr>
            <a:r>
              <a:rPr lang="en-US" sz="1100" dirty="0">
                <a:solidFill>
                  <a:schemeClr val="bg1"/>
                </a:solidFill>
              </a:rPr>
              <a:t>Preference is saved</a:t>
            </a:r>
          </a:p>
          <a:p>
            <a:pPr marL="800100" lvl="1" indent="-228600">
              <a:lnSpc>
                <a:spcPct val="90000"/>
              </a:lnSpc>
              <a:spcAft>
                <a:spcPts val="600"/>
              </a:spcAft>
              <a:buFont typeface="Arial" panose="020B0604020202020204" pitchFamily="34" charset="0"/>
              <a:buChar char="•"/>
            </a:pPr>
            <a:r>
              <a:rPr lang="en-US" sz="1100" dirty="0" err="1">
                <a:solidFill>
                  <a:schemeClr val="bg1"/>
                </a:solidFill>
              </a:rPr>
              <a:t>Colours</a:t>
            </a:r>
            <a:endParaRPr lang="en-US" sz="1100" dirty="0">
              <a:solidFill>
                <a:schemeClr val="bg1"/>
              </a:solidFill>
            </a:endParaRPr>
          </a:p>
          <a:p>
            <a:pPr marL="800100" lvl="1" indent="-228600">
              <a:lnSpc>
                <a:spcPct val="90000"/>
              </a:lnSpc>
              <a:spcAft>
                <a:spcPts val="600"/>
              </a:spcAft>
              <a:buFont typeface="Arial" panose="020B0604020202020204" pitchFamily="34" charset="0"/>
              <a:buChar char="•"/>
            </a:pPr>
            <a:endParaRPr lang="en-US" sz="1100" dirty="0">
              <a:solidFill>
                <a:schemeClr val="bg1"/>
              </a:solidFill>
            </a:endParaRPr>
          </a:p>
        </p:txBody>
      </p:sp>
      <p:grpSp>
        <p:nvGrpSpPr>
          <p:cNvPr id="42"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43" name="Freeform: Shape 42">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459918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68000">
              <a:schemeClr val="tx1"/>
            </a:gs>
            <a:gs pos="4000">
              <a:schemeClr val="accent3">
                <a:lumMod val="6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83DA3EF-76E0-4B6B-656B-103D79113EDB}"/>
              </a:ext>
            </a:extLst>
          </p:cNvPr>
          <p:cNvGrpSpPr/>
          <p:nvPr/>
        </p:nvGrpSpPr>
        <p:grpSpPr>
          <a:xfrm>
            <a:off x="5788301" y="-4355653"/>
            <a:ext cx="14822730" cy="14258370"/>
            <a:chOff x="-520072" y="184526"/>
            <a:chExt cx="11297500" cy="9523328"/>
          </a:xfrm>
          <a:blipFill>
            <a:blip r:embed="rId3"/>
            <a:stretch>
              <a:fillRect/>
            </a:stretch>
          </a:blipFill>
        </p:grpSpPr>
        <p:grpSp>
          <p:nvGrpSpPr>
            <p:cNvPr id="6" name="Group 5">
              <a:extLst>
                <a:ext uri="{FF2B5EF4-FFF2-40B4-BE49-F238E27FC236}">
                  <a16:creationId xmlns:a16="http://schemas.microsoft.com/office/drawing/2014/main" id="{2743E35A-96D7-DF42-BCFE-C4082185E1B1}"/>
                </a:ext>
              </a:extLst>
            </p:cNvPr>
            <p:cNvGrpSpPr/>
            <p:nvPr/>
          </p:nvGrpSpPr>
          <p:grpSpPr>
            <a:xfrm rot="10800000">
              <a:off x="-520072" y="223586"/>
              <a:ext cx="4681714" cy="9369311"/>
              <a:chOff x="3960637" y="-2295041"/>
              <a:chExt cx="3507186" cy="7912419"/>
            </a:xfrm>
            <a:grpFill/>
          </p:grpSpPr>
          <p:sp>
            <p:nvSpPr>
              <p:cNvPr id="10" name="Rectangle 9">
                <a:extLst>
                  <a:ext uri="{FF2B5EF4-FFF2-40B4-BE49-F238E27FC236}">
                    <a16:creationId xmlns:a16="http://schemas.microsoft.com/office/drawing/2014/main" id="{D4ECACA8-9B89-1E96-909C-837BC9791904}"/>
                  </a:ext>
                </a:extLst>
              </p:cNvPr>
              <p:cNvSpPr/>
              <p:nvPr/>
            </p:nvSpPr>
            <p:spPr>
              <a:xfrm rot="18346405">
                <a:off x="2954228" y="1096575"/>
                <a:ext cx="7810866" cy="121632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E1E2098E-34F0-D2A5-F474-52E2B09C152F}"/>
                  </a:ext>
                </a:extLst>
              </p:cNvPr>
              <p:cNvSpPr/>
              <p:nvPr/>
            </p:nvSpPr>
            <p:spPr>
              <a:xfrm rot="18346405">
                <a:off x="612589" y="1053007"/>
                <a:ext cx="7912419" cy="121632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7" name="Group 6">
              <a:extLst>
                <a:ext uri="{FF2B5EF4-FFF2-40B4-BE49-F238E27FC236}">
                  <a16:creationId xmlns:a16="http://schemas.microsoft.com/office/drawing/2014/main" id="{ABAD5A32-4E48-024B-C82A-7D5EADC73ECD}"/>
                </a:ext>
              </a:extLst>
            </p:cNvPr>
            <p:cNvGrpSpPr/>
            <p:nvPr/>
          </p:nvGrpSpPr>
          <p:grpSpPr>
            <a:xfrm>
              <a:off x="5692578" y="184526"/>
              <a:ext cx="5084850" cy="9523328"/>
              <a:chOff x="2152745" y="118718"/>
              <a:chExt cx="3809186" cy="8042486"/>
            </a:xfrm>
            <a:grpFill/>
          </p:grpSpPr>
          <p:sp>
            <p:nvSpPr>
              <p:cNvPr id="8" name="Rectangle 7">
                <a:extLst>
                  <a:ext uri="{FF2B5EF4-FFF2-40B4-BE49-F238E27FC236}">
                    <a16:creationId xmlns:a16="http://schemas.microsoft.com/office/drawing/2014/main" id="{92D8B9AB-4C7D-A8EE-BE9F-2CEAFF5EDC5B}"/>
                  </a:ext>
                </a:extLst>
              </p:cNvPr>
              <p:cNvSpPr/>
              <p:nvPr/>
            </p:nvSpPr>
            <p:spPr>
              <a:xfrm rot="18346405">
                <a:off x="3203505" y="3161296"/>
                <a:ext cx="4300527" cy="121632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89404EA2-D0A7-898A-5938-47279047B8D2}"/>
                  </a:ext>
                </a:extLst>
              </p:cNvPr>
              <p:cNvSpPr/>
              <p:nvPr/>
            </p:nvSpPr>
            <p:spPr>
              <a:xfrm rot="18346405">
                <a:off x="-1260336" y="3531799"/>
                <a:ext cx="8042486" cy="121632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2" name="TextBox 1">
            <a:extLst>
              <a:ext uri="{FF2B5EF4-FFF2-40B4-BE49-F238E27FC236}">
                <a16:creationId xmlns:a16="http://schemas.microsoft.com/office/drawing/2014/main" id="{B54FFD50-C334-C961-2AB2-5429319B5916}"/>
              </a:ext>
            </a:extLst>
          </p:cNvPr>
          <p:cNvSpPr txBox="1"/>
          <p:nvPr/>
        </p:nvSpPr>
        <p:spPr>
          <a:xfrm>
            <a:off x="9301019" y="434108"/>
            <a:ext cx="2493818" cy="1323439"/>
          </a:xfrm>
          <a:prstGeom prst="rect">
            <a:avLst/>
          </a:prstGeom>
          <a:noFill/>
        </p:spPr>
        <p:txBody>
          <a:bodyPr wrap="square" rtlCol="0">
            <a:spAutoFit/>
          </a:bodyPr>
          <a:lstStyle/>
          <a:p>
            <a:r>
              <a:rPr lang="en-GB" sz="4000" dirty="0">
                <a:solidFill>
                  <a:schemeClr val="bg1"/>
                </a:solidFill>
                <a:latin typeface="ADLaM Display" panose="020F0502020204030204" pitchFamily="2" charset="0"/>
                <a:ea typeface="ADLaM Display" panose="020F0502020204030204" pitchFamily="2" charset="0"/>
                <a:cs typeface="ADLaM Display" panose="020F0502020204030204" pitchFamily="2" charset="0"/>
              </a:rPr>
              <a:t>Project</a:t>
            </a:r>
          </a:p>
          <a:p>
            <a:r>
              <a:rPr lang="en-GB" sz="4000" dirty="0">
                <a:solidFill>
                  <a:schemeClr val="bg1"/>
                </a:solidFill>
                <a:latin typeface="ADLaM Display" panose="020F0502020204030204" pitchFamily="2" charset="0"/>
                <a:ea typeface="ADLaM Display" panose="020F0502020204030204" pitchFamily="2" charset="0"/>
                <a:cs typeface="ADLaM Display" panose="020F0502020204030204" pitchFamily="2" charset="0"/>
              </a:rPr>
              <a:t>Vision</a:t>
            </a:r>
          </a:p>
        </p:txBody>
      </p:sp>
    </p:spTree>
    <p:extLst>
      <p:ext uri="{BB962C8B-B14F-4D97-AF65-F5344CB8AC3E}">
        <p14:creationId xmlns:p14="http://schemas.microsoft.com/office/powerpoint/2010/main" val="1099526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
        <p159:morph option="byWord"/>
      </p:transition>
    </mc:Choice>
    <mc:Fallback xmlns="">
      <p:transition spd="slow" advClick="0" advTm="1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68000">
              <a:schemeClr val="tx1"/>
            </a:gs>
            <a:gs pos="4000">
              <a:schemeClr val="accent3">
                <a:lumMod val="6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83DA3EF-76E0-4B6B-656B-103D79113EDB}"/>
              </a:ext>
            </a:extLst>
          </p:cNvPr>
          <p:cNvGrpSpPr/>
          <p:nvPr/>
        </p:nvGrpSpPr>
        <p:grpSpPr>
          <a:xfrm>
            <a:off x="5788301" y="-4355653"/>
            <a:ext cx="14822730" cy="14258370"/>
            <a:chOff x="-520072" y="184526"/>
            <a:chExt cx="11297500" cy="9523328"/>
          </a:xfrm>
          <a:blipFill>
            <a:blip r:embed="rId3"/>
            <a:stretch>
              <a:fillRect/>
            </a:stretch>
          </a:blipFill>
        </p:grpSpPr>
        <p:grpSp>
          <p:nvGrpSpPr>
            <p:cNvPr id="6" name="Group 5">
              <a:extLst>
                <a:ext uri="{FF2B5EF4-FFF2-40B4-BE49-F238E27FC236}">
                  <a16:creationId xmlns:a16="http://schemas.microsoft.com/office/drawing/2014/main" id="{2743E35A-96D7-DF42-BCFE-C4082185E1B1}"/>
                </a:ext>
              </a:extLst>
            </p:cNvPr>
            <p:cNvGrpSpPr/>
            <p:nvPr/>
          </p:nvGrpSpPr>
          <p:grpSpPr>
            <a:xfrm rot="10800000">
              <a:off x="-520072" y="223586"/>
              <a:ext cx="4681714" cy="9369311"/>
              <a:chOff x="3960637" y="-2295041"/>
              <a:chExt cx="3507186" cy="7912419"/>
            </a:xfrm>
            <a:grpFill/>
          </p:grpSpPr>
          <p:sp>
            <p:nvSpPr>
              <p:cNvPr id="10" name="Rectangle 9">
                <a:extLst>
                  <a:ext uri="{FF2B5EF4-FFF2-40B4-BE49-F238E27FC236}">
                    <a16:creationId xmlns:a16="http://schemas.microsoft.com/office/drawing/2014/main" id="{D4ECACA8-9B89-1E96-909C-837BC9791904}"/>
                  </a:ext>
                </a:extLst>
              </p:cNvPr>
              <p:cNvSpPr/>
              <p:nvPr/>
            </p:nvSpPr>
            <p:spPr>
              <a:xfrm rot="18346405">
                <a:off x="2954228" y="1096575"/>
                <a:ext cx="7810866" cy="121632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E1E2098E-34F0-D2A5-F474-52E2B09C152F}"/>
                  </a:ext>
                </a:extLst>
              </p:cNvPr>
              <p:cNvSpPr/>
              <p:nvPr/>
            </p:nvSpPr>
            <p:spPr>
              <a:xfrm rot="18346405">
                <a:off x="612589" y="1053007"/>
                <a:ext cx="7912419" cy="121632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7" name="Group 6">
              <a:extLst>
                <a:ext uri="{FF2B5EF4-FFF2-40B4-BE49-F238E27FC236}">
                  <a16:creationId xmlns:a16="http://schemas.microsoft.com/office/drawing/2014/main" id="{ABAD5A32-4E48-024B-C82A-7D5EADC73ECD}"/>
                </a:ext>
              </a:extLst>
            </p:cNvPr>
            <p:cNvGrpSpPr/>
            <p:nvPr/>
          </p:nvGrpSpPr>
          <p:grpSpPr>
            <a:xfrm>
              <a:off x="5692578" y="184526"/>
              <a:ext cx="5084850" cy="9523328"/>
              <a:chOff x="2152745" y="118718"/>
              <a:chExt cx="3809186" cy="8042486"/>
            </a:xfrm>
            <a:grpFill/>
          </p:grpSpPr>
          <p:sp>
            <p:nvSpPr>
              <p:cNvPr id="8" name="Rectangle 7">
                <a:extLst>
                  <a:ext uri="{FF2B5EF4-FFF2-40B4-BE49-F238E27FC236}">
                    <a16:creationId xmlns:a16="http://schemas.microsoft.com/office/drawing/2014/main" id="{92D8B9AB-4C7D-A8EE-BE9F-2CEAFF5EDC5B}"/>
                  </a:ext>
                </a:extLst>
              </p:cNvPr>
              <p:cNvSpPr/>
              <p:nvPr/>
            </p:nvSpPr>
            <p:spPr>
              <a:xfrm rot="18346405">
                <a:off x="3203505" y="3161296"/>
                <a:ext cx="4300527" cy="121632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89404EA2-D0A7-898A-5938-47279047B8D2}"/>
                  </a:ext>
                </a:extLst>
              </p:cNvPr>
              <p:cNvSpPr/>
              <p:nvPr/>
            </p:nvSpPr>
            <p:spPr>
              <a:xfrm rot="18346405">
                <a:off x="-1260336" y="3531799"/>
                <a:ext cx="8042486" cy="121632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3" name="TextBox 2">
            <a:extLst>
              <a:ext uri="{FF2B5EF4-FFF2-40B4-BE49-F238E27FC236}">
                <a16:creationId xmlns:a16="http://schemas.microsoft.com/office/drawing/2014/main" id="{E0CC6821-6C54-EB41-A7C5-C81D994E0845}"/>
              </a:ext>
            </a:extLst>
          </p:cNvPr>
          <p:cNvSpPr txBox="1"/>
          <p:nvPr/>
        </p:nvSpPr>
        <p:spPr>
          <a:xfrm>
            <a:off x="397163" y="649567"/>
            <a:ext cx="4692073" cy="120032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rtlCol="0">
            <a:spAutoFit/>
          </a:bodyPr>
          <a:lstStyle/>
          <a:p>
            <a:r>
              <a:rPr lang="en-GB"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Project Idea</a:t>
            </a:r>
            <a:r>
              <a:rPr lang="en-GB" dirty="0">
                <a:solidFill>
                  <a:schemeClr val="bg1"/>
                </a:solidFill>
                <a:latin typeface="Amasis MT Pro Medium" panose="02040604050005020304" pitchFamily="18" charset="0"/>
              </a:rPr>
              <a:t>:</a:t>
            </a:r>
          </a:p>
          <a:p>
            <a:pPr marL="285750" indent="-285750">
              <a:buFont typeface="Arial" panose="020B0604020202020204" pitchFamily="34" charset="0"/>
              <a:buChar char="•"/>
            </a:pPr>
            <a:r>
              <a:rPr lang="en-GB" dirty="0">
                <a:solidFill>
                  <a:schemeClr val="bg1"/>
                </a:solidFill>
                <a:latin typeface="Amasis MT Pro Medium" panose="02040604050005020304" pitchFamily="18" charset="0"/>
              </a:rPr>
              <a:t>Create a Single Page Application that helps with internet navigation</a:t>
            </a:r>
          </a:p>
          <a:p>
            <a:pPr marL="285750" indent="-285750">
              <a:buFont typeface="Arial" panose="020B0604020202020204" pitchFamily="34" charset="0"/>
              <a:buChar char="•"/>
            </a:pPr>
            <a:endParaRPr lang="en-GB" dirty="0">
              <a:solidFill>
                <a:schemeClr val="bg1"/>
              </a:solidFill>
              <a:latin typeface="Amasis MT Pro Medium" panose="02040604050005020304" pitchFamily="18" charset="0"/>
            </a:endParaRPr>
          </a:p>
        </p:txBody>
      </p:sp>
      <p:sp>
        <p:nvSpPr>
          <p:cNvPr id="2" name="TextBox 1">
            <a:extLst>
              <a:ext uri="{FF2B5EF4-FFF2-40B4-BE49-F238E27FC236}">
                <a16:creationId xmlns:a16="http://schemas.microsoft.com/office/drawing/2014/main" id="{B54FFD50-C334-C961-2AB2-5429319B5916}"/>
              </a:ext>
            </a:extLst>
          </p:cNvPr>
          <p:cNvSpPr txBox="1"/>
          <p:nvPr/>
        </p:nvSpPr>
        <p:spPr>
          <a:xfrm>
            <a:off x="9301019" y="434108"/>
            <a:ext cx="2493818" cy="1323439"/>
          </a:xfrm>
          <a:prstGeom prst="rect">
            <a:avLst/>
          </a:prstGeom>
          <a:noFill/>
        </p:spPr>
        <p:txBody>
          <a:bodyPr wrap="square" rtlCol="0">
            <a:spAutoFit/>
          </a:bodyPr>
          <a:lstStyle/>
          <a:p>
            <a:r>
              <a:rPr lang="en-GB" sz="4000" dirty="0">
                <a:solidFill>
                  <a:schemeClr val="bg1"/>
                </a:solidFill>
                <a:latin typeface="ADLaM Display" panose="020F0502020204030204" pitchFamily="2" charset="0"/>
                <a:ea typeface="ADLaM Display" panose="020F0502020204030204" pitchFamily="2" charset="0"/>
                <a:cs typeface="ADLaM Display" panose="020F0502020204030204" pitchFamily="2" charset="0"/>
              </a:rPr>
              <a:t>Project Vision</a:t>
            </a:r>
          </a:p>
        </p:txBody>
      </p:sp>
      <p:sp>
        <p:nvSpPr>
          <p:cNvPr id="13" name="TextBox 12">
            <a:extLst>
              <a:ext uri="{FF2B5EF4-FFF2-40B4-BE49-F238E27FC236}">
                <a16:creationId xmlns:a16="http://schemas.microsoft.com/office/drawing/2014/main" id="{41B3F56A-9D6F-D5E4-1AD6-51B2BC463E87}"/>
              </a:ext>
            </a:extLst>
          </p:cNvPr>
          <p:cNvSpPr txBox="1"/>
          <p:nvPr/>
        </p:nvSpPr>
        <p:spPr>
          <a:xfrm>
            <a:off x="397162" y="2422620"/>
            <a:ext cx="4692073" cy="230832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rtlCol="0">
            <a:spAutoFit/>
          </a:bodyPr>
          <a:lstStyle/>
          <a:p>
            <a:r>
              <a:rPr lang="en-GB"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This Project Will</a:t>
            </a:r>
            <a:r>
              <a:rPr lang="en-GB" dirty="0">
                <a:solidFill>
                  <a:schemeClr val="bg1"/>
                </a:solidFill>
                <a:latin typeface="Amasis MT Pro Medium" panose="02040604050005020304" pitchFamily="18" charset="0"/>
              </a:rPr>
              <a:t>:</a:t>
            </a:r>
          </a:p>
          <a:p>
            <a:pPr marL="285750" indent="-285750">
              <a:buFont typeface="Arial" panose="020B0604020202020204" pitchFamily="34" charset="0"/>
              <a:buChar char="•"/>
            </a:pPr>
            <a:r>
              <a:rPr lang="en-GB" dirty="0">
                <a:solidFill>
                  <a:schemeClr val="bg1"/>
                </a:solidFill>
                <a:latin typeface="Amasis MT Pro Medium" panose="02040604050005020304" pitchFamily="18" charset="0"/>
              </a:rPr>
              <a:t>Be Designed for people who struggle with the internet</a:t>
            </a:r>
          </a:p>
          <a:p>
            <a:pPr marL="285750" indent="-285750">
              <a:buFont typeface="Arial" panose="020B0604020202020204" pitchFamily="34" charset="0"/>
              <a:buChar char="•"/>
            </a:pPr>
            <a:r>
              <a:rPr lang="en-GB" dirty="0">
                <a:solidFill>
                  <a:schemeClr val="bg1"/>
                </a:solidFill>
                <a:latin typeface="Amasis MT Pro Medium" panose="02040604050005020304" pitchFamily="18" charset="0"/>
              </a:rPr>
              <a:t>Allow user to navigate the internet with ease and better security. </a:t>
            </a:r>
          </a:p>
          <a:p>
            <a:pPr marL="285750" indent="-285750">
              <a:buFont typeface="Arial" panose="020B0604020202020204" pitchFamily="34" charset="0"/>
              <a:buChar char="•"/>
            </a:pPr>
            <a:r>
              <a:rPr lang="en-GB" dirty="0">
                <a:solidFill>
                  <a:schemeClr val="bg1"/>
                </a:solidFill>
                <a:latin typeface="Amasis MT Pro Medium" panose="02040604050005020304" pitchFamily="18" charset="0"/>
              </a:rPr>
              <a:t>Have a Secure password creator.</a:t>
            </a:r>
          </a:p>
          <a:p>
            <a:pPr marL="285750" indent="-285750">
              <a:buFont typeface="Arial" panose="020B0604020202020204" pitchFamily="34" charset="0"/>
              <a:buChar char="•"/>
            </a:pPr>
            <a:r>
              <a:rPr lang="en-GB" dirty="0">
                <a:solidFill>
                  <a:schemeClr val="bg1"/>
                </a:solidFill>
                <a:latin typeface="Amasis MT Pro Medium" panose="02040604050005020304" pitchFamily="18" charset="0"/>
              </a:rPr>
              <a:t>Section dedicated to E-</a:t>
            </a:r>
            <a:r>
              <a:rPr lang="en-GB" dirty="0" err="1">
                <a:solidFill>
                  <a:schemeClr val="bg1"/>
                </a:solidFill>
                <a:latin typeface="Amasis MT Pro Medium" panose="02040604050005020304" pitchFamily="18" charset="0"/>
              </a:rPr>
              <a:t>Saftey</a:t>
            </a:r>
            <a:endParaRPr lang="en-GB" dirty="0">
              <a:solidFill>
                <a:schemeClr val="bg1"/>
              </a:solidFill>
              <a:latin typeface="Amasis MT Pro Medium" panose="02040604050005020304" pitchFamily="18" charset="0"/>
            </a:endParaRPr>
          </a:p>
          <a:p>
            <a:pPr marL="285750" indent="-285750">
              <a:buFont typeface="Arial" panose="020B0604020202020204" pitchFamily="34" charset="0"/>
              <a:buChar char="•"/>
            </a:pPr>
            <a:r>
              <a:rPr lang="en-GB" dirty="0">
                <a:solidFill>
                  <a:schemeClr val="bg1"/>
                </a:solidFill>
                <a:latin typeface="Amasis MT Pro Medium" panose="02040604050005020304" pitchFamily="18" charset="0"/>
              </a:rPr>
              <a:t>Have Google’s search engine API.</a:t>
            </a:r>
          </a:p>
        </p:txBody>
      </p:sp>
    </p:spTree>
    <p:extLst>
      <p:ext uri="{BB962C8B-B14F-4D97-AF65-F5344CB8AC3E}">
        <p14:creationId xmlns:p14="http://schemas.microsoft.com/office/powerpoint/2010/main" val="3030235523"/>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68000">
              <a:schemeClr val="tx1"/>
            </a:gs>
            <a:gs pos="4000">
              <a:schemeClr val="accent3">
                <a:lumMod val="6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CC6821-6C54-EB41-A7C5-C81D994E0845}"/>
              </a:ext>
            </a:extLst>
          </p:cNvPr>
          <p:cNvSpPr txBox="1"/>
          <p:nvPr/>
        </p:nvSpPr>
        <p:spPr>
          <a:xfrm>
            <a:off x="6126478" y="2336127"/>
            <a:ext cx="4692073" cy="369332"/>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rtlCol="0">
            <a:spAutoFit/>
          </a:bodyPr>
          <a:lstStyle/>
          <a:p>
            <a:r>
              <a:rPr lang="en-GB"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User Ability</a:t>
            </a:r>
            <a:endParaRPr lang="en-GB" dirty="0">
              <a:solidFill>
                <a:schemeClr val="bg1"/>
              </a:solidFill>
              <a:latin typeface="Amasis MT Pro Medium" panose="02040604050005020304" pitchFamily="18" charset="0"/>
            </a:endParaRPr>
          </a:p>
        </p:txBody>
      </p:sp>
      <p:sp>
        <p:nvSpPr>
          <p:cNvPr id="2" name="TextBox 1">
            <a:extLst>
              <a:ext uri="{FF2B5EF4-FFF2-40B4-BE49-F238E27FC236}">
                <a16:creationId xmlns:a16="http://schemas.microsoft.com/office/drawing/2014/main" id="{B54FFD50-C334-C961-2AB2-5429319B5916}"/>
              </a:ext>
            </a:extLst>
          </p:cNvPr>
          <p:cNvSpPr txBox="1"/>
          <p:nvPr/>
        </p:nvSpPr>
        <p:spPr>
          <a:xfrm>
            <a:off x="8385464" y="434108"/>
            <a:ext cx="3409373" cy="1323439"/>
          </a:xfrm>
          <a:prstGeom prst="rect">
            <a:avLst/>
          </a:prstGeom>
          <a:noFill/>
        </p:spPr>
        <p:txBody>
          <a:bodyPr wrap="square" rtlCol="0">
            <a:spAutoFit/>
          </a:bodyPr>
          <a:lstStyle/>
          <a:p>
            <a:r>
              <a:rPr lang="en-GB" sz="4000" dirty="0">
                <a:solidFill>
                  <a:schemeClr val="bg1"/>
                </a:solidFill>
                <a:latin typeface="ADLaM Display" panose="020F0502020204030204" pitchFamily="2" charset="0"/>
                <a:ea typeface="ADLaM Display" panose="020F0502020204030204" pitchFamily="2" charset="0"/>
                <a:cs typeface="ADLaM Display" panose="020F0502020204030204" pitchFamily="2" charset="0"/>
              </a:rPr>
              <a:t>Project Background</a:t>
            </a:r>
          </a:p>
        </p:txBody>
      </p:sp>
      <p:sp>
        <p:nvSpPr>
          <p:cNvPr id="13" name="TextBox 12">
            <a:extLst>
              <a:ext uri="{FF2B5EF4-FFF2-40B4-BE49-F238E27FC236}">
                <a16:creationId xmlns:a16="http://schemas.microsoft.com/office/drawing/2014/main" id="{41B3F56A-9D6F-D5E4-1AD6-51B2BC463E87}"/>
              </a:ext>
            </a:extLst>
          </p:cNvPr>
          <p:cNvSpPr txBox="1"/>
          <p:nvPr/>
        </p:nvSpPr>
        <p:spPr>
          <a:xfrm>
            <a:off x="681642" y="911161"/>
            <a:ext cx="4692073" cy="120032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rtlCol="0">
            <a:spAutoFit/>
          </a:bodyPr>
          <a:lstStyle/>
          <a:p>
            <a:r>
              <a:rPr lang="en-GB"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Cyber Criminals:</a:t>
            </a:r>
          </a:p>
          <a:p>
            <a:pPr marL="285750" indent="-285750">
              <a:buFont typeface="Arial" panose="020B0604020202020204" pitchFamily="34" charset="0"/>
              <a:buChar char="•"/>
            </a:pPr>
            <a:r>
              <a:rPr lang="en-GB"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Exploitation</a:t>
            </a:r>
          </a:p>
          <a:p>
            <a:pPr marL="285750" indent="-285750">
              <a:buFont typeface="Arial" panose="020B0604020202020204" pitchFamily="34" charset="0"/>
              <a:buChar char="•"/>
            </a:pPr>
            <a:r>
              <a:rPr lang="en-GB"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Scams</a:t>
            </a:r>
          </a:p>
          <a:p>
            <a:pPr marL="285750" indent="-285750">
              <a:buFont typeface="Arial" panose="020B0604020202020204" pitchFamily="34" charset="0"/>
              <a:buChar char="•"/>
            </a:pPr>
            <a:r>
              <a:rPr lang="en-GB"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Poor Password</a:t>
            </a:r>
          </a:p>
        </p:txBody>
      </p:sp>
    </p:spTree>
    <p:extLst>
      <p:ext uri="{BB962C8B-B14F-4D97-AF65-F5344CB8AC3E}">
        <p14:creationId xmlns:p14="http://schemas.microsoft.com/office/powerpoint/2010/main" val="3878095673"/>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0" name="Group 59">
            <a:extLst>
              <a:ext uri="{FF2B5EF4-FFF2-40B4-BE49-F238E27FC236}">
                <a16:creationId xmlns:a16="http://schemas.microsoft.com/office/drawing/2014/main" id="{1FEC590B-3306-47E9-BD67-97F3F76169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61" name="Color">
              <a:extLst>
                <a:ext uri="{FF2B5EF4-FFF2-40B4-BE49-F238E27FC236}">
                  <a16:creationId xmlns:a16="http://schemas.microsoft.com/office/drawing/2014/main" id="{54F87DBC-E43C-4CE4-A8C5-61E3D6819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Color">
              <a:extLst>
                <a:ext uri="{FF2B5EF4-FFF2-40B4-BE49-F238E27FC236}">
                  <a16:creationId xmlns:a16="http://schemas.microsoft.com/office/drawing/2014/main" id="{CD39A88A-7F84-4ACA-877B-E28BC26CD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 name="Group 63">
            <a:extLst>
              <a:ext uri="{FF2B5EF4-FFF2-40B4-BE49-F238E27FC236}">
                <a16:creationId xmlns:a16="http://schemas.microsoft.com/office/drawing/2014/main" id="{A47AAF5E-1692-48C9-98FB-6432BF0BC4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65" name="Freeform: Shape 64">
              <a:extLst>
                <a:ext uri="{FF2B5EF4-FFF2-40B4-BE49-F238E27FC236}">
                  <a16:creationId xmlns:a16="http://schemas.microsoft.com/office/drawing/2014/main" id="{5F36A26D-E71D-4663-B197-8B7BFA37AD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6" name="Freeform: Shape 65">
              <a:extLst>
                <a:ext uri="{FF2B5EF4-FFF2-40B4-BE49-F238E27FC236}">
                  <a16:creationId xmlns:a16="http://schemas.microsoft.com/office/drawing/2014/main" id="{8A821CEB-DA96-4952-93B9-81F9C42BAD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7" name="Freeform: Shape 66">
              <a:extLst>
                <a:ext uri="{FF2B5EF4-FFF2-40B4-BE49-F238E27FC236}">
                  <a16:creationId xmlns:a16="http://schemas.microsoft.com/office/drawing/2014/main" id="{18C8EDE0-D69B-4F65-9AB7-DDE7EAD78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8" name="Freeform: Shape 67">
              <a:extLst>
                <a:ext uri="{FF2B5EF4-FFF2-40B4-BE49-F238E27FC236}">
                  <a16:creationId xmlns:a16="http://schemas.microsoft.com/office/drawing/2014/main" id="{546F0982-BF10-4BF6-842A-F631654FF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9" name="Freeform: Shape 68">
              <a:extLst>
                <a:ext uri="{FF2B5EF4-FFF2-40B4-BE49-F238E27FC236}">
                  <a16:creationId xmlns:a16="http://schemas.microsoft.com/office/drawing/2014/main" id="{2B313509-2128-42CA-81B6-C9EC23E44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0" name="Freeform: Shape 69">
              <a:extLst>
                <a:ext uri="{FF2B5EF4-FFF2-40B4-BE49-F238E27FC236}">
                  <a16:creationId xmlns:a16="http://schemas.microsoft.com/office/drawing/2014/main" id="{1589188C-E06E-4F8A-BDD1-02ADF140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1" name="Freeform: Shape 70">
              <a:extLst>
                <a:ext uri="{FF2B5EF4-FFF2-40B4-BE49-F238E27FC236}">
                  <a16:creationId xmlns:a16="http://schemas.microsoft.com/office/drawing/2014/main" id="{6B4E610F-FCD0-483F-B9F2-6DF2C28FE8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extBox 1">
            <a:extLst>
              <a:ext uri="{FF2B5EF4-FFF2-40B4-BE49-F238E27FC236}">
                <a16:creationId xmlns:a16="http://schemas.microsoft.com/office/drawing/2014/main" id="{5C54299A-756C-DD79-2E3B-8DBEA52B8273}"/>
              </a:ext>
            </a:extLst>
          </p:cNvPr>
          <p:cNvSpPr txBox="1"/>
          <p:nvPr/>
        </p:nvSpPr>
        <p:spPr>
          <a:xfrm>
            <a:off x="789708" y="666351"/>
            <a:ext cx="10558405" cy="304433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a:solidFill>
                  <a:schemeClr val="bg1"/>
                </a:solidFill>
                <a:latin typeface="+mj-lt"/>
                <a:ea typeface="+mj-ea"/>
                <a:cs typeface="+mj-cs"/>
              </a:rPr>
              <a:t>Sprint 1</a:t>
            </a:r>
          </a:p>
        </p:txBody>
      </p:sp>
    </p:spTree>
    <p:extLst>
      <p:ext uri="{BB962C8B-B14F-4D97-AF65-F5344CB8AC3E}">
        <p14:creationId xmlns:p14="http://schemas.microsoft.com/office/powerpoint/2010/main" val="402489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0" name="Group 59">
            <a:extLst>
              <a:ext uri="{FF2B5EF4-FFF2-40B4-BE49-F238E27FC236}">
                <a16:creationId xmlns:a16="http://schemas.microsoft.com/office/drawing/2014/main" id="{1FEC590B-3306-47E9-BD67-97F3F76169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61" name="Color">
              <a:extLst>
                <a:ext uri="{FF2B5EF4-FFF2-40B4-BE49-F238E27FC236}">
                  <a16:creationId xmlns:a16="http://schemas.microsoft.com/office/drawing/2014/main" id="{54F87DBC-E43C-4CE4-A8C5-61E3D6819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Color">
              <a:extLst>
                <a:ext uri="{FF2B5EF4-FFF2-40B4-BE49-F238E27FC236}">
                  <a16:creationId xmlns:a16="http://schemas.microsoft.com/office/drawing/2014/main" id="{CD39A88A-7F84-4ACA-877B-E28BC26CD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 name="Group 63">
            <a:extLst>
              <a:ext uri="{FF2B5EF4-FFF2-40B4-BE49-F238E27FC236}">
                <a16:creationId xmlns:a16="http://schemas.microsoft.com/office/drawing/2014/main" id="{A47AAF5E-1692-48C9-98FB-6432BF0BC4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65" name="Freeform: Shape 64">
              <a:extLst>
                <a:ext uri="{FF2B5EF4-FFF2-40B4-BE49-F238E27FC236}">
                  <a16:creationId xmlns:a16="http://schemas.microsoft.com/office/drawing/2014/main" id="{5F36A26D-E71D-4663-B197-8B7BFA37AD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6" name="Freeform: Shape 65">
              <a:extLst>
                <a:ext uri="{FF2B5EF4-FFF2-40B4-BE49-F238E27FC236}">
                  <a16:creationId xmlns:a16="http://schemas.microsoft.com/office/drawing/2014/main" id="{8A821CEB-DA96-4952-93B9-81F9C42BAD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7" name="Freeform: Shape 66">
              <a:extLst>
                <a:ext uri="{FF2B5EF4-FFF2-40B4-BE49-F238E27FC236}">
                  <a16:creationId xmlns:a16="http://schemas.microsoft.com/office/drawing/2014/main" id="{18C8EDE0-D69B-4F65-9AB7-DDE7EAD78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8" name="Freeform: Shape 67">
              <a:extLst>
                <a:ext uri="{FF2B5EF4-FFF2-40B4-BE49-F238E27FC236}">
                  <a16:creationId xmlns:a16="http://schemas.microsoft.com/office/drawing/2014/main" id="{546F0982-BF10-4BF6-842A-F631654FF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9" name="Freeform: Shape 68">
              <a:extLst>
                <a:ext uri="{FF2B5EF4-FFF2-40B4-BE49-F238E27FC236}">
                  <a16:creationId xmlns:a16="http://schemas.microsoft.com/office/drawing/2014/main" id="{2B313509-2128-42CA-81B6-C9EC23E44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0" name="Freeform: Shape 69">
              <a:extLst>
                <a:ext uri="{FF2B5EF4-FFF2-40B4-BE49-F238E27FC236}">
                  <a16:creationId xmlns:a16="http://schemas.microsoft.com/office/drawing/2014/main" id="{1589188C-E06E-4F8A-BDD1-02ADF140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1" name="Freeform: Shape 70">
              <a:extLst>
                <a:ext uri="{FF2B5EF4-FFF2-40B4-BE49-F238E27FC236}">
                  <a16:creationId xmlns:a16="http://schemas.microsoft.com/office/drawing/2014/main" id="{6B4E610F-FCD0-483F-B9F2-6DF2C28FE8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3" name="TextBox 2">
            <a:extLst>
              <a:ext uri="{FF2B5EF4-FFF2-40B4-BE49-F238E27FC236}">
                <a16:creationId xmlns:a16="http://schemas.microsoft.com/office/drawing/2014/main" id="{0FF76B50-FAE4-A100-59A3-BF9CE597424A}"/>
              </a:ext>
            </a:extLst>
          </p:cNvPr>
          <p:cNvSpPr txBox="1"/>
          <p:nvPr/>
        </p:nvSpPr>
        <p:spPr>
          <a:xfrm>
            <a:off x="1901888" y="1310442"/>
            <a:ext cx="1463040" cy="584775"/>
          </a:xfrm>
          <a:prstGeom prst="rect">
            <a:avLst/>
          </a:prstGeom>
          <a:noFill/>
        </p:spPr>
        <p:txBody>
          <a:bodyPr wrap="square" rtlCol="0">
            <a:spAutoFit/>
          </a:bodyPr>
          <a:lstStyle/>
          <a:p>
            <a:r>
              <a:rPr lang="en-GB" sz="32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Aims:</a:t>
            </a:r>
          </a:p>
        </p:txBody>
      </p:sp>
      <p:sp>
        <p:nvSpPr>
          <p:cNvPr id="4" name="TextBox 3">
            <a:extLst>
              <a:ext uri="{FF2B5EF4-FFF2-40B4-BE49-F238E27FC236}">
                <a16:creationId xmlns:a16="http://schemas.microsoft.com/office/drawing/2014/main" id="{9AF24540-F1F4-FE2B-A3BC-330338EEE9DD}"/>
              </a:ext>
            </a:extLst>
          </p:cNvPr>
          <p:cNvSpPr txBox="1"/>
          <p:nvPr/>
        </p:nvSpPr>
        <p:spPr>
          <a:xfrm>
            <a:off x="3007359" y="2214880"/>
            <a:ext cx="6177282" cy="923330"/>
          </a:xfrm>
          <a:prstGeom prst="rect">
            <a:avLst/>
          </a:prstGeom>
          <a:noFill/>
        </p:spPr>
        <p:txBody>
          <a:bodyPr wrap="square" rtlCol="0">
            <a:spAutoFit/>
          </a:bodyPr>
          <a:lstStyle/>
          <a:p>
            <a:r>
              <a:rPr lang="en-GB" dirty="0">
                <a:solidFill>
                  <a:schemeClr val="bg1"/>
                </a:solidFill>
                <a:latin typeface="Amasis MT Pro Medium" panose="02040604050005020304" pitchFamily="18" charset="0"/>
              </a:rPr>
              <a:t>Research possible solutions for the project</a:t>
            </a:r>
          </a:p>
          <a:p>
            <a:r>
              <a:rPr lang="en-GB" dirty="0">
                <a:solidFill>
                  <a:schemeClr val="bg1"/>
                </a:solidFill>
                <a:latin typeface="Amasis MT Pro Medium" panose="02040604050005020304" pitchFamily="18" charset="0"/>
              </a:rPr>
              <a:t>Research how to design websites</a:t>
            </a:r>
          </a:p>
          <a:p>
            <a:r>
              <a:rPr lang="en-GB" dirty="0">
                <a:solidFill>
                  <a:schemeClr val="bg1"/>
                </a:solidFill>
                <a:latin typeface="Amasis MT Pro Medium" panose="02040604050005020304" pitchFamily="18" charset="0"/>
              </a:rPr>
              <a:t>Begin Visualising a Solution</a:t>
            </a:r>
          </a:p>
        </p:txBody>
      </p:sp>
    </p:spTree>
    <p:extLst>
      <p:ext uri="{BB962C8B-B14F-4D97-AF65-F5344CB8AC3E}">
        <p14:creationId xmlns:p14="http://schemas.microsoft.com/office/powerpoint/2010/main" val="24925469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96DAC541-7B7A-43D3-8B79-37D633B846F1}">
                <asvg:svgBlip xmlns:asvg="http://schemas.microsoft.com/office/drawing/2016/SVG/main" r:embed="rId4"/>
              </a:ext>
            </a:extLst>
          </a:blip>
          <a:srcRect/>
          <a:stretch>
            <a:fillRect t="-8000" b="-8000"/>
          </a:stretch>
        </a:blipFill>
        <a:effectLst/>
      </p:bgPr>
    </p:bg>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2FDC10B7-9B81-3797-B7B2-3B8A852CA67B}"/>
              </a:ext>
            </a:extLst>
          </p:cNvPr>
          <p:cNvSpPr/>
          <p:nvPr/>
        </p:nvSpPr>
        <p:spPr>
          <a:xfrm>
            <a:off x="1046480" y="178976"/>
            <a:ext cx="3076196" cy="2065485"/>
          </a:xfrm>
          <a:prstGeom prst="ellipse">
            <a:avLst/>
          </a:prstGeom>
          <a:gradFill flip="none" rotWithShape="0">
            <a:gsLst>
              <a:gs pos="0">
                <a:schemeClr val="tx1">
                  <a:lumMod val="75000"/>
                  <a:lumOff val="25000"/>
                  <a:alpha val="31000"/>
                </a:schemeClr>
              </a:gs>
              <a:gs pos="34000">
                <a:schemeClr val="tx1">
                  <a:lumMod val="65000"/>
                  <a:lumOff val="35000"/>
                  <a:alpha val="37000"/>
                </a:schemeClr>
              </a:gs>
              <a:gs pos="66000">
                <a:schemeClr val="tx1">
                  <a:lumMod val="85000"/>
                  <a:lumOff val="15000"/>
                  <a:alpha val="30000"/>
                </a:schemeClr>
              </a:gs>
              <a:gs pos="90000">
                <a:schemeClr val="tx1">
                  <a:lumMod val="95000"/>
                  <a:lumOff val="5000"/>
                  <a:alpha val="80000"/>
                </a:schemeClr>
              </a:gs>
            </a:gsLst>
            <a:lin ang="2700000" scaled="1"/>
            <a:tileRect/>
          </a:gra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dirty="0"/>
          </a:p>
        </p:txBody>
      </p:sp>
      <p:sp>
        <p:nvSpPr>
          <p:cNvPr id="3" name="TextBox 2">
            <a:extLst>
              <a:ext uri="{FF2B5EF4-FFF2-40B4-BE49-F238E27FC236}">
                <a16:creationId xmlns:a16="http://schemas.microsoft.com/office/drawing/2014/main" id="{EC05FEE9-C284-A587-9BBE-AF3BC86A7BC2}"/>
              </a:ext>
            </a:extLst>
          </p:cNvPr>
          <p:cNvSpPr txBox="1"/>
          <p:nvPr/>
        </p:nvSpPr>
        <p:spPr>
          <a:xfrm>
            <a:off x="1046480" y="922724"/>
            <a:ext cx="6096000" cy="646331"/>
          </a:xfrm>
          <a:prstGeom prst="rect">
            <a:avLst/>
          </a:prstGeom>
          <a:noFill/>
        </p:spPr>
        <p:txBody>
          <a:bodyPr wrap="square">
            <a:spAutoFit/>
          </a:bodyPr>
          <a:lstStyle/>
          <a:p>
            <a:r>
              <a:rPr lang="en-GB" sz="3600">
                <a:solidFill>
                  <a:schemeClr val="bg1"/>
                </a:solidFill>
                <a:latin typeface="ADLaM Display" panose="020F0502020204030204" pitchFamily="2" charset="0"/>
                <a:ea typeface="ADLaM Display" panose="020F0502020204030204" pitchFamily="2" charset="0"/>
                <a:cs typeface="ADLaM Display" panose="020F0502020204030204" pitchFamily="2" charset="0"/>
              </a:rPr>
              <a:t>Website hub</a:t>
            </a:r>
            <a:endParaRPr lang="en-GB" sz="3600" dirty="0">
              <a:solidFill>
                <a:schemeClr val="bg1"/>
              </a:solidFill>
              <a:latin typeface="ADLaM Display" panose="020F0502020204030204" pitchFamily="2" charset="0"/>
              <a:ea typeface="ADLaM Display" panose="020F0502020204030204" pitchFamily="2" charset="0"/>
              <a:cs typeface="ADLaM Display" panose="020F0502020204030204" pitchFamily="2" charset="0"/>
            </a:endParaRPr>
          </a:p>
        </p:txBody>
      </p:sp>
      <p:sp>
        <p:nvSpPr>
          <p:cNvPr id="4" name="TextBox 3">
            <a:extLst>
              <a:ext uri="{FF2B5EF4-FFF2-40B4-BE49-F238E27FC236}">
                <a16:creationId xmlns:a16="http://schemas.microsoft.com/office/drawing/2014/main" id="{40000694-49A3-AB37-0B86-DE36969A8450}"/>
              </a:ext>
            </a:extLst>
          </p:cNvPr>
          <p:cNvSpPr txBox="1"/>
          <p:nvPr/>
        </p:nvSpPr>
        <p:spPr>
          <a:xfrm>
            <a:off x="6654800" y="1531529"/>
            <a:ext cx="5669280" cy="2831544"/>
          </a:xfrm>
          <a:prstGeom prst="rect">
            <a:avLst/>
          </a:prstGeom>
          <a:noFill/>
        </p:spPr>
        <p:txBody>
          <a:bodyPr wrap="square" rtlCol="0">
            <a:spAutoFit/>
          </a:bodyPr>
          <a:lstStyle/>
          <a:p>
            <a:pPr algn="just"/>
            <a:r>
              <a:rPr lang="en-GB">
                <a:solidFill>
                  <a:schemeClr val="bg1"/>
                </a:solidFill>
                <a:latin typeface="ADLaM Display" panose="02010000000000000000" pitchFamily="2" charset="0"/>
                <a:ea typeface="ADLaM Display" panose="02010000000000000000" pitchFamily="2" charset="0"/>
                <a:cs typeface="ADLaM Display" panose="02010000000000000000" pitchFamily="2" charset="0"/>
              </a:rPr>
              <a:t>Features</a:t>
            </a:r>
            <a:r>
              <a:rPr lang="en-GB">
                <a:solidFill>
                  <a:schemeClr val="bg1"/>
                </a:solidFill>
                <a:latin typeface="Amasis MT Pro Medium" panose="02040604050005020304" pitchFamily="18" charset="0"/>
              </a:rPr>
              <a:t>:</a:t>
            </a:r>
          </a:p>
          <a:p>
            <a:r>
              <a:rPr lang="en-GB" sz="1600">
                <a:solidFill>
                  <a:schemeClr val="bg1"/>
                </a:solidFill>
                <a:latin typeface="Amasis MT Pro Medium" panose="02040604050005020304" pitchFamily="18" charset="0"/>
              </a:rPr>
              <a:t>Icons that Connect to websites such as:</a:t>
            </a:r>
          </a:p>
          <a:p>
            <a:r>
              <a:rPr lang="en-GB" sz="1600">
                <a:solidFill>
                  <a:schemeClr val="bg1"/>
                </a:solidFill>
                <a:latin typeface="Amasis MT Pro Medium" panose="02040604050005020304" pitchFamily="18" charset="0"/>
              </a:rPr>
              <a:t>	Facebook</a:t>
            </a:r>
          </a:p>
          <a:p>
            <a:r>
              <a:rPr lang="en-GB" sz="1600">
                <a:solidFill>
                  <a:schemeClr val="bg1"/>
                </a:solidFill>
                <a:latin typeface="Amasis MT Pro Medium" panose="02040604050005020304" pitchFamily="18" charset="0"/>
              </a:rPr>
              <a:t>	Emails</a:t>
            </a:r>
          </a:p>
          <a:p>
            <a:r>
              <a:rPr lang="en-GB" sz="1600">
                <a:solidFill>
                  <a:schemeClr val="bg1"/>
                </a:solidFill>
                <a:latin typeface="Amasis MT Pro Medium" panose="02040604050005020304" pitchFamily="18" charset="0"/>
              </a:rPr>
              <a:t>	Bank – Quite important</a:t>
            </a:r>
          </a:p>
          <a:p>
            <a:r>
              <a:rPr lang="en-GB" sz="1600">
                <a:solidFill>
                  <a:schemeClr val="bg1"/>
                </a:solidFill>
                <a:latin typeface="Amasis MT Pro Medium" panose="02040604050005020304" pitchFamily="18" charset="0"/>
              </a:rPr>
              <a:t>	Shopping</a:t>
            </a:r>
          </a:p>
          <a:p>
            <a:br>
              <a:rPr lang="en-GB" sz="1600">
                <a:solidFill>
                  <a:schemeClr val="bg1"/>
                </a:solidFill>
                <a:latin typeface="Amasis MT Pro Medium" panose="02040604050005020304" pitchFamily="18" charset="0"/>
              </a:rPr>
            </a:br>
            <a:r>
              <a:rPr lang="en-GB" sz="1600">
                <a:solidFill>
                  <a:schemeClr val="bg1"/>
                </a:solidFill>
                <a:latin typeface="Amasis MT Pro Medium" panose="02040604050005020304" pitchFamily="18" charset="0"/>
              </a:rPr>
              <a:t>E-Safety Section:</a:t>
            </a:r>
          </a:p>
          <a:p>
            <a:r>
              <a:rPr lang="en-GB" sz="1600">
                <a:solidFill>
                  <a:schemeClr val="bg1"/>
                </a:solidFill>
                <a:latin typeface="Amasis MT Pro Medium" panose="02040604050005020304" pitchFamily="18" charset="0"/>
              </a:rPr>
              <a:t>	Useful Recourses</a:t>
            </a:r>
          </a:p>
          <a:p>
            <a:r>
              <a:rPr lang="en-GB" sz="1600">
                <a:solidFill>
                  <a:schemeClr val="bg1"/>
                </a:solidFill>
                <a:latin typeface="Amasis MT Pro Medium" panose="02040604050005020304" pitchFamily="18" charset="0"/>
              </a:rPr>
              <a:t>	Cyber Security Websites</a:t>
            </a:r>
          </a:p>
          <a:p>
            <a:r>
              <a:rPr lang="en-GB" sz="1600">
                <a:solidFill>
                  <a:schemeClr val="bg1"/>
                </a:solidFill>
                <a:latin typeface="Amasis MT Pro Medium" panose="02040604050005020304" pitchFamily="18" charset="0"/>
              </a:rPr>
              <a:t>	Website featuring everyday tools.</a:t>
            </a:r>
            <a:endParaRPr lang="en-GB" sz="1600" dirty="0">
              <a:solidFill>
                <a:schemeClr val="bg1"/>
              </a:solidFill>
              <a:latin typeface="Amasis MT Pro Medium" panose="02040604050005020304" pitchFamily="18" charset="0"/>
            </a:endParaRPr>
          </a:p>
        </p:txBody>
      </p:sp>
      <p:sp>
        <p:nvSpPr>
          <p:cNvPr id="7" name="TextBox 6">
            <a:extLst>
              <a:ext uri="{FF2B5EF4-FFF2-40B4-BE49-F238E27FC236}">
                <a16:creationId xmlns:a16="http://schemas.microsoft.com/office/drawing/2014/main" id="{0A5DEF31-DA0F-DD7A-F18E-CEE6940F55E9}"/>
              </a:ext>
            </a:extLst>
          </p:cNvPr>
          <p:cNvSpPr txBox="1"/>
          <p:nvPr/>
        </p:nvSpPr>
        <p:spPr>
          <a:xfrm>
            <a:off x="924560" y="2357120"/>
            <a:ext cx="4043680" cy="3847207"/>
          </a:xfrm>
          <a:prstGeom prst="rect">
            <a:avLst/>
          </a:prstGeom>
          <a:noFill/>
        </p:spPr>
        <p:txBody>
          <a:bodyPr wrap="square" rtlCol="0">
            <a:spAutoFit/>
          </a:bodyPr>
          <a:lstStyle/>
          <a:p>
            <a:r>
              <a:rPr lang="en-GB">
                <a:solidFill>
                  <a:schemeClr val="bg1"/>
                </a:solidFill>
                <a:latin typeface="Amasis MT Pro Medium" panose="02040604050005020304" pitchFamily="18" charset="0"/>
                <a:ea typeface="ADLaM Display" panose="02010000000000000000" pitchFamily="2" charset="0"/>
                <a:cs typeface="ADLaM Display" panose="02010000000000000000" pitchFamily="2" charset="0"/>
              </a:rPr>
              <a:t>Design Influence:</a:t>
            </a:r>
          </a:p>
          <a:p>
            <a:r>
              <a:rPr lang="en-GB">
                <a:solidFill>
                  <a:schemeClr val="bg1"/>
                </a:solidFill>
                <a:latin typeface="Amasis MT Pro Medium" panose="02040604050005020304" pitchFamily="18" charset="0"/>
                <a:ea typeface="ADLaM Display" panose="02010000000000000000" pitchFamily="2" charset="0"/>
                <a:cs typeface="ADLaM Display" panose="02010000000000000000" pitchFamily="2" charset="0"/>
              </a:rPr>
              <a:t>	</a:t>
            </a:r>
            <a:r>
              <a:rPr lang="en-GB" sz="1600">
                <a:solidFill>
                  <a:schemeClr val="bg1"/>
                </a:solidFill>
                <a:latin typeface="Amasis MT Pro Medium" panose="02040604050005020304" pitchFamily="18" charset="0"/>
                <a:ea typeface="ADLaM Display" panose="02010000000000000000" pitchFamily="2" charset="0"/>
                <a:cs typeface="ADLaM Display" panose="02010000000000000000" pitchFamily="2" charset="0"/>
              </a:rPr>
              <a:t>Users – 	Elderly</a:t>
            </a:r>
          </a:p>
          <a:p>
            <a:r>
              <a:rPr lang="en-GB" sz="1600">
                <a:solidFill>
                  <a:schemeClr val="bg1"/>
                </a:solidFill>
                <a:latin typeface="Amasis MT Pro Medium" panose="02040604050005020304" pitchFamily="18" charset="0"/>
                <a:ea typeface="ADLaM Display" panose="02010000000000000000" pitchFamily="2" charset="0"/>
                <a:cs typeface="ADLaM Display" panose="02010000000000000000" pitchFamily="2" charset="0"/>
              </a:rPr>
              <a:t>		Children	</a:t>
            </a:r>
          </a:p>
          <a:p>
            <a:r>
              <a:rPr lang="en-GB" sz="1600">
                <a:solidFill>
                  <a:schemeClr val="bg1"/>
                </a:solidFill>
                <a:latin typeface="Amasis MT Pro Medium" panose="02040604050005020304" pitchFamily="18" charset="0"/>
                <a:ea typeface="ADLaM Display" panose="02010000000000000000" pitchFamily="2" charset="0"/>
                <a:cs typeface="ADLaM Display" panose="02010000000000000000" pitchFamily="2" charset="0"/>
              </a:rPr>
              <a:t>		Tech inept</a:t>
            </a:r>
          </a:p>
          <a:p>
            <a:r>
              <a:rPr lang="en-GB" sz="1600">
                <a:solidFill>
                  <a:schemeClr val="bg1"/>
                </a:solidFill>
                <a:latin typeface="Amasis MT Pro Medium" panose="02040604050005020304" pitchFamily="18" charset="0"/>
                <a:ea typeface="ADLaM Display" panose="02010000000000000000" pitchFamily="2" charset="0"/>
                <a:cs typeface="ADLaM Display" panose="02010000000000000000" pitchFamily="2" charset="0"/>
              </a:rPr>
              <a:t>		Neurodivergent</a:t>
            </a:r>
          </a:p>
          <a:p>
            <a:r>
              <a:rPr lang="en-GB" sz="1600">
                <a:solidFill>
                  <a:schemeClr val="bg1"/>
                </a:solidFill>
                <a:latin typeface="Amasis MT Pro Medium" panose="02040604050005020304" pitchFamily="18" charset="0"/>
                <a:ea typeface="ADLaM Display" panose="02010000000000000000" pitchFamily="2" charset="0"/>
                <a:cs typeface="ADLaM Display" panose="02010000000000000000" pitchFamily="2" charset="0"/>
              </a:rPr>
              <a:t>	</a:t>
            </a:r>
          </a:p>
          <a:p>
            <a:r>
              <a:rPr lang="en-GB" sz="1600">
                <a:solidFill>
                  <a:schemeClr val="bg1"/>
                </a:solidFill>
                <a:latin typeface="Amasis MT Pro Medium" panose="02040604050005020304" pitchFamily="18" charset="0"/>
                <a:ea typeface="ADLaM Display" panose="02010000000000000000" pitchFamily="2" charset="0"/>
                <a:cs typeface="ADLaM Display" panose="02010000000000000000" pitchFamily="2" charset="0"/>
              </a:rPr>
              <a:t>	Readability – Eyesight</a:t>
            </a:r>
          </a:p>
          <a:p>
            <a:r>
              <a:rPr lang="en-GB" sz="1600">
                <a:solidFill>
                  <a:schemeClr val="bg1"/>
                </a:solidFill>
                <a:latin typeface="Amasis MT Pro Medium" panose="02040604050005020304" pitchFamily="18" charset="0"/>
                <a:ea typeface="ADLaM Display" panose="02010000000000000000" pitchFamily="2" charset="0"/>
                <a:cs typeface="ADLaM Display" panose="02010000000000000000" pitchFamily="2" charset="0"/>
              </a:rPr>
              <a:t>		      Ease of Use</a:t>
            </a:r>
          </a:p>
          <a:p>
            <a:r>
              <a:rPr lang="en-GB" sz="1600">
                <a:solidFill>
                  <a:schemeClr val="bg1"/>
                </a:solidFill>
                <a:latin typeface="Amasis MT Pro Medium" panose="02040604050005020304" pitchFamily="18" charset="0"/>
                <a:ea typeface="ADLaM Display" panose="02010000000000000000" pitchFamily="2" charset="0"/>
                <a:cs typeface="ADLaM Display" panose="02010000000000000000" pitchFamily="2" charset="0"/>
              </a:rPr>
              <a:t>		      </a:t>
            </a:r>
          </a:p>
          <a:p>
            <a:r>
              <a:rPr lang="en-GB" sz="1600">
                <a:solidFill>
                  <a:schemeClr val="bg1"/>
                </a:solidFill>
                <a:latin typeface="Amasis MT Pro Medium" panose="02040604050005020304" pitchFamily="18" charset="0"/>
                <a:ea typeface="ADLaM Display" panose="02010000000000000000" pitchFamily="2" charset="0"/>
                <a:cs typeface="ADLaM Display" panose="02010000000000000000" pitchFamily="2" charset="0"/>
              </a:rPr>
              <a:t>	Eye appealing design</a:t>
            </a:r>
          </a:p>
          <a:p>
            <a:endParaRPr lang="en-GB" sz="1600">
              <a:solidFill>
                <a:schemeClr val="bg1"/>
              </a:solidFill>
              <a:latin typeface="Amasis MT Pro Medium" panose="02040604050005020304" pitchFamily="18" charset="0"/>
              <a:ea typeface="ADLaM Display" panose="02010000000000000000" pitchFamily="2" charset="0"/>
              <a:cs typeface="ADLaM Display" panose="02010000000000000000" pitchFamily="2" charset="0"/>
            </a:endParaRPr>
          </a:p>
          <a:p>
            <a:r>
              <a:rPr lang="en-GB" sz="1600">
                <a:solidFill>
                  <a:schemeClr val="bg1"/>
                </a:solidFill>
                <a:latin typeface="Amasis MT Pro Medium" panose="02040604050005020304" pitchFamily="18" charset="0"/>
                <a:ea typeface="ADLaM Display" panose="02010000000000000000" pitchFamily="2" charset="0"/>
                <a:cs typeface="ADLaM Display" panose="02010000000000000000" pitchFamily="2" charset="0"/>
              </a:rPr>
              <a:t>	Versatility</a:t>
            </a:r>
          </a:p>
          <a:p>
            <a:r>
              <a:rPr lang="en-GB" sz="1600">
                <a:solidFill>
                  <a:schemeClr val="bg1"/>
                </a:solidFill>
                <a:latin typeface="Amasis MT Pro Medium" panose="02040604050005020304" pitchFamily="18" charset="0"/>
                <a:ea typeface="ADLaM Display" panose="02010000000000000000" pitchFamily="2" charset="0"/>
                <a:cs typeface="ADLaM Display" panose="02010000000000000000" pitchFamily="2" charset="0"/>
              </a:rPr>
              <a:t>	</a:t>
            </a:r>
          </a:p>
          <a:p>
            <a:r>
              <a:rPr lang="en-GB" sz="1600">
                <a:solidFill>
                  <a:schemeClr val="bg1"/>
                </a:solidFill>
                <a:latin typeface="Amasis MT Pro Medium" panose="02040604050005020304" pitchFamily="18" charset="0"/>
                <a:ea typeface="ADLaM Display" panose="02010000000000000000" pitchFamily="2" charset="0"/>
                <a:cs typeface="ADLaM Display" panose="02010000000000000000" pitchFamily="2" charset="0"/>
              </a:rPr>
              <a:t>		</a:t>
            </a:r>
          </a:p>
          <a:p>
            <a:r>
              <a:rPr lang="en-GB" sz="1600">
                <a:solidFill>
                  <a:schemeClr val="bg1"/>
                </a:solidFill>
                <a:latin typeface="Amasis MT Pro Medium" panose="02040604050005020304" pitchFamily="18" charset="0"/>
                <a:ea typeface="ADLaM Display" panose="02010000000000000000" pitchFamily="2" charset="0"/>
                <a:cs typeface="ADLaM Display" panose="02010000000000000000" pitchFamily="2" charset="0"/>
              </a:rPr>
              <a:t>		</a:t>
            </a:r>
            <a:endParaRPr lang="en-GB" sz="1600" dirty="0">
              <a:solidFill>
                <a:schemeClr val="bg1"/>
              </a:solidFill>
              <a:latin typeface="Amasis MT Pro Medium" panose="02040604050005020304" pitchFamily="18" charset="0"/>
              <a:ea typeface="ADLaM Display" panose="02010000000000000000" pitchFamily="2" charset="0"/>
              <a:cs typeface="ADLaM Display" panose="02010000000000000000" pitchFamily="2" charset="0"/>
            </a:endParaRPr>
          </a:p>
        </p:txBody>
      </p:sp>
      <p:pic>
        <p:nvPicPr>
          <p:cNvPr id="9" name="Picture 8" descr="A logo with different colors on it&#10;&#10;Description automatically generated with medium confidence">
            <a:extLst>
              <a:ext uri="{FF2B5EF4-FFF2-40B4-BE49-F238E27FC236}">
                <a16:creationId xmlns:a16="http://schemas.microsoft.com/office/drawing/2014/main" id="{EE55787F-6410-57A5-E7F3-CDAFCE6EC03D}"/>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760968" y="-22111"/>
            <a:ext cx="2570480" cy="1233830"/>
          </a:xfrm>
          <a:prstGeom prst="rect">
            <a:avLst/>
          </a:prstGeom>
        </p:spPr>
      </p:pic>
      <p:pic>
        <p:nvPicPr>
          <p:cNvPr id="12" name="Picture 11" descr="A blue and white logo&#10;&#10;Description automatically generated">
            <a:extLst>
              <a:ext uri="{FF2B5EF4-FFF2-40B4-BE49-F238E27FC236}">
                <a16:creationId xmlns:a16="http://schemas.microsoft.com/office/drawing/2014/main" id="{4F7E9131-0202-9255-354C-B62B5CF2AAA1}"/>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10179808" y="5404218"/>
            <a:ext cx="1168912" cy="1180363"/>
          </a:xfrm>
          <a:prstGeom prst="rect">
            <a:avLst/>
          </a:prstGeom>
        </p:spPr>
      </p:pic>
    </p:spTree>
    <p:extLst>
      <p:ext uri="{BB962C8B-B14F-4D97-AF65-F5344CB8AC3E}">
        <p14:creationId xmlns:p14="http://schemas.microsoft.com/office/powerpoint/2010/main" val="20081145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65000"/>
            <a:lumOff val="35000"/>
          </a:schemeClr>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894FCE8F-6C19-0861-08B9-5D650D7FD1C0}"/>
              </a:ext>
            </a:extLst>
          </p:cNvPr>
          <p:cNvGrpSpPr/>
          <p:nvPr/>
        </p:nvGrpSpPr>
        <p:grpSpPr>
          <a:xfrm>
            <a:off x="5462207" y="2649040"/>
            <a:ext cx="6415097" cy="1025982"/>
            <a:chOff x="3673785" y="860613"/>
            <a:chExt cx="6415097" cy="1025982"/>
          </a:xfrm>
          <a:noFill/>
        </p:grpSpPr>
        <p:pic>
          <p:nvPicPr>
            <p:cNvPr id="2" name="Picture 1" descr="A screen shot of a computer screen&#10;&#10;Description automatically generated">
              <a:extLst>
                <a:ext uri="{FF2B5EF4-FFF2-40B4-BE49-F238E27FC236}">
                  <a16:creationId xmlns:a16="http://schemas.microsoft.com/office/drawing/2014/main" id="{F9B3A72C-C442-695E-9EB4-F1BD722D2F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4372" y="860613"/>
              <a:ext cx="2844510" cy="1025982"/>
            </a:xfrm>
            <a:prstGeom prst="rect">
              <a:avLst/>
            </a:prstGeom>
            <a:grpFill/>
          </p:spPr>
        </p:pic>
        <p:sp>
          <p:nvSpPr>
            <p:cNvPr id="9" name="TextBox 8">
              <a:extLst>
                <a:ext uri="{FF2B5EF4-FFF2-40B4-BE49-F238E27FC236}">
                  <a16:creationId xmlns:a16="http://schemas.microsoft.com/office/drawing/2014/main" id="{24A6F73E-7C43-FF0D-AE3F-F41CC9F4DDCA}"/>
                </a:ext>
              </a:extLst>
            </p:cNvPr>
            <p:cNvSpPr txBox="1"/>
            <p:nvPr/>
          </p:nvSpPr>
          <p:spPr>
            <a:xfrm>
              <a:off x="3673785" y="968680"/>
              <a:ext cx="3358784" cy="533095"/>
            </a:xfrm>
            <a:prstGeom prst="rect">
              <a:avLst/>
            </a:prstGeom>
            <a:grpFill/>
          </p:spPr>
          <p:txBody>
            <a:bodyPr wrap="square">
              <a:spAutoFit/>
            </a:bodyPr>
            <a:lstStyle/>
            <a:p>
              <a:pPr>
                <a:lnSpc>
                  <a:spcPct val="125000"/>
                </a:lnSpc>
                <a:spcAft>
                  <a:spcPts val="800"/>
                </a:spcAft>
              </a:pPr>
              <a:r>
                <a:rPr lang="en-GB" sz="1200" dirty="0">
                  <a:solidFill>
                    <a:schemeClr val="bg1"/>
                  </a:solidFill>
                  <a:effectLst/>
                  <a:latin typeface="Amasis MT Pro Medium" panose="02040604050005020304" pitchFamily="18" charset="0"/>
                  <a:ea typeface="Times New Roman" panose="02020603050405020304" pitchFamily="18" charset="0"/>
                  <a:cs typeface="Times New Roman" panose="02020603050405020304" pitchFamily="18" charset="0"/>
                </a:rPr>
                <a:t>Data inputted -&gt; Plymouth University 2023</a:t>
              </a:r>
              <a:r>
                <a:rPr lang="en-GB" sz="1200" dirty="0">
                  <a:solidFill>
                    <a:schemeClr val="bg1"/>
                  </a:solidFill>
                  <a:latin typeface="Amasis MT Pro Medium" panose="02040604050005020304" pitchFamily="18" charset="0"/>
                  <a:ea typeface="Times New Roman" panose="02020603050405020304" pitchFamily="18" charset="0"/>
                  <a:cs typeface="Times New Roman" panose="02020603050405020304" pitchFamily="18" charset="0"/>
                </a:rPr>
                <a:t> No Special Encryption</a:t>
              </a:r>
              <a:endParaRPr lang="en-GB" sz="1200" dirty="0">
                <a:solidFill>
                  <a:schemeClr val="bg1"/>
                </a:solidFill>
                <a:effectLst/>
                <a:latin typeface="Amasis MT Pro Medium" panose="02040604050005020304" pitchFamily="18" charset="0"/>
                <a:ea typeface="Times New Roman" panose="02020603050405020304" pitchFamily="18" charset="0"/>
                <a:cs typeface="Times New Roman" panose="02020603050405020304" pitchFamily="18" charset="0"/>
              </a:endParaRPr>
            </a:p>
          </p:txBody>
        </p:sp>
      </p:grpSp>
      <p:grpSp>
        <p:nvGrpSpPr>
          <p:cNvPr id="16" name="Group 15">
            <a:extLst>
              <a:ext uri="{FF2B5EF4-FFF2-40B4-BE49-F238E27FC236}">
                <a16:creationId xmlns:a16="http://schemas.microsoft.com/office/drawing/2014/main" id="{9AEB841B-669A-6FD8-5171-F1AA4B929ECC}"/>
              </a:ext>
            </a:extLst>
          </p:cNvPr>
          <p:cNvGrpSpPr/>
          <p:nvPr/>
        </p:nvGrpSpPr>
        <p:grpSpPr>
          <a:xfrm>
            <a:off x="3885981" y="3943288"/>
            <a:ext cx="7991323" cy="973068"/>
            <a:chOff x="2097558" y="2669506"/>
            <a:chExt cx="7991323" cy="973068"/>
          </a:xfrm>
        </p:grpSpPr>
        <p:pic>
          <p:nvPicPr>
            <p:cNvPr id="7" name="Picture 6" descr="A green and white rectangular box with black text&#10;&#10;Description automatically generated">
              <a:extLst>
                <a:ext uri="{FF2B5EF4-FFF2-40B4-BE49-F238E27FC236}">
                  <a16:creationId xmlns:a16="http://schemas.microsoft.com/office/drawing/2014/main" id="{10147884-2FAE-F205-E4C1-A67C3A682591}"/>
                </a:ext>
              </a:extLst>
            </p:cNvPr>
            <p:cNvPicPr>
              <a:picLocks noChangeAspect="1"/>
            </p:cNvPicPr>
            <p:nvPr/>
          </p:nvPicPr>
          <p:blipFill>
            <a:blip r:embed="rId4"/>
            <a:stretch>
              <a:fillRect/>
            </a:stretch>
          </p:blipFill>
          <p:spPr>
            <a:xfrm>
              <a:off x="7284074" y="2669506"/>
              <a:ext cx="2804807" cy="973068"/>
            </a:xfrm>
            <a:prstGeom prst="rect">
              <a:avLst/>
            </a:prstGeom>
          </p:spPr>
        </p:pic>
        <p:sp>
          <p:nvSpPr>
            <p:cNvPr id="11" name="TextBox 10">
              <a:extLst>
                <a:ext uri="{FF2B5EF4-FFF2-40B4-BE49-F238E27FC236}">
                  <a16:creationId xmlns:a16="http://schemas.microsoft.com/office/drawing/2014/main" id="{F057BD70-1863-0240-D9DD-37C06C522476}"/>
                </a:ext>
              </a:extLst>
            </p:cNvPr>
            <p:cNvSpPr txBox="1"/>
            <p:nvPr/>
          </p:nvSpPr>
          <p:spPr>
            <a:xfrm>
              <a:off x="2097558" y="2748096"/>
              <a:ext cx="4935011" cy="606513"/>
            </a:xfrm>
            <a:prstGeom prst="rect">
              <a:avLst/>
            </a:prstGeom>
            <a:noFill/>
          </p:spPr>
          <p:txBody>
            <a:bodyPr wrap="square">
              <a:spAutoFit/>
            </a:bodyPr>
            <a:lstStyle/>
            <a:p>
              <a:pPr>
                <a:lnSpc>
                  <a:spcPct val="125000"/>
                </a:lnSpc>
                <a:spcAft>
                  <a:spcPts val="800"/>
                </a:spcAft>
              </a:pPr>
              <a:r>
                <a:rPr lang="en-GB" sz="1400" dirty="0">
                  <a:solidFill>
                    <a:schemeClr val="bg1"/>
                  </a:solidFill>
                  <a:effectLst/>
                  <a:latin typeface="Amasis MT Pro Medium" panose="02040604050005020304" pitchFamily="18" charset="0"/>
                  <a:ea typeface="Times New Roman" panose="02020603050405020304" pitchFamily="18" charset="0"/>
                  <a:cs typeface="Times New Roman" panose="02020603050405020304" pitchFamily="18" charset="0"/>
                </a:rPr>
                <a:t>Basic Generated Password -&gt; Plymouth-2023_University</a:t>
              </a:r>
              <a:r>
                <a:rPr lang="en-GB" sz="1400" dirty="0">
                  <a:solidFill>
                    <a:schemeClr val="bg1"/>
                  </a:solidFill>
                  <a:latin typeface="Amasis MT Pro Medium" panose="02040604050005020304" pitchFamily="18" charset="0"/>
                  <a:ea typeface="Times New Roman" panose="02020603050405020304" pitchFamily="18" charset="0"/>
                  <a:cs typeface="Times New Roman" panose="02020603050405020304" pitchFamily="18" charset="0"/>
                </a:rPr>
                <a:t> First letter of each word</a:t>
              </a:r>
              <a:endParaRPr lang="en-GB" sz="1400" dirty="0">
                <a:solidFill>
                  <a:schemeClr val="bg1"/>
                </a:solidFill>
                <a:effectLst/>
                <a:latin typeface="Amasis MT Pro Medium" panose="02040604050005020304" pitchFamily="18" charset="0"/>
                <a:ea typeface="Times New Roman" panose="02020603050405020304" pitchFamily="18" charset="0"/>
                <a:cs typeface="Times New Roman" panose="02020603050405020304" pitchFamily="18" charset="0"/>
              </a:endParaRPr>
            </a:p>
          </p:txBody>
        </p:sp>
      </p:grpSp>
      <p:grpSp>
        <p:nvGrpSpPr>
          <p:cNvPr id="15" name="Group 14">
            <a:extLst>
              <a:ext uri="{FF2B5EF4-FFF2-40B4-BE49-F238E27FC236}">
                <a16:creationId xmlns:a16="http://schemas.microsoft.com/office/drawing/2014/main" id="{3EC12740-F72E-B4F7-1155-2477DBAC36C3}"/>
              </a:ext>
            </a:extLst>
          </p:cNvPr>
          <p:cNvGrpSpPr/>
          <p:nvPr/>
        </p:nvGrpSpPr>
        <p:grpSpPr>
          <a:xfrm>
            <a:off x="3456515" y="5184622"/>
            <a:ext cx="8420789" cy="958955"/>
            <a:chOff x="1668091" y="4422177"/>
            <a:chExt cx="8420789" cy="958955"/>
          </a:xfrm>
        </p:grpSpPr>
        <p:pic>
          <p:nvPicPr>
            <p:cNvPr id="4" name="Picture 3" descr="A screen shot of a computer">
              <a:extLst>
                <a:ext uri="{FF2B5EF4-FFF2-40B4-BE49-F238E27FC236}">
                  <a16:creationId xmlns:a16="http://schemas.microsoft.com/office/drawing/2014/main" id="{67D07DE0-DCBF-9D23-70EF-92F892F020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84073" y="4422177"/>
              <a:ext cx="2804807" cy="958955"/>
            </a:xfrm>
            <a:prstGeom prst="rect">
              <a:avLst/>
            </a:prstGeom>
          </p:spPr>
        </p:pic>
        <p:sp>
          <p:nvSpPr>
            <p:cNvPr id="13" name="TextBox 12">
              <a:extLst>
                <a:ext uri="{FF2B5EF4-FFF2-40B4-BE49-F238E27FC236}">
                  <a16:creationId xmlns:a16="http://schemas.microsoft.com/office/drawing/2014/main" id="{66064EE2-E403-4E5F-D115-4A1DD1841CAE}"/>
                </a:ext>
              </a:extLst>
            </p:cNvPr>
            <p:cNvSpPr txBox="1"/>
            <p:nvPr/>
          </p:nvSpPr>
          <p:spPr>
            <a:xfrm>
              <a:off x="1668091" y="4538700"/>
              <a:ext cx="5364479" cy="523220"/>
            </a:xfrm>
            <a:prstGeom prst="rect">
              <a:avLst/>
            </a:prstGeom>
            <a:noFill/>
          </p:spPr>
          <p:txBody>
            <a:bodyPr wrap="square">
              <a:spAutoFit/>
            </a:bodyPr>
            <a:lstStyle/>
            <a:p>
              <a:r>
                <a:rPr lang="en-GB" sz="1400" dirty="0">
                  <a:solidFill>
                    <a:schemeClr val="bg1"/>
                  </a:solidFill>
                  <a:effectLst/>
                  <a:latin typeface="Amasis MT Pro Medium" panose="02040604050005020304" pitchFamily="18" charset="0"/>
                  <a:ea typeface="Times New Roman" panose="02020603050405020304" pitchFamily="18" charset="0"/>
                  <a:cs typeface="Times New Roman" panose="02020603050405020304" pitchFamily="18" charset="0"/>
                </a:rPr>
                <a:t>Strongest Generated Password -&gt; PlyMouth-2023_UniVersiTy</a:t>
              </a:r>
            </a:p>
            <a:p>
              <a:r>
                <a:rPr lang="en-GB" sz="1400" dirty="0">
                  <a:solidFill>
                    <a:schemeClr val="bg1"/>
                  </a:solidFill>
                  <a:latin typeface="Amasis MT Pro Medium" panose="02040604050005020304" pitchFamily="18" charset="0"/>
                  <a:cs typeface="Times New Roman" panose="02020603050405020304" pitchFamily="18" charset="0"/>
                </a:rPr>
                <a:t>Syllable Separation</a:t>
              </a:r>
              <a:endParaRPr lang="en-GB" sz="1400" dirty="0">
                <a:solidFill>
                  <a:schemeClr val="bg1"/>
                </a:solidFill>
                <a:latin typeface="Amasis MT Pro Medium" panose="02040604050005020304" pitchFamily="18" charset="0"/>
              </a:endParaRPr>
            </a:p>
          </p:txBody>
        </p:sp>
      </p:grpSp>
      <p:grpSp>
        <p:nvGrpSpPr>
          <p:cNvPr id="5" name="Group 4">
            <a:extLst>
              <a:ext uri="{FF2B5EF4-FFF2-40B4-BE49-F238E27FC236}">
                <a16:creationId xmlns:a16="http://schemas.microsoft.com/office/drawing/2014/main" id="{B2786807-F4C9-327E-1426-4F1EF5AA52BF}"/>
              </a:ext>
            </a:extLst>
          </p:cNvPr>
          <p:cNvGrpSpPr/>
          <p:nvPr/>
        </p:nvGrpSpPr>
        <p:grpSpPr>
          <a:xfrm>
            <a:off x="2135715" y="153662"/>
            <a:ext cx="2915920" cy="1840168"/>
            <a:chOff x="1048595" y="642770"/>
            <a:chExt cx="2915920" cy="1840168"/>
          </a:xfrm>
        </p:grpSpPr>
        <p:sp>
          <p:nvSpPr>
            <p:cNvPr id="3" name="Oval 2">
              <a:extLst>
                <a:ext uri="{FF2B5EF4-FFF2-40B4-BE49-F238E27FC236}">
                  <a16:creationId xmlns:a16="http://schemas.microsoft.com/office/drawing/2014/main" id="{CC014DDD-3C08-1743-8336-D803BBE6D803}"/>
                </a:ext>
              </a:extLst>
            </p:cNvPr>
            <p:cNvSpPr/>
            <p:nvPr/>
          </p:nvSpPr>
          <p:spPr>
            <a:xfrm>
              <a:off x="1048595" y="642770"/>
              <a:ext cx="2915920" cy="1840168"/>
            </a:xfrm>
            <a:prstGeom prst="ellipse">
              <a:avLst/>
            </a:prstGeom>
            <a:gradFill flip="none" rotWithShape="1">
              <a:gsLst>
                <a:gs pos="0">
                  <a:schemeClr val="tx1">
                    <a:lumMod val="75000"/>
                    <a:lumOff val="25000"/>
                  </a:schemeClr>
                </a:gs>
                <a:gs pos="39000">
                  <a:schemeClr val="tx1">
                    <a:lumMod val="85000"/>
                    <a:lumOff val="15000"/>
                  </a:schemeClr>
                </a:gs>
                <a:gs pos="65000">
                  <a:schemeClr val="tx1">
                    <a:lumMod val="95000"/>
                    <a:lumOff val="5000"/>
                  </a:schemeClr>
                </a:gs>
              </a:gsLst>
              <a:lin ang="2700000" scaled="1"/>
              <a:tileRect/>
            </a:gra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6DB9E842-2DFA-DE26-0879-E1DE7A1FB9D9}"/>
                </a:ext>
              </a:extLst>
            </p:cNvPr>
            <p:cNvSpPr txBox="1"/>
            <p:nvPr/>
          </p:nvSpPr>
          <p:spPr>
            <a:xfrm>
              <a:off x="1404926" y="943462"/>
              <a:ext cx="2416918" cy="1200329"/>
            </a:xfrm>
            <a:prstGeom prst="rect">
              <a:avLst/>
            </a:prstGeom>
            <a:noFill/>
          </p:spPr>
          <p:txBody>
            <a:bodyPr wrap="square" rtlCol="0">
              <a:spAutoFit/>
            </a:bodyPr>
            <a:lstStyle/>
            <a:p>
              <a:r>
                <a:rPr lang="en-GB" sz="36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Password Creator 1</a:t>
              </a:r>
            </a:p>
          </p:txBody>
        </p:sp>
      </p:grpSp>
      <p:sp>
        <p:nvSpPr>
          <p:cNvPr id="19" name="TextBox 18">
            <a:extLst>
              <a:ext uri="{FF2B5EF4-FFF2-40B4-BE49-F238E27FC236}">
                <a16:creationId xmlns:a16="http://schemas.microsoft.com/office/drawing/2014/main" id="{6100E5A2-8728-49AA-503C-6D3D640BAC10}"/>
              </a:ext>
            </a:extLst>
          </p:cNvPr>
          <p:cNvSpPr txBox="1"/>
          <p:nvPr/>
        </p:nvSpPr>
        <p:spPr>
          <a:xfrm>
            <a:off x="533268" y="2797928"/>
            <a:ext cx="4120012" cy="1200329"/>
          </a:xfrm>
          <a:prstGeom prst="rect">
            <a:avLst/>
          </a:prstGeom>
          <a:noFill/>
        </p:spPr>
        <p:txBody>
          <a:bodyPr wrap="square" rtlCol="0">
            <a:spAutoFit/>
          </a:bodyPr>
          <a:lstStyle/>
          <a:p>
            <a:r>
              <a:rPr lang="en-GB"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Foreseen Problems:</a:t>
            </a:r>
          </a:p>
          <a:p>
            <a:r>
              <a:rPr lang="en-GB" dirty="0">
                <a:solidFill>
                  <a:schemeClr val="bg1"/>
                </a:solidFill>
              </a:rPr>
              <a:t>English Language – Syllable Separation</a:t>
            </a:r>
          </a:p>
          <a:p>
            <a:r>
              <a:rPr lang="en-GB" dirty="0">
                <a:solidFill>
                  <a:schemeClr val="bg1"/>
                </a:solidFill>
              </a:rPr>
              <a:t>User logic  </a:t>
            </a:r>
          </a:p>
          <a:p>
            <a:r>
              <a:rPr lang="en-GB" dirty="0">
                <a:solidFill>
                  <a:schemeClr val="bg1"/>
                </a:solidFill>
              </a:rPr>
              <a:t>Security – Brute Force</a:t>
            </a:r>
          </a:p>
        </p:txBody>
      </p:sp>
      <p:sp>
        <p:nvSpPr>
          <p:cNvPr id="20" name="TextBox 19">
            <a:extLst>
              <a:ext uri="{FF2B5EF4-FFF2-40B4-BE49-F238E27FC236}">
                <a16:creationId xmlns:a16="http://schemas.microsoft.com/office/drawing/2014/main" id="{99DF9BF0-04C5-8011-572F-6A236A83499C}"/>
              </a:ext>
            </a:extLst>
          </p:cNvPr>
          <p:cNvSpPr txBox="1"/>
          <p:nvPr/>
        </p:nvSpPr>
        <p:spPr>
          <a:xfrm>
            <a:off x="9580880" y="1923884"/>
            <a:ext cx="2407920" cy="461665"/>
          </a:xfrm>
          <a:prstGeom prst="rect">
            <a:avLst/>
          </a:prstGeom>
          <a:noFill/>
        </p:spPr>
        <p:txBody>
          <a:bodyPr wrap="square" rtlCol="0">
            <a:spAutoFit/>
          </a:bodyPr>
          <a:lstStyle/>
          <a:p>
            <a:r>
              <a:rPr lang="en-GB" sz="24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Encryption</a:t>
            </a:r>
          </a:p>
        </p:txBody>
      </p:sp>
    </p:spTree>
    <p:extLst>
      <p:ext uri="{BB962C8B-B14F-4D97-AF65-F5344CB8AC3E}">
        <p14:creationId xmlns:p14="http://schemas.microsoft.com/office/powerpoint/2010/main" val="3768726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descr="the object is in ">
            <a:extLst>
              <a:ext uri="{FF2B5EF4-FFF2-40B4-BE49-F238E27FC236}">
                <a16:creationId xmlns:a16="http://schemas.microsoft.com/office/drawing/2014/main" id="{8E09BCB6-F961-E9C5-115F-CD246B093448}"/>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dirty="0">
                <a:solidFill>
                  <a:srgbClr val="FFFFFF"/>
                </a:solidFill>
                <a:latin typeface="+mj-lt"/>
                <a:ea typeface="+mj-ea"/>
                <a:cs typeface="+mj-cs"/>
              </a:rPr>
              <a:t>Google Search API</a:t>
            </a:r>
          </a:p>
        </p:txBody>
      </p:sp>
      <p:graphicFrame>
        <p:nvGraphicFramePr>
          <p:cNvPr id="23" name="TextBox 2">
            <a:extLst>
              <a:ext uri="{FF2B5EF4-FFF2-40B4-BE49-F238E27FC236}">
                <a16:creationId xmlns:a16="http://schemas.microsoft.com/office/drawing/2014/main" id="{A2072906-AE1D-466E-811E-22D5CD673FDA}"/>
              </a:ext>
            </a:extLst>
          </p:cNvPr>
          <p:cNvGraphicFramePr/>
          <p:nvPr>
            <p:extLst>
              <p:ext uri="{D42A27DB-BD31-4B8C-83A1-F6EECF244321}">
                <p14:modId xmlns:p14="http://schemas.microsoft.com/office/powerpoint/2010/main" val="3336507209"/>
              </p:ext>
            </p:extLst>
          </p:nvPr>
        </p:nvGraphicFramePr>
        <p:xfrm>
          <a:off x="929693" y="157545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18851559"/>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944</TotalTime>
  <Words>2054</Words>
  <Application>Microsoft Office PowerPoint</Application>
  <PresentationFormat>Widescreen</PresentationFormat>
  <Paragraphs>329</Paragraphs>
  <Slides>17</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ADLaM Display</vt:lpstr>
      <vt:lpstr>Amasis MT Pro Medium</vt:lpstr>
      <vt:lpstr>Arial</vt:lpstr>
      <vt:lpstr>Calibri</vt:lpstr>
      <vt:lpstr>Calibri Light</vt:lpstr>
      <vt:lpstr>Segoe UI</vt:lpstr>
      <vt:lpstr>Office Theme</vt:lpstr>
      <vt:lpstr>Project White Spectra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White Spectra</dc:title>
  <dc:creator>(s) Nikodem Drabik</dc:creator>
  <cp:lastModifiedBy>(s) Nikodem Drabik</cp:lastModifiedBy>
  <cp:revision>6</cp:revision>
  <dcterms:created xsi:type="dcterms:W3CDTF">2023-12-27T21:46:05Z</dcterms:created>
  <dcterms:modified xsi:type="dcterms:W3CDTF">2024-01-03T23:17:41Z</dcterms:modified>
</cp:coreProperties>
</file>