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handoutMasterIdLst>
    <p:handoutMasterId r:id="rId12"/>
  </p:handoutMasterIdLst>
  <p:sldIdLst>
    <p:sldId id="289" r:id="rId5"/>
    <p:sldId id="303" r:id="rId6"/>
    <p:sldId id="304" r:id="rId7"/>
    <p:sldId id="294" r:id="rId8"/>
    <p:sldId id="301" r:id="rId9"/>
    <p:sldId id="300" r:id="rId10"/>
    <p:sldId id="29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A3B3"/>
    <a:srgbClr val="A4A4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725" autoAdjust="0"/>
  </p:normalViewPr>
  <p:slideViewPr>
    <p:cSldViewPr snapToGrid="0" showGuides="1">
      <p:cViewPr varScale="1">
        <p:scale>
          <a:sx n="106" d="100"/>
          <a:sy n="106" d="100"/>
        </p:scale>
        <p:origin x="732" y="108"/>
      </p:cViewPr>
      <p:guideLst>
        <p:guide orient="horz" pos="1344"/>
        <p:guide pos="576"/>
        <p:guide orient="horz" pos="3744"/>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MJ" userId="57d76379b8f98c49" providerId="LiveId" clId="{D4FD7E77-2E41-4C7C-820C-2B583612611F}"/>
    <pc:docChg chg="undo custSel addSld delSld modSld">
      <pc:chgData name="Rajesh MJ" userId="57d76379b8f98c49" providerId="LiveId" clId="{D4FD7E77-2E41-4C7C-820C-2B583612611F}" dt="2024-11-19T02:17:12.666" v="50" actId="27636"/>
      <pc:docMkLst>
        <pc:docMk/>
      </pc:docMkLst>
      <pc:sldChg chg="del">
        <pc:chgData name="Rajesh MJ" userId="57d76379b8f98c49" providerId="LiveId" clId="{D4FD7E77-2E41-4C7C-820C-2B583612611F}" dt="2024-11-19T02:14:33.402" v="0" actId="47"/>
        <pc:sldMkLst>
          <pc:docMk/>
          <pc:sldMk cId="3001952327" sldId="290"/>
        </pc:sldMkLst>
      </pc:sldChg>
      <pc:sldChg chg="del">
        <pc:chgData name="Rajesh MJ" userId="57d76379b8f98c49" providerId="LiveId" clId="{D4FD7E77-2E41-4C7C-820C-2B583612611F}" dt="2024-11-19T02:14:35.018" v="2" actId="47"/>
        <pc:sldMkLst>
          <pc:docMk/>
          <pc:sldMk cId="2602246923" sldId="293"/>
        </pc:sldMkLst>
      </pc:sldChg>
      <pc:sldChg chg="addSp delSp modSp mod">
        <pc:chgData name="Rajesh MJ" userId="57d76379b8f98c49" providerId="LiveId" clId="{D4FD7E77-2E41-4C7C-820C-2B583612611F}" dt="2024-11-19T02:15:57.332" v="46" actId="1076"/>
        <pc:sldMkLst>
          <pc:docMk/>
          <pc:sldMk cId="2458698573" sldId="294"/>
        </pc:sldMkLst>
        <pc:picChg chg="add del mod">
          <ac:chgData name="Rajesh MJ" userId="57d76379b8f98c49" providerId="LiveId" clId="{D4FD7E77-2E41-4C7C-820C-2B583612611F}" dt="2024-11-19T02:15:57.332" v="46" actId="1076"/>
          <ac:picMkLst>
            <pc:docMk/>
            <pc:sldMk cId="2458698573" sldId="294"/>
            <ac:picMk id="2" creationId="{A15A99C5-3276-64D6-9B88-4759FFC90560}"/>
          </ac:picMkLst>
        </pc:picChg>
        <pc:picChg chg="del mod">
          <ac:chgData name="Rajesh MJ" userId="57d76379b8f98c49" providerId="LiveId" clId="{D4FD7E77-2E41-4C7C-820C-2B583612611F}" dt="2024-11-19T02:15:14.429" v="16" actId="21"/>
          <ac:picMkLst>
            <pc:docMk/>
            <pc:sldMk cId="2458698573" sldId="294"/>
            <ac:picMk id="4" creationId="{C643D724-2303-F91C-83F1-33405F9A920D}"/>
          </ac:picMkLst>
        </pc:picChg>
        <pc:picChg chg="del mod">
          <ac:chgData name="Rajesh MJ" userId="57d76379b8f98c49" providerId="LiveId" clId="{D4FD7E77-2E41-4C7C-820C-2B583612611F}" dt="2024-11-19T02:15:32.924" v="26" actId="21"/>
          <ac:picMkLst>
            <pc:docMk/>
            <pc:sldMk cId="2458698573" sldId="294"/>
            <ac:picMk id="8" creationId="{C31DE0CE-9417-FE41-A2F0-7A132948405A}"/>
          </ac:picMkLst>
        </pc:picChg>
        <pc:picChg chg="del mod">
          <ac:chgData name="Rajesh MJ" userId="57d76379b8f98c49" providerId="LiveId" clId="{D4FD7E77-2E41-4C7C-820C-2B583612611F}" dt="2024-11-19T02:15:46.172" v="37" actId="21"/>
          <ac:picMkLst>
            <pc:docMk/>
            <pc:sldMk cId="2458698573" sldId="294"/>
            <ac:picMk id="11" creationId="{D7E12A79-6FCB-2005-C07F-F3A772B0B785}"/>
          </ac:picMkLst>
        </pc:picChg>
        <pc:picChg chg="del mod">
          <ac:chgData name="Rajesh MJ" userId="57d76379b8f98c49" providerId="LiveId" clId="{D4FD7E77-2E41-4C7C-820C-2B583612611F}" dt="2024-11-19T02:15:01.175" v="8" actId="21"/>
          <ac:picMkLst>
            <pc:docMk/>
            <pc:sldMk cId="2458698573" sldId="294"/>
            <ac:picMk id="13" creationId="{76830148-FCDC-1FBC-3A0E-B0991E1B3076}"/>
          </ac:picMkLst>
        </pc:picChg>
        <pc:picChg chg="del">
          <ac:chgData name="Rajesh MJ" userId="57d76379b8f98c49" providerId="LiveId" clId="{D4FD7E77-2E41-4C7C-820C-2B583612611F}" dt="2024-11-19T02:15:53.796" v="43" actId="478"/>
          <ac:picMkLst>
            <pc:docMk/>
            <pc:sldMk cId="2458698573" sldId="294"/>
            <ac:picMk id="1026" creationId="{546D9BC2-5EA7-C43B-6D24-D4D691257246}"/>
          </ac:picMkLst>
        </pc:picChg>
      </pc:sldChg>
      <pc:sldChg chg="addSp delSp modSp mod">
        <pc:chgData name="Rajesh MJ" userId="57d76379b8f98c49" providerId="LiveId" clId="{D4FD7E77-2E41-4C7C-820C-2B583612611F}" dt="2024-11-19T02:15:18.862" v="19" actId="478"/>
        <pc:sldMkLst>
          <pc:docMk/>
          <pc:sldMk cId="3669335291" sldId="299"/>
        </pc:sldMkLst>
        <pc:picChg chg="add del mod">
          <ac:chgData name="Rajesh MJ" userId="57d76379b8f98c49" providerId="LiveId" clId="{D4FD7E77-2E41-4C7C-820C-2B583612611F}" dt="2024-11-19T02:15:18.862" v="19" actId="478"/>
          <ac:picMkLst>
            <pc:docMk/>
            <pc:sldMk cId="3669335291" sldId="299"/>
            <ac:picMk id="2" creationId="{C643D724-2303-F91C-83F1-33405F9A920D}"/>
          </ac:picMkLst>
        </pc:picChg>
      </pc:sldChg>
      <pc:sldChg chg="addSp delSp modSp mod">
        <pc:chgData name="Rajesh MJ" userId="57d76379b8f98c49" providerId="LiveId" clId="{D4FD7E77-2E41-4C7C-820C-2B583612611F}" dt="2024-11-19T02:15:22.086" v="21" actId="21"/>
        <pc:sldMkLst>
          <pc:docMk/>
          <pc:sldMk cId="1120563969" sldId="300"/>
        </pc:sldMkLst>
        <pc:picChg chg="add del mod">
          <ac:chgData name="Rajesh MJ" userId="57d76379b8f98c49" providerId="LiveId" clId="{D4FD7E77-2E41-4C7C-820C-2B583612611F}" dt="2024-11-19T02:15:07.981" v="13" actId="478"/>
          <ac:picMkLst>
            <pc:docMk/>
            <pc:sldMk cId="1120563969" sldId="300"/>
            <ac:picMk id="2" creationId="{76830148-FCDC-1FBC-3A0E-B0991E1B3076}"/>
          </ac:picMkLst>
        </pc:picChg>
        <pc:picChg chg="add del mod">
          <ac:chgData name="Rajesh MJ" userId="57d76379b8f98c49" providerId="LiveId" clId="{D4FD7E77-2E41-4C7C-820C-2B583612611F}" dt="2024-11-19T02:15:22.086" v="21" actId="21"/>
          <ac:picMkLst>
            <pc:docMk/>
            <pc:sldMk cId="1120563969" sldId="300"/>
            <ac:picMk id="5" creationId="{A15A99C5-3276-64D6-9B88-4759FFC90560}"/>
          </ac:picMkLst>
        </pc:picChg>
      </pc:sldChg>
      <pc:sldChg chg="del">
        <pc:chgData name="Rajesh MJ" userId="57d76379b8f98c49" providerId="LiveId" clId="{D4FD7E77-2E41-4C7C-820C-2B583612611F}" dt="2024-11-19T02:14:34.258" v="1" actId="47"/>
        <pc:sldMkLst>
          <pc:docMk/>
          <pc:sldMk cId="2174736287" sldId="302"/>
        </pc:sldMkLst>
      </pc:sldChg>
      <pc:sldChg chg="delSp modSp mod">
        <pc:chgData name="Rajesh MJ" userId="57d76379b8f98c49" providerId="LiveId" clId="{D4FD7E77-2E41-4C7C-820C-2B583612611F}" dt="2024-11-19T02:17:12.666" v="50" actId="27636"/>
        <pc:sldMkLst>
          <pc:docMk/>
          <pc:sldMk cId="112335351" sldId="303"/>
        </pc:sldMkLst>
        <pc:spChg chg="mod">
          <ac:chgData name="Rajesh MJ" userId="57d76379b8f98c49" providerId="LiveId" clId="{D4FD7E77-2E41-4C7C-820C-2B583612611F}" dt="2024-11-19T02:17:12.666" v="50" actId="27636"/>
          <ac:spMkLst>
            <pc:docMk/>
            <pc:sldMk cId="112335351" sldId="303"/>
            <ac:spMk id="3" creationId="{D7550585-CA92-EB41-9898-BB8983638AD6}"/>
          </ac:spMkLst>
        </pc:spChg>
        <pc:spChg chg="del">
          <ac:chgData name="Rajesh MJ" userId="57d76379b8f98c49" providerId="LiveId" clId="{D4FD7E77-2E41-4C7C-820C-2B583612611F}" dt="2024-11-19T02:17:06.774" v="47" actId="478"/>
          <ac:spMkLst>
            <pc:docMk/>
            <pc:sldMk cId="112335351" sldId="303"/>
            <ac:spMk id="6" creationId="{868E2822-F0BF-D949-B8E2-C5C9D5994043}"/>
          </ac:spMkLst>
        </pc:spChg>
        <pc:picChg chg="del">
          <ac:chgData name="Rajesh MJ" userId="57d76379b8f98c49" providerId="LiveId" clId="{D4FD7E77-2E41-4C7C-820C-2B583612611F}" dt="2024-11-19T02:17:08.974" v="48" actId="478"/>
          <ac:picMkLst>
            <pc:docMk/>
            <pc:sldMk cId="112335351" sldId="303"/>
            <ac:picMk id="7" creationId="{222ABB80-F4BD-D04A-9014-C1E1AC2799EF}"/>
          </ac:picMkLst>
        </pc:picChg>
      </pc:sldChg>
      <pc:sldChg chg="addSp delSp modSp add mod">
        <pc:chgData name="Rajesh MJ" userId="57d76379b8f98c49" providerId="LiveId" clId="{D4FD7E77-2E41-4C7C-820C-2B583612611F}" dt="2024-11-19T02:15:49.853" v="41" actId="1076"/>
        <pc:sldMkLst>
          <pc:docMk/>
          <pc:sldMk cId="1763688327" sldId="304"/>
        </pc:sldMkLst>
        <pc:spChg chg="del mod">
          <ac:chgData name="Rajesh MJ" userId="57d76379b8f98c49" providerId="LiveId" clId="{D4FD7E77-2E41-4C7C-820C-2B583612611F}" dt="2024-11-19T02:15:36.828" v="30" actId="478"/>
          <ac:spMkLst>
            <pc:docMk/>
            <pc:sldMk cId="1763688327" sldId="304"/>
            <ac:spMk id="3" creationId="{C72CBFEB-60F0-2B51-D087-0767E61ED145}"/>
          </ac:spMkLst>
        </pc:spChg>
        <pc:spChg chg="del">
          <ac:chgData name="Rajesh MJ" userId="57d76379b8f98c49" providerId="LiveId" clId="{D4FD7E77-2E41-4C7C-820C-2B583612611F}" dt="2024-11-19T02:15:36.828" v="30" actId="478"/>
          <ac:spMkLst>
            <pc:docMk/>
            <pc:sldMk cId="1763688327" sldId="304"/>
            <ac:spMk id="4" creationId="{48A57C1B-741B-E3C4-B5BB-7B021C2DE474}"/>
          </ac:spMkLst>
        </pc:spChg>
        <pc:spChg chg="add del mod">
          <ac:chgData name="Rajesh MJ" userId="57d76379b8f98c49" providerId="LiveId" clId="{D4FD7E77-2E41-4C7C-820C-2B583612611F}" dt="2024-11-19T02:15:37.903" v="31" actId="478"/>
          <ac:spMkLst>
            <pc:docMk/>
            <pc:sldMk cId="1763688327" sldId="304"/>
            <ac:spMk id="5" creationId="{D1DF93D0-6547-555D-562B-6ABC0AFF28AA}"/>
          </ac:spMkLst>
        </pc:spChg>
        <pc:spChg chg="del">
          <ac:chgData name="Rajesh MJ" userId="57d76379b8f98c49" providerId="LiveId" clId="{D4FD7E77-2E41-4C7C-820C-2B583612611F}" dt="2024-11-19T02:15:36.828" v="30" actId="478"/>
          <ac:spMkLst>
            <pc:docMk/>
            <pc:sldMk cId="1763688327" sldId="304"/>
            <ac:spMk id="6" creationId="{D38EAC7E-BE81-2EB1-2F4D-0096460CFBD2}"/>
          </ac:spMkLst>
        </pc:spChg>
        <pc:picChg chg="del">
          <ac:chgData name="Rajesh MJ" userId="57d76379b8f98c49" providerId="LiveId" clId="{D4FD7E77-2E41-4C7C-820C-2B583612611F}" dt="2024-11-19T02:15:36.828" v="30" actId="478"/>
          <ac:picMkLst>
            <pc:docMk/>
            <pc:sldMk cId="1763688327" sldId="304"/>
            <ac:picMk id="7" creationId="{1FA234BC-6340-AB37-1CD3-9E08BAAFA6B6}"/>
          </ac:picMkLst>
        </pc:picChg>
        <pc:picChg chg="add mod">
          <ac:chgData name="Rajesh MJ" userId="57d76379b8f98c49" providerId="LiveId" clId="{D4FD7E77-2E41-4C7C-820C-2B583612611F}" dt="2024-11-19T02:15:39.982" v="33" actId="1076"/>
          <ac:picMkLst>
            <pc:docMk/>
            <pc:sldMk cId="1763688327" sldId="304"/>
            <ac:picMk id="8" creationId="{C31DE0CE-9417-FE41-A2F0-7A132948405A}"/>
          </ac:picMkLst>
        </pc:picChg>
        <pc:picChg chg="add mod">
          <ac:chgData name="Rajesh MJ" userId="57d76379b8f98c49" providerId="LiveId" clId="{D4FD7E77-2E41-4C7C-820C-2B583612611F}" dt="2024-11-19T02:15:42.204" v="35"/>
          <ac:picMkLst>
            <pc:docMk/>
            <pc:sldMk cId="1763688327" sldId="304"/>
            <ac:picMk id="9" creationId="{A15A99C5-3276-64D6-9B88-4759FFC90560}"/>
          </ac:picMkLst>
        </pc:picChg>
        <pc:picChg chg="add mod">
          <ac:chgData name="Rajesh MJ" userId="57d76379b8f98c49" providerId="LiveId" clId="{D4FD7E77-2E41-4C7C-820C-2B583612611F}" dt="2024-11-19T02:15:49.853" v="41" actId="1076"/>
          <ac:picMkLst>
            <pc:docMk/>
            <pc:sldMk cId="1763688327" sldId="304"/>
            <ac:picMk id="11" creationId="{D7E12A79-6FCB-2005-C07F-F3A772B0B78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11/19/2024</a:t>
            </a:fld>
            <a:endParaRPr lang="en-US"/>
          </a:p>
        </p:txBody>
      </p:sp>
      <p:sp>
        <p:nvSpPr>
          <p:cNvPr id="4" name="Footer Placeholder 3">
            <a:extLst>
              <a:ext uri="{FF2B5EF4-FFF2-40B4-BE49-F238E27FC236}">
                <a16:creationId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a:t>Click to edit Master text styles</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3E35BBCA-FB90-42AF-995A-AA6CE87BD6E8}"/>
              </a:ext>
            </a:extLst>
          </p:cNvPr>
          <p:cNvPicPr>
            <a:picLocks noChangeAspect="1"/>
          </p:cNvPicPr>
          <p:nvPr userDrawn="1"/>
        </p:nvPicPr>
        <p:blipFill>
          <a:blip r:embed="rId2">
            <a:extLst>
              <a:ext uri="{96DAC541-7B7A-43D3-8B79-37D633B846F1}">
                <asvg:svgBlip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a16="http://schemas.microsoft.com/office/drawing/2014/main" id="{1F778D16-894A-4379-8B5B-DC242345151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7AA20A23-A33B-4A1B-9162-707282E53592}"/>
              </a:ext>
            </a:extLst>
          </p:cNvPr>
          <p:cNvPicPr>
            <a:picLocks noChangeAspect="1"/>
          </p:cNvPicPr>
          <p:nvPr userDrawn="1"/>
        </p:nvPicPr>
        <p:blipFill>
          <a:blip r:embed="rId2">
            <a:extLst>
              <a:ext uri="{96DAC541-7B7A-43D3-8B79-37D633B846F1}">
                <asvg:svgBlip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a16="http://schemas.microsoft.com/office/drawing/2014/main" id="{09C8060D-32CA-4A3C-9EAF-A2D3801AB86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C6103AFC-AC4C-4756-AEEE-B0D669AC8C89}"/>
              </a:ext>
            </a:extLst>
          </p:cNvPr>
          <p:cNvPicPr>
            <a:picLocks noChangeAspect="1"/>
          </p:cNvPicPr>
          <p:nvPr userDrawn="1"/>
        </p:nvPicPr>
        <p:blipFill>
          <a:blip r:embed="rId2">
            <a:extLst>
              <a:ext uri="{96DAC541-7B7A-43D3-8B79-37D633B846F1}">
                <asvg:svgBlip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DE512D6-1B42-4E1C-AEE3-478A340AC162}"/>
              </a:ext>
            </a:extLst>
          </p:cNvPr>
          <p:cNvSpPr>
            <a:spLocks noGrp="1"/>
          </p:cNvSpPr>
          <p:nvPr>
            <p:ph type="body" sz="quarter" idx="10"/>
          </p:nvPr>
        </p:nvSpPr>
        <p:spPr>
          <a:xfrm>
            <a:off x="1613041" y="1209387"/>
            <a:ext cx="8965918" cy="2131884"/>
          </a:xfrm>
        </p:spPr>
        <p:txBody>
          <a:bodyPr>
            <a:normAutofit fontScale="92500" lnSpcReduction="10000"/>
          </a:bodyPr>
          <a:lstStyle/>
          <a:p>
            <a:r>
              <a:rPr lang="en-US" dirty="0"/>
              <a:t>Domestic Electric Circuits</a:t>
            </a:r>
          </a:p>
        </p:txBody>
      </p:sp>
      <p:pic>
        <p:nvPicPr>
          <p:cNvPr id="12" name="Graphic 11" descr="Illustration of a pencil character ">
            <a:extLst>
              <a:ext uri="{FF2B5EF4-FFF2-40B4-BE49-F238E27FC236}">
                <a16:creationId xmlns:a16="http://schemas.microsoft.com/office/drawing/2014/main" id="{937FAC84-23F1-401F-A313-68AD63D601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077964">
            <a:off x="1811563" y="4144102"/>
            <a:ext cx="1155789" cy="1971643"/>
          </a:xfrm>
          <a:prstGeom prst="rect">
            <a:avLst/>
          </a:prstGeom>
        </p:spPr>
      </p:pic>
      <p:pic>
        <p:nvPicPr>
          <p:cNvPr id="8" name="Graphic 7" descr="Illustration of a blue bag of school supplies character ">
            <a:extLst>
              <a:ext uri="{FF2B5EF4-FFF2-40B4-BE49-F238E27FC236}">
                <a16:creationId xmlns:a16="http://schemas.microsoft.com/office/drawing/2014/main" id="{F3A63EAE-D921-4D74-B1C8-6D0E847DFD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22560" y="4391095"/>
            <a:ext cx="2483858" cy="1709233"/>
          </a:xfrm>
          <a:prstGeom prst="rect">
            <a:avLst/>
          </a:prstGeom>
        </p:spPr>
      </p:pic>
      <p:pic>
        <p:nvPicPr>
          <p:cNvPr id="10" name="Graphic 9" descr="Illustration of a purple book character ">
            <a:extLst>
              <a:ext uri="{FF2B5EF4-FFF2-40B4-BE49-F238E27FC236}">
                <a16:creationId xmlns:a16="http://schemas.microsoft.com/office/drawing/2014/main" id="{8A4FC9B1-AAE5-49E7-9209-B1CD7DC8CD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269620" y="4059937"/>
            <a:ext cx="1775352" cy="2059055"/>
          </a:xfrm>
          <a:prstGeom prst="rect">
            <a:avLst/>
          </a:prstGeom>
        </p:spPr>
      </p:pic>
      <p:pic>
        <p:nvPicPr>
          <p:cNvPr id="6" name="Graphic 5" descr="Illustration of a globe character ">
            <a:extLst>
              <a:ext uri="{FF2B5EF4-FFF2-40B4-BE49-F238E27FC236}">
                <a16:creationId xmlns:a16="http://schemas.microsoft.com/office/drawing/2014/main" id="{A1CF0450-3738-4D52-BF18-A90C1F16AC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08174" y="4442978"/>
            <a:ext cx="2213723" cy="1748841"/>
          </a:xfrm>
          <a:prstGeom prst="rect">
            <a:avLst/>
          </a:prstGeom>
        </p:spPr>
      </p:pic>
    </p:spTree>
    <p:extLst>
      <p:ext uri="{BB962C8B-B14F-4D97-AF65-F5344CB8AC3E}">
        <p14:creationId xmlns:p14="http://schemas.microsoft.com/office/powerpoint/2010/main" val="2437550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917F77-243B-4BBF-93F5-981B781895FB}"/>
              </a:ext>
            </a:extLst>
          </p:cNvPr>
          <p:cNvSpPr>
            <a:spLocks noGrp="1"/>
          </p:cNvSpPr>
          <p:nvPr>
            <p:ph type="title"/>
          </p:nvPr>
        </p:nvSpPr>
        <p:spPr/>
        <p:txBody>
          <a:bodyPr/>
          <a:lstStyle/>
          <a:p>
            <a:r>
              <a:rPr lang="en-US" dirty="0"/>
              <a:t>Main Board</a:t>
            </a:r>
          </a:p>
        </p:txBody>
      </p:sp>
      <p:sp>
        <p:nvSpPr>
          <p:cNvPr id="3" name="Text Placeholder 2">
            <a:extLst>
              <a:ext uri="{FF2B5EF4-FFF2-40B4-BE49-F238E27FC236}">
                <a16:creationId xmlns:a16="http://schemas.microsoft.com/office/drawing/2014/main" id="{D7550585-CA92-EB41-9898-BB8983638AD6}"/>
              </a:ext>
            </a:extLst>
          </p:cNvPr>
          <p:cNvSpPr>
            <a:spLocks noGrp="1"/>
          </p:cNvSpPr>
          <p:nvPr>
            <p:ph type="body" sz="quarter" idx="11"/>
          </p:nvPr>
        </p:nvSpPr>
        <p:spPr>
          <a:xfrm>
            <a:off x="525101" y="1970358"/>
            <a:ext cx="10722019" cy="4233672"/>
          </a:xfrm>
        </p:spPr>
        <p:txBody>
          <a:bodyPr>
            <a:normAutofit/>
          </a:bodyPr>
          <a:lstStyle/>
          <a:p>
            <a:pPr marL="342900" indent="-342900">
              <a:lnSpc>
                <a:spcPts val="2800"/>
              </a:lnSpc>
              <a:buFont typeface="Arial" panose="020B0604020202020204" pitchFamily="34" charset="0"/>
              <a:buChar char="•"/>
            </a:pPr>
            <a:r>
              <a:rPr lang="en-US" dirty="0"/>
              <a:t>It is provided outside the building under a covered place. It contains the energy-meter and the main switch.</a:t>
            </a:r>
          </a:p>
          <a:p>
            <a:pPr marL="342900" indent="-342900">
              <a:lnSpc>
                <a:spcPts val="2800"/>
              </a:lnSpc>
              <a:buFont typeface="Arial" panose="020B0604020202020204" pitchFamily="34" charset="0"/>
              <a:buChar char="•"/>
            </a:pPr>
            <a:r>
              <a:rPr lang="en-US" dirty="0"/>
              <a:t>From the street electrical pole. A thick rubber insulated cord reaches the main board. It contains two thick copper or aluminum wires, once covered with red and other covered with black plastic covering. They Form:</a:t>
            </a:r>
          </a:p>
          <a:p>
            <a:pPr marL="800100" lvl="1" indent="-342900">
              <a:lnSpc>
                <a:spcPts val="2800"/>
              </a:lnSpc>
              <a:buFont typeface="Courier New" panose="02070309020205020404" pitchFamily="49" charset="0"/>
              <a:buChar char="o"/>
            </a:pPr>
            <a:r>
              <a:rPr lang="en-US" sz="1800" dirty="0">
                <a:solidFill>
                  <a:schemeClr val="bg1"/>
                </a:solidFill>
              </a:rPr>
              <a:t>The line wire (L) – Potential 220 V</a:t>
            </a:r>
          </a:p>
          <a:p>
            <a:pPr marL="800100" lvl="1" indent="-342900">
              <a:lnSpc>
                <a:spcPts val="2800"/>
              </a:lnSpc>
              <a:buFont typeface="Courier New" panose="02070309020205020404" pitchFamily="49" charset="0"/>
              <a:buChar char="o"/>
            </a:pPr>
            <a:r>
              <a:rPr lang="en-US" sz="1800" dirty="0">
                <a:solidFill>
                  <a:schemeClr val="bg1"/>
                </a:solidFill>
              </a:rPr>
              <a:t>Neutral line wire (N) – Potential 0 V</a:t>
            </a:r>
          </a:p>
          <a:p>
            <a:pPr marL="342900" indent="-342900">
              <a:lnSpc>
                <a:spcPts val="2800"/>
              </a:lnSpc>
              <a:buFont typeface="Arial" panose="020B0604020202020204" pitchFamily="34" charset="0"/>
              <a:buChar char="•"/>
            </a:pPr>
            <a:r>
              <a:rPr lang="en-US" dirty="0"/>
              <a:t>A third wire is a thick bare wire of copper, called earth wire E.</a:t>
            </a:r>
          </a:p>
          <a:p>
            <a:pPr marL="342900" indent="-342900">
              <a:lnSpc>
                <a:spcPts val="2800"/>
              </a:lnSpc>
              <a:buFont typeface="Arial" panose="020B0604020202020204" pitchFamily="34" charset="0"/>
              <a:buChar char="•"/>
            </a:pPr>
            <a:r>
              <a:rPr lang="en-US" dirty="0"/>
              <a:t>It is connected to an earth connection which consists of a thick copper plate P buried deep inside the moist earth.</a:t>
            </a:r>
          </a:p>
          <a:p>
            <a:endParaRPr lang="en-US" dirty="0"/>
          </a:p>
        </p:txBody>
      </p:sp>
    </p:spTree>
    <p:extLst>
      <p:ext uri="{BB962C8B-B14F-4D97-AF65-F5344CB8AC3E}">
        <p14:creationId xmlns:p14="http://schemas.microsoft.com/office/powerpoint/2010/main" val="112335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2E76A267-102A-46DD-351D-B2BF072A1A2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C31DE0CE-9417-FE41-A2F0-7A132948405A}"/>
              </a:ext>
            </a:extLst>
          </p:cNvPr>
          <p:cNvPicPr>
            <a:picLocks noChangeAspect="1"/>
          </p:cNvPicPr>
          <p:nvPr/>
        </p:nvPicPr>
        <p:blipFill>
          <a:blip r:embed="rId2"/>
          <a:stretch>
            <a:fillRect/>
          </a:stretch>
        </p:blipFill>
        <p:spPr>
          <a:xfrm rot="16200000">
            <a:off x="1930160" y="577883"/>
            <a:ext cx="3543795" cy="4953691"/>
          </a:xfrm>
          <a:prstGeom prst="rect">
            <a:avLst/>
          </a:prstGeom>
        </p:spPr>
      </p:pic>
      <p:pic>
        <p:nvPicPr>
          <p:cNvPr id="11" name="Picture 10">
            <a:extLst>
              <a:ext uri="{FF2B5EF4-FFF2-40B4-BE49-F238E27FC236}">
                <a16:creationId xmlns:a16="http://schemas.microsoft.com/office/drawing/2014/main" id="{D7E12A79-6FCB-2005-C07F-F3A772B0B785}"/>
              </a:ext>
            </a:extLst>
          </p:cNvPr>
          <p:cNvPicPr>
            <a:picLocks noChangeAspect="1"/>
          </p:cNvPicPr>
          <p:nvPr/>
        </p:nvPicPr>
        <p:blipFill>
          <a:blip r:embed="rId3"/>
          <a:stretch>
            <a:fillRect/>
          </a:stretch>
        </p:blipFill>
        <p:spPr>
          <a:xfrm rot="16200000">
            <a:off x="7886129" y="637797"/>
            <a:ext cx="2061836" cy="4833861"/>
          </a:xfrm>
          <a:prstGeom prst="rect">
            <a:avLst/>
          </a:prstGeom>
        </p:spPr>
      </p:pic>
    </p:spTree>
    <p:extLst>
      <p:ext uri="{BB962C8B-B14F-4D97-AF65-F5344CB8AC3E}">
        <p14:creationId xmlns:p14="http://schemas.microsoft.com/office/powerpoint/2010/main" val="176368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B7C4AF-BB0C-400D-A8AA-F137B0266E2D}"/>
              </a:ext>
            </a:extLst>
          </p:cNvPr>
          <p:cNvSpPr>
            <a:spLocks noGrp="1"/>
          </p:cNvSpPr>
          <p:nvPr>
            <p:ph type="title"/>
          </p:nvPr>
        </p:nvSpPr>
        <p:spPr/>
        <p:txBody>
          <a:bodyPr/>
          <a:lstStyle/>
          <a:p>
            <a:r>
              <a:rPr lang="en-US" dirty="0"/>
              <a:t>Earthing</a:t>
            </a:r>
          </a:p>
        </p:txBody>
      </p:sp>
      <p:sp>
        <p:nvSpPr>
          <p:cNvPr id="7" name="Oval 6">
            <a:extLst>
              <a:ext uri="{FF2B5EF4-FFF2-40B4-BE49-F238E27FC236}">
                <a16:creationId xmlns:a16="http://schemas.microsoft.com/office/drawing/2014/main" id="{AA4F2D27-80D1-43A4-B893-7086233F71D1}"/>
              </a:ext>
              <a:ext uri="{C183D7F6-B498-43B3-948B-1728B52AA6E4}">
                <adec:decorative xmlns:adec="http://schemas.microsoft.com/office/drawing/2017/decorative" val="1"/>
              </a:ext>
            </a:extLst>
          </p:cNvPr>
          <p:cNvSpPr/>
          <p:nvPr/>
        </p:nvSpPr>
        <p:spPr>
          <a:xfrm>
            <a:off x="646716" y="1714500"/>
            <a:ext cx="3429000" cy="34290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3562FEA6-8248-4738-93E1-2DBD6D4DB684}"/>
              </a:ext>
            </a:extLst>
          </p:cNvPr>
          <p:cNvSpPr>
            <a:spLocks noGrp="1"/>
          </p:cNvSpPr>
          <p:nvPr>
            <p:ph type="body" sz="quarter" idx="11"/>
          </p:nvPr>
        </p:nvSpPr>
        <p:spPr>
          <a:xfrm>
            <a:off x="4389120" y="1947209"/>
            <a:ext cx="6858000" cy="2787753"/>
          </a:xfrm>
        </p:spPr>
        <p:txBody>
          <a:bodyPr>
            <a:normAutofit/>
          </a:bodyPr>
          <a:lstStyle/>
          <a:p>
            <a:pPr marL="285750" indent="-285750">
              <a:buFont typeface="Arial" panose="020B0604020202020204" pitchFamily="34" charset="0"/>
              <a:buChar char="•"/>
            </a:pPr>
            <a:r>
              <a:rPr lang="en-US" dirty="0"/>
              <a:t>Connecting the metallic body of a high powered electrical appliance to the earth wire of domestic circuit.</a:t>
            </a:r>
          </a:p>
          <a:p>
            <a:pPr marL="285750" indent="-285750">
              <a:buFont typeface="Arial" panose="020B0604020202020204" pitchFamily="34" charset="0"/>
              <a:buChar char="•"/>
            </a:pPr>
            <a:r>
              <a:rPr lang="en-US" dirty="0"/>
              <a:t>Due to wear and tear with long use, live wire touches the body of application. When we operate this with our bare hands, it will cause a severe shock.</a:t>
            </a:r>
          </a:p>
          <a:p>
            <a:pPr marL="285750" indent="-285750">
              <a:buFont typeface="Arial" panose="020B0604020202020204" pitchFamily="34" charset="0"/>
              <a:buChar char="•"/>
            </a:pPr>
            <a:r>
              <a:rPr lang="en-US" dirty="0"/>
              <a:t>If a application is earthed, its body potential remains zero due to contact with the earth. Nothing is felt when such an application is operated.</a:t>
            </a:r>
          </a:p>
        </p:txBody>
      </p:sp>
      <p:pic>
        <p:nvPicPr>
          <p:cNvPr id="2" name="Picture 1">
            <a:extLst>
              <a:ext uri="{FF2B5EF4-FFF2-40B4-BE49-F238E27FC236}">
                <a16:creationId xmlns:a16="http://schemas.microsoft.com/office/drawing/2014/main" id="{A15A99C5-3276-64D6-9B88-4759FFC90560}"/>
              </a:ext>
            </a:extLst>
          </p:cNvPr>
          <p:cNvPicPr>
            <a:picLocks noChangeAspect="1"/>
          </p:cNvPicPr>
          <p:nvPr/>
        </p:nvPicPr>
        <p:blipFill>
          <a:blip r:embed="rId2"/>
          <a:stretch>
            <a:fillRect/>
          </a:stretch>
        </p:blipFill>
        <p:spPr>
          <a:xfrm rot="16200000">
            <a:off x="1404459" y="2050856"/>
            <a:ext cx="1913513" cy="2756288"/>
          </a:xfrm>
          <a:prstGeom prst="rect">
            <a:avLst/>
          </a:prstGeom>
        </p:spPr>
      </p:pic>
    </p:spTree>
    <p:extLst>
      <p:ext uri="{BB962C8B-B14F-4D97-AF65-F5344CB8AC3E}">
        <p14:creationId xmlns:p14="http://schemas.microsoft.com/office/powerpoint/2010/main" val="2458698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9A2FFE3-A7C7-9249-96D4-8D9AC15E0150}"/>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Overloading: when high powered electric appliance like refrigerator, AC electric iron are witched on simultaneously, total current through main wire may exceed the tolerance limit causing damage and fire.</a:t>
            </a:r>
          </a:p>
          <a:p>
            <a:pPr marL="285750" indent="-285750">
              <a:buFont typeface="Arial" panose="020B0604020202020204" pitchFamily="34" charset="0"/>
              <a:buChar char="•"/>
            </a:pPr>
            <a:r>
              <a:rPr lang="en-US" dirty="0"/>
              <a:t>Short Circuiting: Due to long use wear and tear or defective insulating material, the live and the neutral wires may become bare at some points and come in direct contact. Due to zero resistance,  a large current is produced and a huge sparkling is caused at point of contact. It may cause damages and fire.</a:t>
            </a:r>
          </a:p>
        </p:txBody>
      </p:sp>
      <p:sp>
        <p:nvSpPr>
          <p:cNvPr id="4" name="Title 3">
            <a:extLst>
              <a:ext uri="{FF2B5EF4-FFF2-40B4-BE49-F238E27FC236}">
                <a16:creationId xmlns:a16="http://schemas.microsoft.com/office/drawing/2014/main" id="{9BB246F5-21DE-9E95-A963-E07758B722E2}"/>
              </a:ext>
            </a:extLst>
          </p:cNvPr>
          <p:cNvSpPr>
            <a:spLocks noGrp="1"/>
          </p:cNvSpPr>
          <p:nvPr>
            <p:ph type="title"/>
          </p:nvPr>
        </p:nvSpPr>
        <p:spPr/>
        <p:txBody>
          <a:bodyPr>
            <a:normAutofit fontScale="90000"/>
          </a:bodyPr>
          <a:lstStyle/>
          <a:p>
            <a:pPr algn="ctr"/>
            <a:r>
              <a:rPr lang="en-US" dirty="0"/>
              <a:t>Over-loading &amp; Short-circuiting</a:t>
            </a:r>
          </a:p>
        </p:txBody>
      </p:sp>
    </p:spTree>
    <p:extLst>
      <p:ext uri="{BB962C8B-B14F-4D97-AF65-F5344CB8AC3E}">
        <p14:creationId xmlns:p14="http://schemas.microsoft.com/office/powerpoint/2010/main" val="524939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489C1B-E610-4A9C-9D28-118BB1DC57A9}"/>
              </a:ext>
            </a:extLst>
          </p:cNvPr>
          <p:cNvSpPr>
            <a:spLocks noGrp="1"/>
          </p:cNvSpPr>
          <p:nvPr>
            <p:ph type="title"/>
          </p:nvPr>
        </p:nvSpPr>
        <p:spPr/>
        <p:txBody>
          <a:bodyPr/>
          <a:lstStyle/>
          <a:p>
            <a:r>
              <a:rPr lang="en-US" dirty="0"/>
              <a:t>Electric Fuse</a:t>
            </a:r>
          </a:p>
        </p:txBody>
      </p:sp>
      <p:sp>
        <p:nvSpPr>
          <p:cNvPr id="3" name="Text Placeholder 2">
            <a:extLst>
              <a:ext uri="{FF2B5EF4-FFF2-40B4-BE49-F238E27FC236}">
                <a16:creationId xmlns:a16="http://schemas.microsoft.com/office/drawing/2014/main" id="{1795168B-77B1-A847-B1E3-2433BEBFD31A}"/>
              </a:ext>
            </a:extLst>
          </p:cNvPr>
          <p:cNvSpPr>
            <a:spLocks noGrp="1"/>
          </p:cNvSpPr>
          <p:nvPr>
            <p:ph type="body" sz="quarter" idx="11"/>
          </p:nvPr>
        </p:nvSpPr>
        <p:spPr>
          <a:xfrm>
            <a:off x="2331720" y="2951305"/>
            <a:ext cx="4367844" cy="3456432"/>
          </a:xfrm>
        </p:spPr>
        <p:txBody>
          <a:bodyPr/>
          <a:lstStyle/>
          <a:p>
            <a:pPr marL="285750" indent="-285750" algn="l">
              <a:lnSpc>
                <a:spcPts val="2800"/>
              </a:lnSpc>
              <a:buFont typeface="Arial" panose="020B0604020202020204" pitchFamily="34" charset="0"/>
              <a:buChar char="•"/>
            </a:pPr>
            <a:r>
              <a:rPr lang="en-US" dirty="0"/>
              <a:t>Safety device used to avoid fire due to over loading/short circuiting</a:t>
            </a:r>
          </a:p>
          <a:p>
            <a:pPr marL="285750" indent="-285750" algn="l">
              <a:lnSpc>
                <a:spcPts val="2800"/>
              </a:lnSpc>
              <a:buFont typeface="Arial" panose="020B0604020202020204" pitchFamily="34" charset="0"/>
              <a:buChar char="•"/>
            </a:pPr>
            <a:r>
              <a:rPr lang="en-US" dirty="0"/>
              <a:t>Consists of thin wire pf pure tin or alloy of copper and tin</a:t>
            </a:r>
          </a:p>
          <a:p>
            <a:pPr marL="285750" indent="-285750" algn="l">
              <a:lnSpc>
                <a:spcPts val="2800"/>
              </a:lnSpc>
              <a:buFont typeface="Arial" panose="020B0604020202020204" pitchFamily="34" charset="0"/>
              <a:buChar char="•"/>
            </a:pPr>
            <a:r>
              <a:rPr lang="en-US" dirty="0"/>
              <a:t>Fuse wire is a high resistant wire having low melting point.</a:t>
            </a:r>
          </a:p>
          <a:p>
            <a:endParaRPr lang="en-US" dirty="0"/>
          </a:p>
        </p:txBody>
      </p:sp>
      <p:grpSp>
        <p:nvGrpSpPr>
          <p:cNvPr id="14" name="Group 13">
            <a:extLst>
              <a:ext uri="{FF2B5EF4-FFF2-40B4-BE49-F238E27FC236}">
                <a16:creationId xmlns:a16="http://schemas.microsoft.com/office/drawing/2014/main" id="{A065671F-5DC1-16A7-B23E-F42AC47CAC0C}"/>
              </a:ext>
            </a:extLst>
          </p:cNvPr>
          <p:cNvGrpSpPr/>
          <p:nvPr/>
        </p:nvGrpSpPr>
        <p:grpSpPr>
          <a:xfrm>
            <a:off x="7019376" y="3663208"/>
            <a:ext cx="3084744" cy="1264304"/>
            <a:chOff x="4298810" y="5230780"/>
            <a:chExt cx="3084744" cy="1264304"/>
          </a:xfrm>
        </p:grpSpPr>
        <p:pic>
          <p:nvPicPr>
            <p:cNvPr id="6" name="Picture 5">
              <a:extLst>
                <a:ext uri="{FF2B5EF4-FFF2-40B4-BE49-F238E27FC236}">
                  <a16:creationId xmlns:a16="http://schemas.microsoft.com/office/drawing/2014/main" id="{1D939C07-8048-DE5E-A05E-5B4FE85161D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091" b="88430" l="7639" r="94444">
                          <a14:foregroundMark x1="88079" y1="47934" x2="90278" y2="47934"/>
                          <a14:foregroundMark x1="7639" y1="35537" x2="7639" y2="53719"/>
                          <a14:foregroundMark x1="94444" y1="38017" x2="93750" y2="61157"/>
                        </a14:backgroundRemoval>
                      </a14:imgEffect>
                    </a14:imgLayer>
                  </a14:imgProps>
                </a:ext>
              </a:extLst>
            </a:blip>
            <a:stretch>
              <a:fillRect/>
            </a:stretch>
          </p:blipFill>
          <p:spPr>
            <a:xfrm>
              <a:off x="4298810" y="6063077"/>
              <a:ext cx="3084744" cy="432007"/>
            </a:xfrm>
            <a:prstGeom prst="rect">
              <a:avLst/>
            </a:prstGeom>
          </p:spPr>
        </p:pic>
        <p:grpSp>
          <p:nvGrpSpPr>
            <p:cNvPr id="13" name="Group 12">
              <a:extLst>
                <a:ext uri="{FF2B5EF4-FFF2-40B4-BE49-F238E27FC236}">
                  <a16:creationId xmlns:a16="http://schemas.microsoft.com/office/drawing/2014/main" id="{451B962C-F5E1-5000-A2C6-785601E00E17}"/>
                </a:ext>
              </a:extLst>
            </p:cNvPr>
            <p:cNvGrpSpPr/>
            <p:nvPr/>
          </p:nvGrpSpPr>
          <p:grpSpPr>
            <a:xfrm>
              <a:off x="4396829" y="5230780"/>
              <a:ext cx="2888706" cy="1139860"/>
              <a:chOff x="4396829" y="5256289"/>
              <a:chExt cx="2888706" cy="1139860"/>
            </a:xfrm>
          </p:grpSpPr>
          <p:pic>
            <p:nvPicPr>
              <p:cNvPr id="8" name="Picture 7">
                <a:extLst>
                  <a:ext uri="{FF2B5EF4-FFF2-40B4-BE49-F238E27FC236}">
                    <a16:creationId xmlns:a16="http://schemas.microsoft.com/office/drawing/2014/main" id="{238E92E6-F1C3-90BB-985A-45D75D94087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475" b="89831" l="3519" r="94135">
                            <a14:foregroundMark x1="3519" y1="42373" x2="34018" y2="33898"/>
                            <a14:foregroundMark x1="34018" y1="33898" x2="75953" y2="52542"/>
                            <a14:foregroundMark x1="75953" y1="52542" x2="94135" y2="49153"/>
                            <a14:foregroundMark x1="3519" y1="42373" x2="5279" y2="61017"/>
                          </a14:backgroundRemoval>
                        </a14:imgEffect>
                      </a14:imgLayer>
                    </a14:imgProps>
                  </a:ext>
                </a:extLst>
              </a:blip>
              <a:stretch>
                <a:fillRect/>
              </a:stretch>
            </p:blipFill>
            <p:spPr>
              <a:xfrm>
                <a:off x="4396829" y="5256289"/>
                <a:ext cx="2888706" cy="499805"/>
              </a:xfrm>
              <a:prstGeom prst="rect">
                <a:avLst/>
              </a:prstGeom>
            </p:spPr>
          </p:pic>
          <p:sp>
            <p:nvSpPr>
              <p:cNvPr id="11" name="Rectangle 10">
                <a:extLst>
                  <a:ext uri="{FF2B5EF4-FFF2-40B4-BE49-F238E27FC236}">
                    <a16:creationId xmlns:a16="http://schemas.microsoft.com/office/drawing/2014/main" id="{D352DF0C-D22B-2E1C-BE8F-36E851031124}"/>
                  </a:ext>
                </a:extLst>
              </p:cNvPr>
              <p:cNvSpPr/>
              <p:nvPr/>
            </p:nvSpPr>
            <p:spPr>
              <a:xfrm>
                <a:off x="5707013" y="6213029"/>
                <a:ext cx="268338" cy="183120"/>
              </a:xfrm>
              <a:prstGeom prst="rect">
                <a:avLst/>
              </a:prstGeom>
              <a:solidFill>
                <a:srgbClr val="B3A3B3"/>
              </a:solidFill>
              <a:ln>
                <a:solidFill>
                  <a:srgbClr val="B3A3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12056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E089901-0028-451D-BEFF-E66F1CA09E5A}"/>
              </a:ext>
            </a:extLst>
          </p:cNvPr>
          <p:cNvSpPr>
            <a:spLocks noGrp="1"/>
          </p:cNvSpPr>
          <p:nvPr>
            <p:ph type="title"/>
          </p:nvPr>
        </p:nvSpPr>
        <p:spPr/>
        <p:txBody>
          <a:bodyPr/>
          <a:lstStyle/>
          <a:p>
            <a:r>
              <a:rPr lang="en-US" dirty="0"/>
              <a:t>Miniature Circuit Breaker</a:t>
            </a:r>
          </a:p>
        </p:txBody>
      </p:sp>
      <p:sp>
        <p:nvSpPr>
          <p:cNvPr id="3" name="Text Placeholder 2">
            <a:extLst>
              <a:ext uri="{FF2B5EF4-FFF2-40B4-BE49-F238E27FC236}">
                <a16:creationId xmlns:a16="http://schemas.microsoft.com/office/drawing/2014/main" id="{D3379B97-A3DA-7541-9D49-39EC686F9E3F}"/>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Automatic switch that opens when excessive current flows through circuit</a:t>
            </a:r>
          </a:p>
          <a:p>
            <a:pPr marL="285750" indent="-285750">
              <a:buFont typeface="Arial" panose="020B0604020202020204" pitchFamily="34" charset="0"/>
              <a:buChar char="•"/>
            </a:pPr>
            <a:r>
              <a:rPr lang="en-US" dirty="0"/>
              <a:t>Better than a fuse for the following reasons:</a:t>
            </a:r>
          </a:p>
          <a:p>
            <a:pPr marL="742950" lvl="1" indent="-285750">
              <a:buFont typeface="Courier New" panose="02070309020205020404" pitchFamily="49" charset="0"/>
              <a:buChar char="o"/>
            </a:pPr>
            <a:r>
              <a:rPr lang="en-US" sz="1800" dirty="0">
                <a:solidFill>
                  <a:schemeClr val="tx1">
                    <a:lumMod val="75000"/>
                    <a:lumOff val="25000"/>
                  </a:schemeClr>
                </a:solidFill>
              </a:rPr>
              <a:t>Fuse must be replaced after it has been operated, but not in the case of MCB.</a:t>
            </a:r>
          </a:p>
          <a:p>
            <a:pPr marL="742950" lvl="1" indent="-285750">
              <a:buFont typeface="Courier New" panose="02070309020205020404" pitchFamily="49" charset="0"/>
              <a:buChar char="o"/>
            </a:pPr>
            <a:r>
              <a:rPr lang="en-US" sz="1800" dirty="0">
                <a:solidFill>
                  <a:schemeClr val="tx1">
                    <a:lumMod val="75000"/>
                    <a:lumOff val="25000"/>
                  </a:schemeClr>
                </a:solidFill>
              </a:rPr>
              <a:t>Whenever there is a fault in a circuit the MCB switches off immediately, this way it is faster than fuse.</a:t>
            </a:r>
          </a:p>
          <a:p>
            <a:pPr marL="742950" lvl="1" indent="-285750">
              <a:buFont typeface="Courier New" panose="02070309020205020404" pitchFamily="49" charset="0"/>
              <a:buChar char="o"/>
            </a:pPr>
            <a:r>
              <a:rPr lang="en-US" sz="1800" dirty="0">
                <a:solidFill>
                  <a:schemeClr val="tx1">
                    <a:lumMod val="75000"/>
                    <a:lumOff val="25000"/>
                  </a:schemeClr>
                </a:solidFill>
              </a:rPr>
              <a:t>Can be reset quickly compared to a fuse.</a:t>
            </a:r>
          </a:p>
          <a:p>
            <a:pPr marL="742950" lvl="1" indent="-285750">
              <a:buFont typeface="Courier New" panose="02070309020205020404" pitchFamily="49" charset="0"/>
              <a:buChar char="o"/>
            </a:pPr>
            <a:endParaRPr lang="en-US" sz="1800" dirty="0">
              <a:solidFill>
                <a:schemeClr val="tx1">
                  <a:lumMod val="75000"/>
                  <a:lumOff val="25000"/>
                </a:schemeClr>
              </a:solidFill>
            </a:endParaRPr>
          </a:p>
          <a:p>
            <a:pPr marL="742950" lvl="1" indent="-285750">
              <a:buFontTx/>
              <a:buChar char="-"/>
            </a:pPr>
            <a:endParaRPr lang="en-US" sz="1800" dirty="0">
              <a:solidFill>
                <a:schemeClr val="tx1">
                  <a:lumMod val="75000"/>
                  <a:lumOff val="25000"/>
                </a:schemeClr>
              </a:solidFill>
            </a:endParaRPr>
          </a:p>
        </p:txBody>
      </p:sp>
    </p:spTree>
    <p:extLst>
      <p:ext uri="{BB962C8B-B14F-4D97-AF65-F5344CB8AC3E}">
        <p14:creationId xmlns:p14="http://schemas.microsoft.com/office/powerpoint/2010/main" val="3669335291"/>
      </p:ext>
    </p:extLst>
  </p:cSld>
  <p:clrMapOvr>
    <a:masterClrMapping/>
  </p:clrMapOvr>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penHousePresentation_Elementary_Win32_JB_v2" id="{76CC1F8F-1616-4FD5-B5D9-5288357CAB76}" vid="{CCFA5B03-57D1-4BF3-98DD-85D1A7F0AA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4EED2D-C894-47C4-9CDD-55EC03B2713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0F07EB6-DDE3-49D2-9047-A171C0D29C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431A9B-4B87-4F2F-AB9E-CAE6A6729B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Open house presentation</Template>
  <TotalTime>47</TotalTime>
  <Words>411</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Courier New</vt:lpstr>
      <vt:lpstr>Kristen ITC</vt:lpstr>
      <vt:lpstr>Quire Sans</vt:lpstr>
      <vt:lpstr>Office Theme</vt:lpstr>
      <vt:lpstr>PowerPoint Presentation</vt:lpstr>
      <vt:lpstr>Main Board</vt:lpstr>
      <vt:lpstr>PowerPoint Presentation</vt:lpstr>
      <vt:lpstr>Earthing</vt:lpstr>
      <vt:lpstr>Over-loading &amp; Short-circuiting</vt:lpstr>
      <vt:lpstr>Electric Fuse</vt:lpstr>
      <vt:lpstr>Miniature Circuit Breaker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MJ</dc:creator>
  <cp:lastModifiedBy>Rajesh MJ</cp:lastModifiedBy>
  <cp:revision>1</cp:revision>
  <dcterms:created xsi:type="dcterms:W3CDTF">2024-11-19T01:23:38Z</dcterms:created>
  <dcterms:modified xsi:type="dcterms:W3CDTF">2024-11-19T02:17:16Z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