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4205" y="349250"/>
            <a:ext cx="5876925" cy="1092200"/>
          </a:xfrm>
        </p:spPr>
        <p:txBody>
          <a:bodyPr/>
          <a:p>
            <a:r>
              <a:rPr lang="ru-RU" altLang="en-US"/>
              <a:t>Отчет о тестировании</a:t>
            </a:r>
            <a:br>
              <a:rPr lang="ru-RU" altLang="en-US"/>
            </a:b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90855" y="1273810"/>
            <a:ext cx="8582025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/>
              <a:t>Тестировщик: </a:t>
            </a:r>
            <a:r>
              <a:rPr lang="ru-RU" altLang="en-US">
                <a:highlight>
                  <a:srgbClr val="00FF00"/>
                </a:highlight>
              </a:rPr>
              <a:t>Поляков А.А., Захаров С.А., Зубайров Н.З.</a:t>
            </a:r>
            <a:endParaRPr lang="ru-RU" altLang="en-US"/>
          </a:p>
          <a:p>
            <a:pPr>
              <a:lnSpc>
                <a:spcPct val="150000"/>
              </a:lnSpc>
            </a:pPr>
            <a:r>
              <a:rPr lang="ru-RU" altLang="en-US"/>
              <a:t>Цель данного тестирования – оценить функциональность и производительность сайта </a:t>
            </a:r>
            <a:r>
              <a:rPr lang="ru-RU" altLang="en-US">
                <a:highlight>
                  <a:srgbClr val="00FF00"/>
                </a:highlight>
              </a:rPr>
              <a:t>www.stenova.ru</a:t>
            </a:r>
            <a:r>
              <a:rPr lang="ru-RU" altLang="en-US"/>
              <a:t>. Тестирование проводилось с использованием как ручных, так и автоматизированных методов. Важно отметить, что тестирование проводилось в несколько этапов, чтобы обеспечить всестороннюю проверку сайта.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Область тестирования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71195" y="1174750"/>
            <a:ext cx="109728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ru-RU" altLang="en-US" sz="2400"/>
              <a:t>Функциональность: проверка основных функций сайта, таких как регистрация, авторизация, добавление товаров в корзину и оформление заказа.</a:t>
            </a:r>
            <a:endParaRPr lang="ru-RU" altLang="en-US" sz="2400"/>
          </a:p>
          <a:p>
            <a:pPr>
              <a:lnSpc>
                <a:spcPct val="150000"/>
              </a:lnSpc>
            </a:pPr>
            <a:r>
              <a:rPr lang="ru-RU" altLang="en-US" sz="2400"/>
              <a:t>Производительность: оценка времени загрузки страниц и устойчивости сайта при высокой нагрузке.</a:t>
            </a:r>
            <a:endParaRPr lang="ru-RU" altLang="en-US" sz="2400"/>
          </a:p>
          <a:p>
            <a:pPr>
              <a:lnSpc>
                <a:spcPct val="150000"/>
              </a:lnSpc>
            </a:pPr>
            <a:r>
              <a:rPr lang="ru-RU" altLang="en-US" sz="2400"/>
              <a:t>Кроссбраузерность: проверка корректности работы сайта в различных браузерах и на различных устройствах.</a:t>
            </a:r>
            <a:endParaRPr lang="ru-RU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Методология тестирования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ru-RU" altLang="en-US" sz="1800"/>
              <a:t>Ручное тестирование: проверка функциональности сайта вручную. Мы выполняли различные сценарии использования сайта, чтобы выявить возможные проблемы.</a:t>
            </a:r>
            <a:endParaRPr lang="ru-RU" altLang="en-US" sz="1800"/>
          </a:p>
          <a:p>
            <a:pPr>
              <a:lnSpc>
                <a:spcPct val="150000"/>
              </a:lnSpc>
            </a:pPr>
            <a:r>
              <a:rPr lang="ru-RU" altLang="en-US" sz="1800"/>
              <a:t>Автоматизированное тестирование: использование инструментов Selenium для автоматизации тестов. Это позволило провести более масштабное и быстрое тестирование.</a:t>
            </a:r>
            <a:endParaRPr lang="ru-RU" altLang="en-US" sz="1800"/>
          </a:p>
          <a:p>
            <a:pPr>
              <a:lnSpc>
                <a:spcPct val="150000"/>
              </a:lnSpc>
            </a:pPr>
            <a:r>
              <a:rPr lang="ru-RU" altLang="en-US" sz="1800"/>
              <a:t>Тестирование производительности: использование JMeter для симуляции нагрузки на сайт. Это помогло оценить, как сайт будет работать при большом количестве пользователей.</a:t>
            </a:r>
            <a:endParaRPr lang="ru-RU" altLang="en-US" sz="1800"/>
          </a:p>
          <a:p>
            <a:pPr>
              <a:lnSpc>
                <a:spcPct val="150000"/>
              </a:lnSpc>
            </a:pPr>
            <a:r>
              <a:rPr lang="ru-RU" altLang="en-US" sz="1800"/>
              <a:t>Кроссбраузерное тестирование: проверка работы сайта в различных браузерах и на различных устройствах, чтобы убедиться, что сайт корректно отображается и функционирует в любых условиях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Результаты тестирования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Функциональность</a:t>
            </a:r>
            <a:endParaRPr lang="ru-RU" altLang="en-US"/>
          </a:p>
          <a:p>
            <a:r>
              <a:rPr lang="ru-RU" altLang="en-US"/>
              <a:t>Регистрация: успешно</a:t>
            </a:r>
            <a:endParaRPr lang="ru-RU" altLang="en-US"/>
          </a:p>
          <a:p>
            <a:r>
              <a:rPr lang="ru-RU" altLang="en-US"/>
              <a:t>Авторизация: успешно</a:t>
            </a:r>
            <a:endParaRPr lang="ru-RU" altLang="en-US"/>
          </a:p>
          <a:p>
            <a:r>
              <a:rPr lang="ru-RU" altLang="en-US"/>
              <a:t>Добавление товаров в корзину: успешно</a:t>
            </a:r>
            <a:endParaRPr lang="ru-RU" altLang="en-US"/>
          </a:p>
          <a:p>
            <a:r>
              <a:rPr lang="ru-RU" altLang="en-US"/>
              <a:t>Оформление заказа: успешно</a:t>
            </a:r>
            <a:endParaRPr lang="ru-RU" altLang="en-US"/>
          </a:p>
          <a:p>
            <a:r>
              <a:rPr lang="ru-RU" altLang="en-US"/>
              <a:t>Поиск товаров: успешно</a:t>
            </a:r>
            <a:endParaRPr lang="ru-RU" altLang="en-US"/>
          </a:p>
          <a:p>
            <a:r>
              <a:rPr lang="ru-RU" altLang="en-US"/>
              <a:t>Фильтрация товаров: успешно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Производительность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Время загрузки главной страницы: 2.5 секунды (в пределах нормы)</a:t>
            </a:r>
            <a:endParaRPr lang="ru-RU" altLang="en-US"/>
          </a:p>
          <a:p>
            <a:r>
              <a:rPr lang="ru-RU" altLang="en-US"/>
              <a:t>Устойчивость при нагрузке: сайт нормально работал при 200 одновременных пользователях</a:t>
            </a:r>
            <a:endParaRPr lang="ru-RU" altLang="en-US"/>
          </a:p>
          <a:p>
            <a:r>
              <a:rPr lang="ru-RU" altLang="en-US"/>
              <a:t>Время отклика сервера: 1.2 секунды (в пределах нормы)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Кроссбраузерность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Google Chrome: успешно</a:t>
            </a:r>
            <a:endParaRPr lang="ru-RU" altLang="en-US"/>
          </a:p>
          <a:p>
            <a:r>
              <a:rPr lang="ru-RU" altLang="en-US"/>
              <a:t>Mozilla Firefox: успешно</a:t>
            </a:r>
            <a:endParaRPr lang="ru-RU" altLang="en-US"/>
          </a:p>
          <a:p>
            <a:r>
              <a:rPr lang="en-US" altLang="en-US"/>
              <a:t>Opera</a:t>
            </a:r>
            <a:r>
              <a:rPr lang="ru-RU" altLang="en-US"/>
              <a:t>: успешно</a:t>
            </a:r>
            <a:endParaRPr lang="ru-RU" altLang="en-US"/>
          </a:p>
          <a:p>
            <a:r>
              <a:rPr lang="ru-RU" altLang="en-US"/>
              <a:t>Microsoft Edge: успешно</a:t>
            </a:r>
            <a:endParaRPr lang="ru-RU" altLang="en-US"/>
          </a:p>
          <a:p>
            <a:r>
              <a:rPr lang="en-US" altLang="en-US"/>
              <a:t>Yandex</a:t>
            </a:r>
            <a:r>
              <a:rPr lang="ru-RU" altLang="en-US"/>
              <a:t>: успешно</a:t>
            </a:r>
            <a:endParaRPr lang="ru-RU" altLang="en-US"/>
          </a:p>
          <a:p>
            <a:r>
              <a:rPr lang="ru-RU" altLang="en-US"/>
              <a:t>Мобильная версия сайта на </a:t>
            </a:r>
            <a:r>
              <a:rPr lang="en-US" altLang="en-US"/>
              <a:t>Android12 </a:t>
            </a:r>
            <a:r>
              <a:rPr lang="ru-RU" altLang="en-US"/>
              <a:t>в </a:t>
            </a:r>
            <a:r>
              <a:rPr lang="en-US" altLang="en-US"/>
              <a:t>Chrome</a:t>
            </a:r>
            <a:r>
              <a:rPr lang="ru-RU" altLang="en-US"/>
              <a:t>: успешно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Выводы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На основе проведенного тестирования можно сделать следующие выводы:</a:t>
            </a:r>
            <a:endParaRPr lang="ru-RU" altLang="en-US"/>
          </a:p>
          <a:p>
            <a:endParaRPr lang="ru-RU" altLang="en-US"/>
          </a:p>
          <a:p>
            <a:r>
              <a:rPr lang="ru-RU" altLang="en-US" sz="2400"/>
              <a:t>Функциональность сайта в целом соответствует требованиям.</a:t>
            </a:r>
            <a:endParaRPr lang="ru-RU" altLang="en-US" sz="2400"/>
          </a:p>
          <a:p>
            <a:r>
              <a:rPr lang="ru-RU" altLang="en-US" sz="2400"/>
              <a:t>Производительность сайта удовлетворительная. </a:t>
            </a:r>
            <a:endParaRPr lang="ru-RU" altLang="en-US" sz="2400"/>
          </a:p>
          <a:p>
            <a:r>
              <a:rPr lang="ru-RU" altLang="en-US" sz="2400"/>
              <a:t>Сайт корректно работает во всех основных браузерах и на различных устройствах.</a:t>
            </a:r>
            <a:endParaRPr lang="ru-R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2235</Words>
  <Application>WPS Presentation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Art_mountaineering</vt:lpstr>
      <vt:lpstr>Отчет о тестировании </vt:lpstr>
      <vt:lpstr>Область тестирования</vt:lpstr>
      <vt:lpstr>Методология тестирования</vt:lpstr>
      <vt:lpstr>Результаты тестирования</vt:lpstr>
      <vt:lpstr>Производительность</vt:lpstr>
      <vt:lpstr>Кроссбраузерность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</dc:creator>
  <cp:lastModifiedBy>Николай Зубайров</cp:lastModifiedBy>
  <cp:revision>7</cp:revision>
  <dcterms:created xsi:type="dcterms:W3CDTF">2024-11-15T18:28:00Z</dcterms:created>
  <dcterms:modified xsi:type="dcterms:W3CDTF">2024-11-15T20:10:58Z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1049-12.2.0.18607</vt:lpwstr>
  </property>
  <property fmtid="{D5CDD505-2E9C-101B-9397-08002B2CF9AE}" pid="3" name="ICV">
    <vt:lpwstr>DDFC5A8C58CC46DE80931E9568AB1092_11</vt:lpwstr>
  </property>
</Properties>
</file>