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911526d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b0911526db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911526d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b0911526db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911526d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b0911526db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0911526d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b0911526db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911526d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b0911526db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0911526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b0911526db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911526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b0911526db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0911526d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b0911526db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0911526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b0911526db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911526d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b0911526db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911526d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b0911526db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0911526d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b0911526db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0911526d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b0911526db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0911526d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b0911526db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9165aeb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a9165aeb0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0911526d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b0911526db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6f33ed0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a6f33ed06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87e3799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a87e37997c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3f1487932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a3f1487932_2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3f1487932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a3f1487932_2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f1487932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a3f1487932_2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091152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b0911526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911526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b0911526d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911526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b0911526d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911526d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b0911526d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911526d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b0911526db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25189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fafafa">
  <p:cSld name="Slidesfafaf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 flipH="1" rot="10800000">
            <a:off x="0" y="-97566"/>
            <a:ext cx="12192000" cy="6261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``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flipH="1" rot="10800000">
            <a:off x="0" y="6163632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364721" y="626083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5733" y="6347933"/>
            <a:ext cx="976000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703733" y="-1232"/>
            <a:ext cx="10515600" cy="8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67"/>
              <a:buFont typeface="Calibri"/>
              <a:buNone/>
              <a:defRPr sz="3466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44859" y="2566201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3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Title">
  <p:cSld name="Section With 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44859" y="2566201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3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Content">
  <p:cSld name="Slide with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0" y="1"/>
            <a:ext cx="12192000" cy="71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3501" y="806451"/>
            <a:ext cx="12054417" cy="546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1"/>
            <a:ext cx="12192000" cy="71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30A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51324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 flipH="1" rot="10800000">
            <a:off x="0" y="1"/>
            <a:ext cx="12192000" cy="6261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5733" y="6347933"/>
            <a:ext cx="976000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0" y="-69289"/>
            <a:ext cx="12192000" cy="5270977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1652" y="1140667"/>
            <a:ext cx="2328800" cy="10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544859" y="2566201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5333"/>
              <a:buFont typeface="Calibri"/>
              <a:buNone/>
              <a:defRPr b="0" i="0" sz="5333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30A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12192000" cy="51324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/>
        </p:nvSpPr>
        <p:spPr>
          <a:xfrm flipH="1" rot="10800000">
            <a:off x="0" y="1"/>
            <a:ext cx="12192000" cy="6261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5733" y="6347933"/>
            <a:ext cx="976000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544859" y="2566201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5333"/>
              <a:buFont typeface="Calibri"/>
              <a:buNone/>
              <a:defRPr b="0" i="0" sz="5333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0" y="-100836"/>
            <a:ext cx="12192000" cy="5132400"/>
          </a:xfrm>
          <a:prstGeom prst="rect">
            <a:avLst/>
          </a:prstGeom>
          <a:solidFill>
            <a:srgbClr val="642C8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30A0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12192000" cy="51324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/>
        </p:nvSpPr>
        <p:spPr>
          <a:xfrm flipH="1" rot="10800000">
            <a:off x="0" y="1"/>
            <a:ext cx="12192000" cy="6261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5733" y="6347933"/>
            <a:ext cx="976000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0" y="1"/>
            <a:ext cx="12192000" cy="71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  <a:defRPr b="0" i="0" sz="3466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ctrTitle"/>
          </p:nvPr>
        </p:nvSpPr>
        <p:spPr>
          <a:xfrm>
            <a:off x="75" y="2518900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>
                <a:latin typeface="Maven Pro"/>
                <a:ea typeface="Maven Pro"/>
                <a:cs typeface="Maven Pro"/>
                <a:sym typeface="Maven Pro"/>
              </a:rPr>
              <a:t>Python Development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75" y="5202250"/>
            <a:ext cx="12192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36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" name="Google Shape;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450" y="2179400"/>
            <a:ext cx="4257100" cy="14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 decorator este un concept Python care permite extinderea funcționalității unei funcții, metode sau clase fără a interveni asupra structurii acesteia.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Funcțiile sunt cetățeni de clasa I (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first class citizens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- suportă orice operație de bază: poate fi trimisă ca argument, returnată dintr-o funcție, modificată sau asignată unei variabile.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Combinând aceste informații cu cele anterioare legate de nested functions putem declara primul nostru decorator.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Decoratori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25" y="3052175"/>
            <a:ext cx="3143243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100" y="3006050"/>
            <a:ext cx="3112334" cy="19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20938" y="3052175"/>
            <a:ext cx="27432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Decoratorii pot fi folosiți atât fără parametri cât și cu parametri.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următorul exemplu avem un decorator care primește o funcție și returnează rezultatul inițial ridicat la pătrat. Acesta este un exemplu pentru un decorator care nu primește parametrii.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Decoratori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700" y="2386325"/>
            <a:ext cx="455295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350" y="2386325"/>
            <a:ext cx="4552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următorul exemplu avem un decorator care primește o funcție și returnează rezultatul inițial la puterea unui alt parametru primit de decorator.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Decoratori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525" y="1994900"/>
            <a:ext cx="5155353" cy="36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122" y="1994900"/>
            <a:ext cx="5155353" cy="36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0" y="2566200"/>
            <a:ext cx="12192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Clase și obiecte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din 4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clasă reprezintă șablonul unui obiect. Rolul ei este să definim structura și comportamentul unui obiect (folosind atribute și metode).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 obiect reprezintă o instanță a unei clase. Fiecare obiect poate propriile date, dar vor avea aceeași structură 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și comportament cu alte obiecte create pe baza aceeași clase.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exemplul anterior aveți modul în care se declară o clasă (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MyFirstPythonClass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și modul în care se creează un obiect (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my_first_python_object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declararea unei clase vom folosi keyword-ul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urmat de numele clasei. Numele unei clase trebuie să fie intuitiv și să fie scris folosind convenția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CapWords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declararea unui obiect trebuie instanțiată clasa folosind constructorul acesteia.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Clase și obiecte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113" y="2519363"/>
            <a:ext cx="42957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961150" y="806450"/>
            <a:ext cx="80031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exemplul alăturat puteți vedea definită o clasă reprezent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ând un câine. Această clasă dispune de următoarele: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atribute: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legs_no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acest atribut este static - este declarat la nivel de clasă. Poate fi accesat prin dot notation.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metode: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__init__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este un constructor. Rolul lui este să ne ajute să creăm obiecte cu date diferite.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__str__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este o metodă ce are rolul să definească o interpretare a obiectului. Este folosită când se dorește afișarea unui obiect sau convertirea lui la string.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change_name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este o metodă a clasei ce definește un comportament al obiectului. Ex: unui câine i se poate schimba numele.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speak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este o metodă statică, deoarece nu se bazează pe o anumită instanță a clasei.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Clase și obiecte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4900"/>
            <a:ext cx="3808738" cy="54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961150" y="806450"/>
            <a:ext cx="80031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acela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și exemplu, în partea de jos, puteți observa modalitățile de folosire ale celor discutate anterior.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Atributele statice pot fi folosite fără a avea nevoie de o instanță (obiect), folosind direct numele clasei. Același lucru este valabil și pentru metodele statice. Acest lucru este posibil pentru că acestea nu depind de o anumită instanță a clasei.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Folosirea constructorului se face prin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NumeClasa(parametrii)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în acest caz, atributul unui obiect fiind doar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name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Există acces direct la proprietățile unui obiect (my_dog.name)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Există acces direct la metodele unui obiect (my_dog.change_name)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Putem accesa atributele și metodele statice și prin intermediul instanței.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Clase și obiecte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4900"/>
            <a:ext cx="3808738" cy="54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majoritatea limbajelor de programare există noțiunea de de atribute și metode protected (pot fi folosite doar în interiorul aceluiași pachet/modul) sau private (pot fi folosite doar în interiorul clasei respective).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Acest lucru, print convenție poate fi obținut și în Python: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 atribut/metodă protected poate fi obținută prin prefixarea numelui cu _ (underscore).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 atribut/metodă private poate fi obținută prin prefixarea numelui cu __ (dublu underscore).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realitate acest lucru nu este posibil în Python pentru că atât un atribut/o metodă protected sau private poate fi accesată din-afară. În cazul protected acestea pot fi accesate fară probleme, în timp ce în cazul celor private, Python le schimbă numele la compilare folosind </a:t>
            </a:r>
            <a:r>
              <a:rPr b="1" i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_ClassName__name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Totuși ne putem folosi de acest lucru și de decoratorul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property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dar trebuie să reținem că Python nu ascunde date. Dacă cineva chiar vrea să acceseze o variabilă sau o metodă...o va face :)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Clase și obiecte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4872850" y="806450"/>
            <a:ext cx="7091400" cy="53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a obține un comportament private pentru atributele noastre ne vom folosi de notația cu __, dar și de avantajele oferite de decoratorul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property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Acest decorator ne ajută să folosim o metodă cu rol de atribut.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 ajutorul acestuia putem: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declara getter, setter, deleter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avea control total asupra modului de accesare, setare și ștergere a datelor.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 toate acestea, nu uitați că oricând datele pot fi accesate din exterior.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27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Clase și obiecte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50" y="806451"/>
            <a:ext cx="4595097" cy="53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086050" y="806450"/>
            <a:ext cx="8878200" cy="53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 cu ajutorul unei clase putem reprezenta și o pisică.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Din câte se poate observa în exemplul acesta singurele diferențe dintre clasa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Cat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și clasa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Dog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 reprezintă metoda speak.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rest, ambele clase folosesc aceeași proprietate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name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Codul care se repetă în cele două clase este enorm, iar dacă intervine necesitatea unei modificări aceasta va trebui făcută în mai multe locuri.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Aici intervin moștenirea și abstractizarea!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28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Clase și obiecte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50" y="714900"/>
            <a:ext cx="2808300" cy="541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Cuprins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Programare orientată pe obiecte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Decoratori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Clase și obiecte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Iteratori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086050" y="806450"/>
            <a:ext cx="8878200" cy="53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a evita cod duplicat putem crea o clasă părinte,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QuadrupedAnimal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care să conțină toate elementele comune ale animalelor patrupede: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legs_no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proprietatea name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metoda de schimbare a numelui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definirea unei metode ce necesită implementare individuală. În Python nu există definirea unei interfețe - se aplică conceptul de duck typing (dacă merge ca o rață și măcăne ca o rață atunci este clar o rață) - nu există obligativitatea implementării unei metode dintr-o interfață.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Clase și obiecte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50" y="867300"/>
            <a:ext cx="2708937" cy="52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2954275" y="806450"/>
            <a:ext cx="9009900" cy="53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imaginea alăturată avem definirea unor animale patrupede specifice, dar care moștenesc clasa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QuadrupedAnimal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imaginea de mai sus observăm instanțierea unor obiecte din aceste clase.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Clase și obiecte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50" y="1476375"/>
            <a:ext cx="267652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3300" y="3481375"/>
            <a:ext cx="31718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2769075" y="806450"/>
            <a:ext cx="9195000" cy="53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ca unele animale pot fi domestice, dar nu neaparat animale de companie (ex: vaca), vom rupe o parte din funcționalitatea clasei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QuadrupedAnimal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astfel încât să păstrăm doar ceea ce ține strict de animalele patrupede.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Funcționalitatea ce 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ține de numele animalului o vom muta în clasa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Pet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Din câte se observă în implementarea claselor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Dog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și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Cat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acestea vor moșteni atât clasa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QuadrupedAnimal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cât și clasa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Pet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cazul în care o clasă moștenește mai multe clase care au atribute/metode ce conțin același nume se va infera atributul/metoda din clasa care se afla prima în lista de clase moștenite.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Clase și obiecte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50" y="875725"/>
            <a:ext cx="2491325" cy="5223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325" y="2294438"/>
            <a:ext cx="1872500" cy="23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0" y="2566200"/>
            <a:ext cx="12192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Iteratori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din 4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 iterator este un obiect care conține o mulțime finită de valori.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 iterator poate fi iterat, adică se pot parcurge, în ordine, toate valorile sale.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Python, orice clasă care implementează protocolul unui iterator reprezintă un iterator. Protoculul presupune implementarea metodelor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__iter__()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și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__next__()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Atenție!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Listele, tuplurile, dicționarele și seturi sunt obiecte ce pot fi iterate din care se poate obține un iterator.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exemplul următor aveți reprezentat un iterator custom care parcurge numerele din șirul Fibonacci.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Iteratori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313" y="3771122"/>
            <a:ext cx="2363375" cy="23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acest moment, iterarea se poate face la infinit. Pentru a opri interarea infinită trebuie să condiționăm codul din metoda </a:t>
            </a:r>
            <a:r>
              <a:rPr b="1"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__next__</a:t>
            </a: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În momentu</a:t>
            </a: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 în care decidem să oprim iterarea vom arunca </a:t>
            </a:r>
            <a:r>
              <a:rPr b="1"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StopIteration</a:t>
            </a: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34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Iteratori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984" y="1583125"/>
            <a:ext cx="2948025" cy="45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Temă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488" y="1457925"/>
            <a:ext cx="4365031" cy="28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Să se scrie o clasă Fractie(numarator, numitor) care sa implementeze următoarele metode: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__init__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: instanțiem numărător și numitor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__str__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: afisam "numărător/numitor"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__add__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: returnam o noua fractie care reprezinta adunarea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__sub__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returnam o nouă fracție care reprezinta scădearea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inverse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returnează o nouă fracție (inversa fracției)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6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Temă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Vă mulțumesc!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575" y="1446375"/>
            <a:ext cx="5112851" cy="28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2566200"/>
            <a:ext cx="12192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Programare orientat</a:t>
            </a:r>
            <a:r>
              <a:rPr b="1" lang="en-US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ă pe obiecte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din 4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Programarea orientată pe obiecte reprezintă o paradigmă de programare ce are ca scop organizarea dezvoltării software în jurul datelor, a obiectelor, în locul funcțiilor.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 obiect este definit ca fiind o dată care are atribute și comportament unice.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 scurt, programarea orientată pe obiecte se concentrează pe obiectele pe care programatorul le gestionează, în loc să se concentreze pe logica necesară gestionării lor.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Acest mod de programare se aplică cu precădere aplicațiilor mari, complexe și/sau care au nevoie permanentă de actualizare sau mentenanță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Datorit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ă organizării unei aplicații orientată pe obiecte, acestea pot conduce la un mod de dezvoltare colaborativă. O astfel de aplicație poate fi divizată în mai multe grupuri, fiecare dintre ele fiind dezvoltat/actualizat de o echipă diferită.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Programare orientată pe obiecte - date generale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Primul pas în programarea orientată pe obiecte o reprezintă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modeling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-ul.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Acest pas face referire la identificarea tuturor obiectelor implicate în sistem și modul în care acestea interacționează între ele.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dată ce obiectele sunt identificate, acestea sunt generalizate sub formă de clasă de obiecte care definește tipul de date respectiv și toată logica necesară gestionării lor.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Python, orice tip dată este reprezentată ca un obiect. Tipurile de dată built-in sunt bazate pe clasa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Type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clasă pe care o moștenesc. Pentru a exemplifica acest lucru puteți folosi metoda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type()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Programare orientată pe obiecte - date generale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500" y="4317600"/>
            <a:ext cx="1569000" cy="16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Programarea orientată pe obiecte are la bază câteva principii ce trebuie cunoscute înainte de a ne apuca de dezvoltarea unei aplicații bazate pe POO.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Încapsularea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implementarea și starea fiecărui obiect sunt gestionate privat,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în interiorul unei clase.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alte obiecte nu au acces la alte clase și nici dreptul de a schimba starea altor obiecte, dar au acces la o listă de metode publice.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acest mod de a ascunde datele oferă o securitatea sporită și reduce riscul de a corupe datele într-un mod neintenționat.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Abstractizarea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 referă la expunerea mecanismelor interne către exterior numai în cazul în care acestea sunt relevante, ascunzând orice implementare de cod care nu este necesară.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ajută programatorii să facă modificări în timp mult mai ușor.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Programare orientată pe obiecte - principii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Moștenirea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clasă este fie o sublclasă fie o superclasă a unei alte clase cu care împarte aceleași proprietăți.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ajută la refolosirea oferind, în același timp, o structură bine definită.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Polimorfismul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obiectele au posibilitatea să aibă mai multe forme în funcție de contextul în care sunt folosite.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aplicația va decide care formă o are un obiect în fiecare moment al execuției, reducând necesitatea duplicării codului.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poate fi obținut prin Method Overriding 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și/sau Method Overloading. În Python, Method Overloading-ul nu este posibil.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Programare orientată pe obiecte - principii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b="1"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Modularitatea</a:t>
            </a:r>
            <a:endParaRPr b="1"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este mult mai ușor de intervenit în cazul unor eventuale defecte.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datorită încapsulării, fiecare clasă conține funcționalitate specifică unui anumit tip de obiect. Dacă unul din obiecte are un comportament neașteptat, atunci acel obiect are o problemă.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 datorită încapsulării, mai mulți programatori pot lucra concomitent la obiecte diferite fără riscul de a duplica funcționalități.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b="1"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Reutilizarea codului (code reusability)</a:t>
            </a:r>
            <a:endParaRPr b="1"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datorită moștenirii și abstractizării, funcționalitatea comună mai multor obiecte care împart caracteristici asemănătoare poate fi refolosită.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exemplu: o parte a aplicației are nevoie de un obiect care reprezintă o mașină de curse, iar o altă parte are nevoie de un obiect care reprezintă o mașină de teren. Din moment ce ambele împart anumite caracteristici specifice ale unei superclase </a:t>
            </a:r>
            <a:r>
              <a:rPr b="1"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Car</a:t>
            </a: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nu este nevoie de duplicarea acestei funcționalități.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b="1"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Flexibilitatea oferită de polimorfism.</a:t>
            </a:r>
            <a:endParaRPr b="1"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b="1"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Rezolvarea problemelor într-un mod gradual</a:t>
            </a:r>
            <a:endParaRPr b="1"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presupune spargerea unei probleme complexe în bucăți. Acestă practică este benefică pentru că oferă avantajul de a rezolva fiecare problemă în parte, lucrând în același timp la rezolvarea problemei per ansamblu.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Programare orientată pe obiecte - avantaje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0" y="2566200"/>
            <a:ext cx="12192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Decoratori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2 din 4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Week 5. Object oriented programming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eme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