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222" autoAdjust="0"/>
  </p:normalViewPr>
  <p:slideViewPr>
    <p:cSldViewPr snapToGrid="0">
      <p:cViewPr varScale="1">
        <p:scale>
          <a:sx n="68" d="100"/>
          <a:sy n="68" d="100"/>
        </p:scale>
        <p:origin x="5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D78A5-F7F7-4FDA-9FC3-13C183C761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1B2A7-6E5D-45A8-ACC3-04B4C9886EC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used network digraph</a:t>
            </a:r>
          </a:p>
          <a:p>
            <a:pPr marL="171450" indent="-171450">
              <a:buFontTx/>
              <a:buChar char="-"/>
            </a:pPr>
            <a:r>
              <a:rPr lang="en-GB" dirty="0"/>
              <a:t>hyperedges are represented as separate reaction nodes</a:t>
            </a:r>
          </a:p>
          <a:p>
            <a:pPr marL="171450" indent="-171450">
              <a:buFontTx/>
              <a:buChar char="-"/>
            </a:pPr>
            <a:r>
              <a:rPr lang="en-GB" dirty="0"/>
              <a:t>reverse reactions are represented by two reaction nodes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1B2A7-6E5D-45A8-ACC3-04B4C9886E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2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6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1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4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8FC73765-F21C-B493-9B10-2217F54F8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299E832-D146-4687-88A1-FFB2D9CD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65416E-03F8-41D5-B990-2911FA29A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86E1E3-1241-4AA2-A367-C7119C0C4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897C712-5A4F-43EB-9CEA-220F5F0DA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B53BC4-9922-4FEF-8353-53484833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FDEA2D-ABFE-4720-A244-531CCA0A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CA8723-4D9E-4722-9BE8-2C9821E30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C24E667-10C9-44C4-878A-C370377F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102688-674E-43F6-ABC3-4AE351E1D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DA0729-ED17-489A-AEAE-89B60BE0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EE5360-9A9D-4788-A560-35BAB29F3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086894-C61B-4448-A330-99C40F1C1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3AD06EB-39E5-4D26-B2ED-6EF8646D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5DA48D-BCBA-4A53-97A3-4CCF2F58A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7A948D-328F-49D1-AF64-51DF9B19C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7F605F-FD57-48CB-95AD-61964265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38CE02A-DA6D-42CE-AE65-35873216D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562FE60-E280-45A8-9D85-00BB73B61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EEBA5B-B307-4E41-9397-402ED0BF7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15CCDED-5405-45BC-824F-DD9ACF735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190AD4-C8CE-475C-B031-B135A61A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AFB7E4D-BFAD-46EB-832A-AD6ED848E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F9C3911-D2CC-4086-82E0-3AB46B7B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0D4ED45-A52C-4058-A1B0-2725C6723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40E485-93E7-461C-890F-85E7D6A9E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E28923B-9D5C-4F68-AE61-AD3B0738B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479B422-6C82-4016-B782-E666D1580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7E6D5F-267B-471E-8B10-190045F11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3842B5D-D3DA-467F-AA3C-3C8A5566F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3750A41-E0B6-4A67-B612-DEFBE8581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3C375E8-F6F8-46A9-AAA9-EDE318CAD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79808" cy="3276600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304813-46B1-D602-C36A-454CD397D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1"/>
            <a:ext cx="9144000" cy="1600200"/>
          </a:xfrm>
        </p:spPr>
        <p:txBody>
          <a:bodyPr>
            <a:normAutofit/>
          </a:bodyPr>
          <a:lstStyle/>
          <a:p>
            <a:r>
              <a:rPr lang="en-GB"/>
              <a:t>Exploration of Metabolic Networks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64CF5-3CB5-E746-1F83-7825C121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7400"/>
            <a:ext cx="9144000" cy="697889"/>
          </a:xfrm>
        </p:spPr>
        <p:txBody>
          <a:bodyPr>
            <a:normAutofit/>
          </a:bodyPr>
          <a:lstStyle/>
          <a:p>
            <a:r>
              <a:rPr lang="en-GB" sz="2200"/>
              <a:t>by Alwine, Nicola and Niko</a:t>
            </a:r>
          </a:p>
        </p:txBody>
      </p:sp>
    </p:spTree>
    <p:extLst>
      <p:ext uri="{BB962C8B-B14F-4D97-AF65-F5344CB8AC3E}">
        <p14:creationId xmlns:p14="http://schemas.microsoft.com/office/powerpoint/2010/main" val="20618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9CAE2FD-EAF2-D1BB-511B-FA2E73E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5400" dirty="0">
                <a:solidFill>
                  <a:schemeClr val="tx2"/>
                </a:solidFill>
              </a:rPr>
              <a:t>WP1: Amino Acid Biosynthesis Pathways Extraction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CA610B-2E2E-2E27-9974-92DB9909D7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r="22767" b="-1"/>
          <a:stretch/>
        </p:blipFill>
        <p:spPr>
          <a:xfrm>
            <a:off x="191086" y="171715"/>
            <a:ext cx="5813197" cy="6129087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7BF4EC3A-90EF-25BF-A614-725E473DA9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 b="10894"/>
          <a:stretch/>
        </p:blipFill>
        <p:spPr>
          <a:xfrm>
            <a:off x="6196929" y="171716"/>
            <a:ext cx="5803986" cy="31714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5C8D04A-1068-DC22-E0EE-C2F9AD9A5D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0" b="7885"/>
          <a:stretch/>
        </p:blipFill>
        <p:spPr>
          <a:xfrm>
            <a:off x="6196929" y="3514856"/>
            <a:ext cx="5786386" cy="2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9CAE2FD-EAF2-D1BB-511B-FA2E73E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WP1: Amino Acid Biosynthesis Pathways Extraction</a:t>
            </a:r>
          </a:p>
        </p:txBody>
      </p:sp>
    </p:spTree>
    <p:extLst>
      <p:ext uri="{BB962C8B-B14F-4D97-AF65-F5344CB8AC3E}">
        <p14:creationId xmlns:p14="http://schemas.microsoft.com/office/powerpoint/2010/main" val="102833451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8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Posterama</vt:lpstr>
      <vt:lpstr>SineVTI</vt:lpstr>
      <vt:lpstr>Exploration of Metabolic Networks</vt:lpstr>
      <vt:lpstr>WP1: Amino Acid Biosynthesis Pathways Extraction</vt:lpstr>
      <vt:lpstr>PowerPoint-Präsentation</vt:lpstr>
      <vt:lpstr>WP1: Amino Acid Biosynthesis Pathways Extraction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of Metabolic Networks</dc:title>
  <dc:creator>Niko Konzack</dc:creator>
  <cp:lastModifiedBy>Niko Konzack</cp:lastModifiedBy>
  <cp:revision>3</cp:revision>
  <dcterms:created xsi:type="dcterms:W3CDTF">2023-02-22T10:32:17Z</dcterms:created>
  <dcterms:modified xsi:type="dcterms:W3CDTF">2023-02-22T10:48:12Z</dcterms:modified>
</cp:coreProperties>
</file>