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1" r:id="rId2"/>
  </p:sldMasterIdLst>
  <p:notesMasterIdLst>
    <p:notesMasterId r:id="rId15"/>
  </p:notesMasterIdLst>
  <p:handoutMasterIdLst>
    <p:handoutMasterId r:id="rId16"/>
  </p:handoutMasterIdLst>
  <p:sldIdLst>
    <p:sldId id="265" r:id="rId3"/>
    <p:sldId id="275" r:id="rId4"/>
    <p:sldId id="266" r:id="rId5"/>
    <p:sldId id="299" r:id="rId6"/>
    <p:sldId id="277" r:id="rId7"/>
    <p:sldId id="274" r:id="rId8"/>
    <p:sldId id="294" r:id="rId9"/>
    <p:sldId id="301" r:id="rId10"/>
    <p:sldId id="302" r:id="rId11"/>
    <p:sldId id="303" r:id="rId12"/>
    <p:sldId id="278" r:id="rId13"/>
    <p:sldId id="304" r:id="rId14"/>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3" autoAdjust="0"/>
    <p:restoredTop sz="94683" autoAdjust="0"/>
  </p:normalViewPr>
  <p:slideViewPr>
    <p:cSldViewPr showGuides="1">
      <p:cViewPr varScale="1">
        <p:scale>
          <a:sx n="104" d="100"/>
          <a:sy n="104" d="100"/>
        </p:scale>
        <p:origin x="1152" y="80"/>
      </p:cViewPr>
      <p:guideLst>
        <p:guide orient="horz" pos="2160"/>
        <p:guide pos="2880"/>
      </p:guideLst>
    </p:cSldViewPr>
  </p:slideViewPr>
  <p:notesTextViewPr>
    <p:cViewPr>
      <p:scale>
        <a:sx n="100" d="100"/>
        <a:sy n="100" d="100"/>
      </p:scale>
      <p:origin x="0" y="0"/>
    </p:cViewPr>
  </p:notesTextViewPr>
  <p:notesViewPr>
    <p:cSldViewPr showGuides="1">
      <p:cViewPr varScale="1">
        <p:scale>
          <a:sx n="78" d="100"/>
          <a:sy n="78" d="100"/>
        </p:scale>
        <p:origin x="-1986" y="-10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27E6B1-FAB5-46A8-B5A4-0E09CF1C68E8}"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US"/>
        </a:p>
      </dgm:t>
    </dgm:pt>
    <dgm:pt modelId="{7EFB2F6B-6C75-46E7-A284-CA022676719C}">
      <dgm:prSet phldrT="[Text]"/>
      <dgm:spPr/>
      <dgm:t>
        <a:bodyPr/>
        <a:lstStyle/>
        <a:p>
          <a:r>
            <a:rPr lang="en-US" dirty="0"/>
            <a:t>Good Manufacturing Practices</a:t>
          </a:r>
        </a:p>
      </dgm:t>
    </dgm:pt>
    <dgm:pt modelId="{F2A2C3F5-6CB5-4F0C-A66B-FBC400FA7A47}" type="parTrans" cxnId="{B257E599-E801-487F-8D29-7D28CB52C626}">
      <dgm:prSet/>
      <dgm:spPr/>
      <dgm:t>
        <a:bodyPr/>
        <a:lstStyle/>
        <a:p>
          <a:endParaRPr lang="en-US"/>
        </a:p>
      </dgm:t>
    </dgm:pt>
    <dgm:pt modelId="{1A2B884E-6609-40AB-9361-4BDE217A2FCF}" type="sibTrans" cxnId="{B257E599-E801-487F-8D29-7D28CB52C626}">
      <dgm:prSet/>
      <dgm:spPr/>
      <dgm:t>
        <a:bodyPr/>
        <a:lstStyle/>
        <a:p>
          <a:endParaRPr lang="en-US" dirty="0"/>
        </a:p>
      </dgm:t>
    </dgm:pt>
    <dgm:pt modelId="{047EBA3C-B204-4C9E-9CF3-44A377507F29}">
      <dgm:prSet phldrT="[Text]"/>
      <dgm:spPr/>
      <dgm:t>
        <a:bodyPr/>
        <a:lstStyle/>
        <a:p>
          <a:r>
            <a:rPr lang="en-US" dirty="0"/>
            <a:t>Good Laboratory Practices</a:t>
          </a:r>
        </a:p>
      </dgm:t>
    </dgm:pt>
    <dgm:pt modelId="{4638A768-A15E-4591-9ACB-E90DBDC366A6}" type="parTrans" cxnId="{A24F69F1-34DB-4F4F-B1F3-6CCC9F9BC564}">
      <dgm:prSet/>
      <dgm:spPr/>
      <dgm:t>
        <a:bodyPr/>
        <a:lstStyle/>
        <a:p>
          <a:endParaRPr lang="en-US"/>
        </a:p>
      </dgm:t>
    </dgm:pt>
    <dgm:pt modelId="{014171FC-04B8-4BC3-914A-BB3DEDDADAE7}" type="sibTrans" cxnId="{A24F69F1-34DB-4F4F-B1F3-6CCC9F9BC564}">
      <dgm:prSet/>
      <dgm:spPr/>
      <dgm:t>
        <a:bodyPr/>
        <a:lstStyle/>
        <a:p>
          <a:endParaRPr lang="en-US" dirty="0"/>
        </a:p>
      </dgm:t>
    </dgm:pt>
    <dgm:pt modelId="{3B4C211A-AB27-40CE-9E03-195955EB0B6B}">
      <dgm:prSet phldrT="[Text]"/>
      <dgm:spPr/>
      <dgm:t>
        <a:bodyPr/>
        <a:lstStyle/>
        <a:p>
          <a:r>
            <a:rPr lang="en-US" dirty="0"/>
            <a:t>Good Clinical Practices</a:t>
          </a:r>
        </a:p>
      </dgm:t>
    </dgm:pt>
    <dgm:pt modelId="{46EF1392-E162-4FF9-8A0B-9DC395933AD7}" type="parTrans" cxnId="{06C66444-04C0-412E-8D1E-760C986B4995}">
      <dgm:prSet/>
      <dgm:spPr/>
      <dgm:t>
        <a:bodyPr/>
        <a:lstStyle/>
        <a:p>
          <a:endParaRPr lang="en-US"/>
        </a:p>
      </dgm:t>
    </dgm:pt>
    <dgm:pt modelId="{1CCC9D43-A4D7-48C4-8DB0-1C63B64210F7}" type="sibTrans" cxnId="{06C66444-04C0-412E-8D1E-760C986B4995}">
      <dgm:prSet/>
      <dgm:spPr/>
      <dgm:t>
        <a:bodyPr/>
        <a:lstStyle/>
        <a:p>
          <a:endParaRPr lang="en-US" dirty="0"/>
        </a:p>
      </dgm:t>
    </dgm:pt>
    <dgm:pt modelId="{AEABE0EF-49CB-4433-B5AA-C481ADBC9E58}">
      <dgm:prSet phldrT="[Text]"/>
      <dgm:spPr/>
      <dgm:t>
        <a:bodyPr/>
        <a:lstStyle/>
        <a:p>
          <a:r>
            <a:rPr lang="en-US" dirty="0"/>
            <a:t>Good Engineering Practices</a:t>
          </a:r>
        </a:p>
      </dgm:t>
    </dgm:pt>
    <dgm:pt modelId="{4E105E9C-C3B7-4675-92E8-2E15348386A1}" type="parTrans" cxnId="{2F97E7CD-1F8A-4274-850A-CCB8173F02A8}">
      <dgm:prSet/>
      <dgm:spPr/>
      <dgm:t>
        <a:bodyPr/>
        <a:lstStyle/>
        <a:p>
          <a:endParaRPr lang="en-US"/>
        </a:p>
      </dgm:t>
    </dgm:pt>
    <dgm:pt modelId="{36CD793F-218A-4252-BCC2-A92D6D4D375D}" type="sibTrans" cxnId="{2F97E7CD-1F8A-4274-850A-CCB8173F02A8}">
      <dgm:prSet/>
      <dgm:spPr/>
      <dgm:t>
        <a:bodyPr/>
        <a:lstStyle/>
        <a:p>
          <a:endParaRPr lang="en-US" dirty="0"/>
        </a:p>
      </dgm:t>
    </dgm:pt>
    <dgm:pt modelId="{6C236E0D-F7FB-41CD-9520-49DEE66E227C}">
      <dgm:prSet phldrT="[Text]"/>
      <dgm:spPr/>
      <dgm:t>
        <a:bodyPr/>
        <a:lstStyle/>
        <a:p>
          <a:r>
            <a:rPr lang="en-US" dirty="0"/>
            <a:t>Good Safety Practices</a:t>
          </a:r>
        </a:p>
      </dgm:t>
    </dgm:pt>
    <dgm:pt modelId="{367583D7-E91D-4825-AB88-53B4442319CC}" type="parTrans" cxnId="{E04E4B12-56C4-4854-855F-AAC9557EF1AE}">
      <dgm:prSet/>
      <dgm:spPr/>
      <dgm:t>
        <a:bodyPr/>
        <a:lstStyle/>
        <a:p>
          <a:endParaRPr lang="en-US"/>
        </a:p>
      </dgm:t>
    </dgm:pt>
    <dgm:pt modelId="{8A84D9A2-A845-4929-9466-80256C51AC71}" type="sibTrans" cxnId="{E04E4B12-56C4-4854-855F-AAC9557EF1AE}">
      <dgm:prSet/>
      <dgm:spPr/>
      <dgm:t>
        <a:bodyPr/>
        <a:lstStyle/>
        <a:p>
          <a:endParaRPr lang="en-US" dirty="0"/>
        </a:p>
      </dgm:t>
    </dgm:pt>
    <dgm:pt modelId="{1442D86B-9B5E-48BB-A3DB-701A70651C0D}">
      <dgm:prSet phldrT="[Text]"/>
      <dgm:spPr/>
      <dgm:t>
        <a:bodyPr/>
        <a:lstStyle/>
        <a:p>
          <a:r>
            <a:rPr lang="en-US" dirty="0"/>
            <a:t>Good Marketing Practices</a:t>
          </a:r>
        </a:p>
      </dgm:t>
    </dgm:pt>
    <dgm:pt modelId="{851C1B4D-3646-49A7-A5AB-48A189C07395}" type="parTrans" cxnId="{C73294E0-CF9C-454B-B082-E6AABC3643A4}">
      <dgm:prSet/>
      <dgm:spPr/>
      <dgm:t>
        <a:bodyPr/>
        <a:lstStyle/>
        <a:p>
          <a:endParaRPr lang="en-US"/>
        </a:p>
      </dgm:t>
    </dgm:pt>
    <dgm:pt modelId="{FDDBC20B-0A5C-4B63-A26C-5882F01963A7}" type="sibTrans" cxnId="{C73294E0-CF9C-454B-B082-E6AABC3643A4}">
      <dgm:prSet/>
      <dgm:spPr/>
      <dgm:t>
        <a:bodyPr/>
        <a:lstStyle/>
        <a:p>
          <a:endParaRPr lang="en-US" dirty="0"/>
        </a:p>
      </dgm:t>
    </dgm:pt>
    <dgm:pt modelId="{6242FB6A-7D9A-4058-B1D7-C08BA57F3DDA}">
      <dgm:prSet phldrT="[Text]"/>
      <dgm:spPr/>
      <dgm:t>
        <a:bodyPr/>
        <a:lstStyle/>
        <a:p>
          <a:r>
            <a:rPr lang="en-US" dirty="0"/>
            <a:t>Good Documentation Practices</a:t>
          </a:r>
        </a:p>
      </dgm:t>
    </dgm:pt>
    <dgm:pt modelId="{0BC49571-07E1-45A2-9B41-D729E6FDE8A4}" type="parTrans" cxnId="{9D9E86FF-7FE7-4CAD-B53D-94003CFB9882}">
      <dgm:prSet/>
      <dgm:spPr/>
      <dgm:t>
        <a:bodyPr/>
        <a:lstStyle/>
        <a:p>
          <a:endParaRPr lang="en-US"/>
        </a:p>
      </dgm:t>
    </dgm:pt>
    <dgm:pt modelId="{AC36613E-F5E4-4FCA-8BEF-046A3901144E}" type="sibTrans" cxnId="{9D9E86FF-7FE7-4CAD-B53D-94003CFB9882}">
      <dgm:prSet/>
      <dgm:spPr/>
      <dgm:t>
        <a:bodyPr/>
        <a:lstStyle/>
        <a:p>
          <a:endParaRPr lang="en-US" dirty="0"/>
        </a:p>
      </dgm:t>
    </dgm:pt>
    <dgm:pt modelId="{7A82841C-CCDE-4845-95C7-270A49D379B2}" type="pres">
      <dgm:prSet presAssocID="{0827E6B1-FAB5-46A8-B5A4-0E09CF1C68E8}" presName="Name0" presStyleCnt="0">
        <dgm:presLayoutVars>
          <dgm:chMax/>
          <dgm:chPref/>
          <dgm:dir/>
          <dgm:animLvl val="lvl"/>
        </dgm:presLayoutVars>
      </dgm:prSet>
      <dgm:spPr/>
      <dgm:t>
        <a:bodyPr/>
        <a:lstStyle/>
        <a:p>
          <a:endParaRPr lang="en-US"/>
        </a:p>
      </dgm:t>
    </dgm:pt>
    <dgm:pt modelId="{3AF0A3E9-7758-4E71-818C-2524D5C4C79E}" type="pres">
      <dgm:prSet presAssocID="{7EFB2F6B-6C75-46E7-A284-CA022676719C}" presName="composite" presStyleCnt="0"/>
      <dgm:spPr/>
    </dgm:pt>
    <dgm:pt modelId="{4605B198-EA49-4F63-8858-05B3E4FFFFAE}" type="pres">
      <dgm:prSet presAssocID="{7EFB2F6B-6C75-46E7-A284-CA022676719C}" presName="Parent1" presStyleLbl="node1" presStyleIdx="0" presStyleCnt="14">
        <dgm:presLayoutVars>
          <dgm:chMax val="1"/>
          <dgm:chPref val="1"/>
          <dgm:bulletEnabled val="1"/>
        </dgm:presLayoutVars>
      </dgm:prSet>
      <dgm:spPr/>
      <dgm:t>
        <a:bodyPr/>
        <a:lstStyle/>
        <a:p>
          <a:endParaRPr lang="en-US"/>
        </a:p>
      </dgm:t>
    </dgm:pt>
    <dgm:pt modelId="{FF3CC007-4905-46FD-9871-0D03509C7F2C}" type="pres">
      <dgm:prSet presAssocID="{7EFB2F6B-6C75-46E7-A284-CA022676719C}" presName="Childtext1" presStyleLbl="revTx" presStyleIdx="0" presStyleCnt="7">
        <dgm:presLayoutVars>
          <dgm:chMax val="0"/>
          <dgm:chPref val="0"/>
          <dgm:bulletEnabled val="1"/>
        </dgm:presLayoutVars>
      </dgm:prSet>
      <dgm:spPr/>
    </dgm:pt>
    <dgm:pt modelId="{78943E27-8FD0-444D-B690-649901E14ED3}" type="pres">
      <dgm:prSet presAssocID="{7EFB2F6B-6C75-46E7-A284-CA022676719C}" presName="BalanceSpacing" presStyleCnt="0"/>
      <dgm:spPr/>
    </dgm:pt>
    <dgm:pt modelId="{68738711-E792-436E-8C36-212DBF210A07}" type="pres">
      <dgm:prSet presAssocID="{7EFB2F6B-6C75-46E7-A284-CA022676719C}" presName="BalanceSpacing1" presStyleCnt="0"/>
      <dgm:spPr/>
    </dgm:pt>
    <dgm:pt modelId="{A4D31938-D244-4D81-8650-97B78D4BC800}" type="pres">
      <dgm:prSet presAssocID="{1A2B884E-6609-40AB-9361-4BDE217A2FCF}" presName="Accent1Text" presStyleLbl="node1" presStyleIdx="1" presStyleCnt="14"/>
      <dgm:spPr/>
      <dgm:t>
        <a:bodyPr/>
        <a:lstStyle/>
        <a:p>
          <a:endParaRPr lang="en-US"/>
        </a:p>
      </dgm:t>
    </dgm:pt>
    <dgm:pt modelId="{3CFA72D7-0A35-4974-8DDF-1C5D75D5FA2B}" type="pres">
      <dgm:prSet presAssocID="{1A2B884E-6609-40AB-9361-4BDE217A2FCF}" presName="spaceBetweenRectangles" presStyleCnt="0"/>
      <dgm:spPr/>
    </dgm:pt>
    <dgm:pt modelId="{D4D6D476-DCF5-4FB4-974E-6048FD7D13FE}" type="pres">
      <dgm:prSet presAssocID="{047EBA3C-B204-4C9E-9CF3-44A377507F29}" presName="composite" presStyleCnt="0"/>
      <dgm:spPr/>
    </dgm:pt>
    <dgm:pt modelId="{56796C5A-6ED1-495E-900C-68369ACE9D19}" type="pres">
      <dgm:prSet presAssocID="{047EBA3C-B204-4C9E-9CF3-44A377507F29}" presName="Parent1" presStyleLbl="node1" presStyleIdx="2" presStyleCnt="14">
        <dgm:presLayoutVars>
          <dgm:chMax val="1"/>
          <dgm:chPref val="1"/>
          <dgm:bulletEnabled val="1"/>
        </dgm:presLayoutVars>
      </dgm:prSet>
      <dgm:spPr/>
      <dgm:t>
        <a:bodyPr/>
        <a:lstStyle/>
        <a:p>
          <a:endParaRPr lang="en-US"/>
        </a:p>
      </dgm:t>
    </dgm:pt>
    <dgm:pt modelId="{9D0A0DB0-E953-41AE-A4FE-62AE83AAFB74}" type="pres">
      <dgm:prSet presAssocID="{047EBA3C-B204-4C9E-9CF3-44A377507F29}" presName="Childtext1" presStyleLbl="revTx" presStyleIdx="1" presStyleCnt="7">
        <dgm:presLayoutVars>
          <dgm:chMax val="0"/>
          <dgm:chPref val="0"/>
          <dgm:bulletEnabled val="1"/>
        </dgm:presLayoutVars>
      </dgm:prSet>
      <dgm:spPr/>
    </dgm:pt>
    <dgm:pt modelId="{8FDEA9A2-29EB-41B1-BFC7-0F21A419B3F9}" type="pres">
      <dgm:prSet presAssocID="{047EBA3C-B204-4C9E-9CF3-44A377507F29}" presName="BalanceSpacing" presStyleCnt="0"/>
      <dgm:spPr/>
    </dgm:pt>
    <dgm:pt modelId="{C5046ED1-F3BA-40D9-90E2-B3BD3BE52763}" type="pres">
      <dgm:prSet presAssocID="{047EBA3C-B204-4C9E-9CF3-44A377507F29}" presName="BalanceSpacing1" presStyleCnt="0"/>
      <dgm:spPr/>
    </dgm:pt>
    <dgm:pt modelId="{546F756A-2E3E-453B-977E-6C8AF38AB674}" type="pres">
      <dgm:prSet presAssocID="{014171FC-04B8-4BC3-914A-BB3DEDDADAE7}" presName="Accent1Text" presStyleLbl="node1" presStyleIdx="3" presStyleCnt="14"/>
      <dgm:spPr/>
      <dgm:t>
        <a:bodyPr/>
        <a:lstStyle/>
        <a:p>
          <a:endParaRPr lang="en-US"/>
        </a:p>
      </dgm:t>
    </dgm:pt>
    <dgm:pt modelId="{E502ADDA-E15D-490C-A4D2-782F37AE9649}" type="pres">
      <dgm:prSet presAssocID="{014171FC-04B8-4BC3-914A-BB3DEDDADAE7}" presName="spaceBetweenRectangles" presStyleCnt="0"/>
      <dgm:spPr/>
    </dgm:pt>
    <dgm:pt modelId="{706653A0-A227-4F14-A8F8-BE9B6434C0A8}" type="pres">
      <dgm:prSet presAssocID="{3B4C211A-AB27-40CE-9E03-195955EB0B6B}" presName="composite" presStyleCnt="0"/>
      <dgm:spPr/>
    </dgm:pt>
    <dgm:pt modelId="{2E302841-3F4A-4EFF-9926-5A41B4B15B6B}" type="pres">
      <dgm:prSet presAssocID="{3B4C211A-AB27-40CE-9E03-195955EB0B6B}" presName="Parent1" presStyleLbl="node1" presStyleIdx="4" presStyleCnt="14">
        <dgm:presLayoutVars>
          <dgm:chMax val="1"/>
          <dgm:chPref val="1"/>
          <dgm:bulletEnabled val="1"/>
        </dgm:presLayoutVars>
      </dgm:prSet>
      <dgm:spPr/>
      <dgm:t>
        <a:bodyPr/>
        <a:lstStyle/>
        <a:p>
          <a:endParaRPr lang="en-US"/>
        </a:p>
      </dgm:t>
    </dgm:pt>
    <dgm:pt modelId="{0579D33F-495E-490A-95A5-E30ED449939D}" type="pres">
      <dgm:prSet presAssocID="{3B4C211A-AB27-40CE-9E03-195955EB0B6B}" presName="Childtext1" presStyleLbl="revTx" presStyleIdx="2" presStyleCnt="7">
        <dgm:presLayoutVars>
          <dgm:chMax val="0"/>
          <dgm:chPref val="0"/>
          <dgm:bulletEnabled val="1"/>
        </dgm:presLayoutVars>
      </dgm:prSet>
      <dgm:spPr/>
    </dgm:pt>
    <dgm:pt modelId="{246519D1-C6C1-4546-B1E2-ABD45906804E}" type="pres">
      <dgm:prSet presAssocID="{3B4C211A-AB27-40CE-9E03-195955EB0B6B}" presName="BalanceSpacing" presStyleCnt="0"/>
      <dgm:spPr/>
    </dgm:pt>
    <dgm:pt modelId="{B4F9EF95-2BC4-4E43-AFA2-A75F5046DC2C}" type="pres">
      <dgm:prSet presAssocID="{3B4C211A-AB27-40CE-9E03-195955EB0B6B}" presName="BalanceSpacing1" presStyleCnt="0"/>
      <dgm:spPr/>
    </dgm:pt>
    <dgm:pt modelId="{E9A2C35B-930F-42D0-8CE7-C22CD9DF5E13}" type="pres">
      <dgm:prSet presAssocID="{1CCC9D43-A4D7-48C4-8DB0-1C63B64210F7}" presName="Accent1Text" presStyleLbl="node1" presStyleIdx="5" presStyleCnt="14"/>
      <dgm:spPr/>
      <dgm:t>
        <a:bodyPr/>
        <a:lstStyle/>
        <a:p>
          <a:endParaRPr lang="en-US"/>
        </a:p>
      </dgm:t>
    </dgm:pt>
    <dgm:pt modelId="{1D308150-4579-4A56-9C0C-1370389790F2}" type="pres">
      <dgm:prSet presAssocID="{1CCC9D43-A4D7-48C4-8DB0-1C63B64210F7}" presName="spaceBetweenRectangles" presStyleCnt="0"/>
      <dgm:spPr/>
    </dgm:pt>
    <dgm:pt modelId="{D447B134-CC72-4018-A049-22788A5F5A8D}" type="pres">
      <dgm:prSet presAssocID="{AEABE0EF-49CB-4433-B5AA-C481ADBC9E58}" presName="composite" presStyleCnt="0"/>
      <dgm:spPr/>
    </dgm:pt>
    <dgm:pt modelId="{035D1C22-1776-447D-A360-83C2730ADEB5}" type="pres">
      <dgm:prSet presAssocID="{AEABE0EF-49CB-4433-B5AA-C481ADBC9E58}" presName="Parent1" presStyleLbl="node1" presStyleIdx="6" presStyleCnt="14">
        <dgm:presLayoutVars>
          <dgm:chMax val="1"/>
          <dgm:chPref val="1"/>
          <dgm:bulletEnabled val="1"/>
        </dgm:presLayoutVars>
      </dgm:prSet>
      <dgm:spPr/>
      <dgm:t>
        <a:bodyPr/>
        <a:lstStyle/>
        <a:p>
          <a:endParaRPr lang="en-US"/>
        </a:p>
      </dgm:t>
    </dgm:pt>
    <dgm:pt modelId="{1AB50BF7-213E-46DB-892D-CDF7345928A9}" type="pres">
      <dgm:prSet presAssocID="{AEABE0EF-49CB-4433-B5AA-C481ADBC9E58}" presName="Childtext1" presStyleLbl="revTx" presStyleIdx="3" presStyleCnt="7">
        <dgm:presLayoutVars>
          <dgm:chMax val="0"/>
          <dgm:chPref val="0"/>
          <dgm:bulletEnabled val="1"/>
        </dgm:presLayoutVars>
      </dgm:prSet>
      <dgm:spPr/>
    </dgm:pt>
    <dgm:pt modelId="{D5209935-CA70-4A30-A50F-E69B1E4BD2F5}" type="pres">
      <dgm:prSet presAssocID="{AEABE0EF-49CB-4433-B5AA-C481ADBC9E58}" presName="BalanceSpacing" presStyleCnt="0"/>
      <dgm:spPr/>
    </dgm:pt>
    <dgm:pt modelId="{402E8E56-75BC-41E9-AD52-B4D7EF4F00EE}" type="pres">
      <dgm:prSet presAssocID="{AEABE0EF-49CB-4433-B5AA-C481ADBC9E58}" presName="BalanceSpacing1" presStyleCnt="0"/>
      <dgm:spPr/>
    </dgm:pt>
    <dgm:pt modelId="{5ED360DF-4993-4A2C-A0DD-F1A39B0871A2}" type="pres">
      <dgm:prSet presAssocID="{36CD793F-218A-4252-BCC2-A92D6D4D375D}" presName="Accent1Text" presStyleLbl="node1" presStyleIdx="7" presStyleCnt="14"/>
      <dgm:spPr/>
      <dgm:t>
        <a:bodyPr/>
        <a:lstStyle/>
        <a:p>
          <a:endParaRPr lang="en-US"/>
        </a:p>
      </dgm:t>
    </dgm:pt>
    <dgm:pt modelId="{CCD43F07-E126-4520-A0DE-76FDADE3014A}" type="pres">
      <dgm:prSet presAssocID="{36CD793F-218A-4252-BCC2-A92D6D4D375D}" presName="spaceBetweenRectangles" presStyleCnt="0"/>
      <dgm:spPr/>
    </dgm:pt>
    <dgm:pt modelId="{BC7FA6EC-67AF-4F9B-9433-BB0688EF40DD}" type="pres">
      <dgm:prSet presAssocID="{6C236E0D-F7FB-41CD-9520-49DEE66E227C}" presName="composite" presStyleCnt="0"/>
      <dgm:spPr/>
    </dgm:pt>
    <dgm:pt modelId="{1AF3488E-9383-43F2-BBA6-D06AC968882A}" type="pres">
      <dgm:prSet presAssocID="{6C236E0D-F7FB-41CD-9520-49DEE66E227C}" presName="Parent1" presStyleLbl="node1" presStyleIdx="8" presStyleCnt="14">
        <dgm:presLayoutVars>
          <dgm:chMax val="1"/>
          <dgm:chPref val="1"/>
          <dgm:bulletEnabled val="1"/>
        </dgm:presLayoutVars>
      </dgm:prSet>
      <dgm:spPr/>
      <dgm:t>
        <a:bodyPr/>
        <a:lstStyle/>
        <a:p>
          <a:endParaRPr lang="en-US"/>
        </a:p>
      </dgm:t>
    </dgm:pt>
    <dgm:pt modelId="{CBB107A6-A322-400E-A554-555BA352F0AB}" type="pres">
      <dgm:prSet presAssocID="{6C236E0D-F7FB-41CD-9520-49DEE66E227C}" presName="Childtext1" presStyleLbl="revTx" presStyleIdx="4" presStyleCnt="7" custLinFactX="-70068" custLinFactNeighborX="-100000" custLinFactNeighborY="1267">
        <dgm:presLayoutVars>
          <dgm:chMax val="0"/>
          <dgm:chPref val="0"/>
          <dgm:bulletEnabled val="1"/>
        </dgm:presLayoutVars>
      </dgm:prSet>
      <dgm:spPr/>
    </dgm:pt>
    <dgm:pt modelId="{A10E60A9-E2A3-437E-A870-581DEF20C6E2}" type="pres">
      <dgm:prSet presAssocID="{6C236E0D-F7FB-41CD-9520-49DEE66E227C}" presName="BalanceSpacing" presStyleCnt="0"/>
      <dgm:spPr/>
    </dgm:pt>
    <dgm:pt modelId="{08FF0667-B4C5-41F2-8B5B-054B2AB073C4}" type="pres">
      <dgm:prSet presAssocID="{6C236E0D-F7FB-41CD-9520-49DEE66E227C}" presName="BalanceSpacing1" presStyleCnt="0"/>
      <dgm:spPr/>
    </dgm:pt>
    <dgm:pt modelId="{60D1C372-A3D1-443C-B7A1-E3B09B0419CD}" type="pres">
      <dgm:prSet presAssocID="{8A84D9A2-A845-4929-9466-80256C51AC71}" presName="Accent1Text" presStyleLbl="node1" presStyleIdx="9" presStyleCnt="14"/>
      <dgm:spPr/>
      <dgm:t>
        <a:bodyPr/>
        <a:lstStyle/>
        <a:p>
          <a:endParaRPr lang="en-US"/>
        </a:p>
      </dgm:t>
    </dgm:pt>
    <dgm:pt modelId="{4EE43812-79C9-47B7-92B2-566D05532028}" type="pres">
      <dgm:prSet presAssocID="{8A84D9A2-A845-4929-9466-80256C51AC71}" presName="spaceBetweenRectangles" presStyleCnt="0"/>
      <dgm:spPr/>
    </dgm:pt>
    <dgm:pt modelId="{A7414226-F85D-4A30-9567-4E78DA960142}" type="pres">
      <dgm:prSet presAssocID="{1442D86B-9B5E-48BB-A3DB-701A70651C0D}" presName="composite" presStyleCnt="0"/>
      <dgm:spPr/>
    </dgm:pt>
    <dgm:pt modelId="{6AC2EE0E-92F8-499F-AB98-40FB921680E5}" type="pres">
      <dgm:prSet presAssocID="{1442D86B-9B5E-48BB-A3DB-701A70651C0D}" presName="Parent1" presStyleLbl="node1" presStyleIdx="10" presStyleCnt="14">
        <dgm:presLayoutVars>
          <dgm:chMax val="1"/>
          <dgm:chPref val="1"/>
          <dgm:bulletEnabled val="1"/>
        </dgm:presLayoutVars>
      </dgm:prSet>
      <dgm:spPr/>
      <dgm:t>
        <a:bodyPr/>
        <a:lstStyle/>
        <a:p>
          <a:endParaRPr lang="en-US"/>
        </a:p>
      </dgm:t>
    </dgm:pt>
    <dgm:pt modelId="{8B5A3FE2-04C8-4494-92DD-DA7CBF52EAC1}" type="pres">
      <dgm:prSet presAssocID="{1442D86B-9B5E-48BB-A3DB-701A70651C0D}" presName="Childtext1" presStyleLbl="revTx" presStyleIdx="5" presStyleCnt="7">
        <dgm:presLayoutVars>
          <dgm:chMax val="0"/>
          <dgm:chPref val="0"/>
          <dgm:bulletEnabled val="1"/>
        </dgm:presLayoutVars>
      </dgm:prSet>
      <dgm:spPr/>
    </dgm:pt>
    <dgm:pt modelId="{4B9EF8F3-BC41-42FB-A81B-CABB5B81485E}" type="pres">
      <dgm:prSet presAssocID="{1442D86B-9B5E-48BB-A3DB-701A70651C0D}" presName="BalanceSpacing" presStyleCnt="0"/>
      <dgm:spPr/>
    </dgm:pt>
    <dgm:pt modelId="{F3A6F20C-9E45-4106-9791-134960DE8E2C}" type="pres">
      <dgm:prSet presAssocID="{1442D86B-9B5E-48BB-A3DB-701A70651C0D}" presName="BalanceSpacing1" presStyleCnt="0"/>
      <dgm:spPr/>
    </dgm:pt>
    <dgm:pt modelId="{D6320C6E-3660-4C29-8DB3-BC58A4E682A7}" type="pres">
      <dgm:prSet presAssocID="{FDDBC20B-0A5C-4B63-A26C-5882F01963A7}" presName="Accent1Text" presStyleLbl="node1" presStyleIdx="11" presStyleCnt="14"/>
      <dgm:spPr/>
      <dgm:t>
        <a:bodyPr/>
        <a:lstStyle/>
        <a:p>
          <a:endParaRPr lang="en-US"/>
        </a:p>
      </dgm:t>
    </dgm:pt>
    <dgm:pt modelId="{F8A460C4-70C4-4C9C-8ADB-65E1DD9E299E}" type="pres">
      <dgm:prSet presAssocID="{FDDBC20B-0A5C-4B63-A26C-5882F01963A7}" presName="spaceBetweenRectangles" presStyleCnt="0"/>
      <dgm:spPr/>
    </dgm:pt>
    <dgm:pt modelId="{27CAC5DD-518C-4143-BA4F-FAC13956CD72}" type="pres">
      <dgm:prSet presAssocID="{6242FB6A-7D9A-4058-B1D7-C08BA57F3DDA}" presName="composite" presStyleCnt="0"/>
      <dgm:spPr/>
    </dgm:pt>
    <dgm:pt modelId="{653F7FC6-8992-4974-9EEF-749B3C52C5D9}" type="pres">
      <dgm:prSet presAssocID="{6242FB6A-7D9A-4058-B1D7-C08BA57F3DDA}" presName="Parent1" presStyleLbl="node1" presStyleIdx="12" presStyleCnt="14">
        <dgm:presLayoutVars>
          <dgm:chMax val="1"/>
          <dgm:chPref val="1"/>
          <dgm:bulletEnabled val="1"/>
        </dgm:presLayoutVars>
      </dgm:prSet>
      <dgm:spPr/>
      <dgm:t>
        <a:bodyPr/>
        <a:lstStyle/>
        <a:p>
          <a:endParaRPr lang="en-US"/>
        </a:p>
      </dgm:t>
    </dgm:pt>
    <dgm:pt modelId="{40442048-868E-40CE-B8D7-14B3DF1FB880}" type="pres">
      <dgm:prSet presAssocID="{6242FB6A-7D9A-4058-B1D7-C08BA57F3DDA}" presName="Childtext1" presStyleLbl="revTx" presStyleIdx="6" presStyleCnt="7">
        <dgm:presLayoutVars>
          <dgm:chMax val="0"/>
          <dgm:chPref val="0"/>
          <dgm:bulletEnabled val="1"/>
        </dgm:presLayoutVars>
      </dgm:prSet>
      <dgm:spPr/>
    </dgm:pt>
    <dgm:pt modelId="{045C1094-A9C2-41D0-B3E5-26768A82E0DE}" type="pres">
      <dgm:prSet presAssocID="{6242FB6A-7D9A-4058-B1D7-C08BA57F3DDA}" presName="BalanceSpacing" presStyleCnt="0"/>
      <dgm:spPr/>
    </dgm:pt>
    <dgm:pt modelId="{FE8A6AA3-4E7B-4CE5-9331-A87D2F5D4F13}" type="pres">
      <dgm:prSet presAssocID="{6242FB6A-7D9A-4058-B1D7-C08BA57F3DDA}" presName="BalanceSpacing1" presStyleCnt="0"/>
      <dgm:spPr/>
    </dgm:pt>
    <dgm:pt modelId="{6F1330C2-BADD-4D53-9143-ACCA6808C7AE}" type="pres">
      <dgm:prSet presAssocID="{AC36613E-F5E4-4FCA-8BEF-046A3901144E}" presName="Accent1Text" presStyleLbl="node1" presStyleIdx="13" presStyleCnt="14"/>
      <dgm:spPr/>
      <dgm:t>
        <a:bodyPr/>
        <a:lstStyle/>
        <a:p>
          <a:endParaRPr lang="en-US"/>
        </a:p>
      </dgm:t>
    </dgm:pt>
  </dgm:ptLst>
  <dgm:cxnLst>
    <dgm:cxn modelId="{A0DA5343-C10F-4370-B46F-E79BE04CB269}" type="presOf" srcId="{047EBA3C-B204-4C9E-9CF3-44A377507F29}" destId="{56796C5A-6ED1-495E-900C-68369ACE9D19}" srcOrd="0" destOrd="0" presId="urn:microsoft.com/office/officeart/2008/layout/AlternatingHexagons"/>
    <dgm:cxn modelId="{36C49AA0-0F23-41F9-8EB0-2CD4D0B6981A}" type="presOf" srcId="{3B4C211A-AB27-40CE-9E03-195955EB0B6B}" destId="{2E302841-3F4A-4EFF-9926-5A41B4B15B6B}" srcOrd="0" destOrd="0" presId="urn:microsoft.com/office/officeart/2008/layout/AlternatingHexagons"/>
    <dgm:cxn modelId="{B257E599-E801-487F-8D29-7D28CB52C626}" srcId="{0827E6B1-FAB5-46A8-B5A4-0E09CF1C68E8}" destId="{7EFB2F6B-6C75-46E7-A284-CA022676719C}" srcOrd="0" destOrd="0" parTransId="{F2A2C3F5-6CB5-4F0C-A66B-FBC400FA7A47}" sibTransId="{1A2B884E-6609-40AB-9361-4BDE217A2FCF}"/>
    <dgm:cxn modelId="{23F0A6BF-926A-4EE9-ACF3-B1CE5E6801BF}" type="presOf" srcId="{AEABE0EF-49CB-4433-B5AA-C481ADBC9E58}" destId="{035D1C22-1776-447D-A360-83C2730ADEB5}" srcOrd="0" destOrd="0" presId="urn:microsoft.com/office/officeart/2008/layout/AlternatingHexagons"/>
    <dgm:cxn modelId="{24EB31BE-B27B-4437-9AE4-F473890B1DEB}" type="presOf" srcId="{1442D86B-9B5E-48BB-A3DB-701A70651C0D}" destId="{6AC2EE0E-92F8-499F-AB98-40FB921680E5}" srcOrd="0" destOrd="0" presId="urn:microsoft.com/office/officeart/2008/layout/AlternatingHexagons"/>
    <dgm:cxn modelId="{A24F69F1-34DB-4F4F-B1F3-6CCC9F9BC564}" srcId="{0827E6B1-FAB5-46A8-B5A4-0E09CF1C68E8}" destId="{047EBA3C-B204-4C9E-9CF3-44A377507F29}" srcOrd="1" destOrd="0" parTransId="{4638A768-A15E-4591-9ACB-E90DBDC366A6}" sibTransId="{014171FC-04B8-4BC3-914A-BB3DEDDADAE7}"/>
    <dgm:cxn modelId="{C73294E0-CF9C-454B-B082-E6AABC3643A4}" srcId="{0827E6B1-FAB5-46A8-B5A4-0E09CF1C68E8}" destId="{1442D86B-9B5E-48BB-A3DB-701A70651C0D}" srcOrd="5" destOrd="0" parTransId="{851C1B4D-3646-49A7-A5AB-48A189C07395}" sibTransId="{FDDBC20B-0A5C-4B63-A26C-5882F01963A7}"/>
    <dgm:cxn modelId="{C61A0AC3-706F-4BDC-A914-62BEE5087FF3}" type="presOf" srcId="{1A2B884E-6609-40AB-9361-4BDE217A2FCF}" destId="{A4D31938-D244-4D81-8650-97B78D4BC800}" srcOrd="0" destOrd="0" presId="urn:microsoft.com/office/officeart/2008/layout/AlternatingHexagons"/>
    <dgm:cxn modelId="{E84ECEC1-232F-4CCD-8C9E-FB008916416C}" type="presOf" srcId="{36CD793F-218A-4252-BCC2-A92D6D4D375D}" destId="{5ED360DF-4993-4A2C-A0DD-F1A39B0871A2}" srcOrd="0" destOrd="0" presId="urn:microsoft.com/office/officeart/2008/layout/AlternatingHexagons"/>
    <dgm:cxn modelId="{10D4966C-B6C1-434A-9BA9-D665DAE0BBAD}" type="presOf" srcId="{014171FC-04B8-4BC3-914A-BB3DEDDADAE7}" destId="{546F756A-2E3E-453B-977E-6C8AF38AB674}" srcOrd="0" destOrd="0" presId="urn:microsoft.com/office/officeart/2008/layout/AlternatingHexagons"/>
    <dgm:cxn modelId="{3D19438C-6579-4771-9B81-2F1A00B3E834}" type="presOf" srcId="{AC36613E-F5E4-4FCA-8BEF-046A3901144E}" destId="{6F1330C2-BADD-4D53-9143-ACCA6808C7AE}" srcOrd="0" destOrd="0" presId="urn:microsoft.com/office/officeart/2008/layout/AlternatingHexagons"/>
    <dgm:cxn modelId="{9C5DEA19-3597-4BAF-B3FA-B70FA1F42AA8}" type="presOf" srcId="{FDDBC20B-0A5C-4B63-A26C-5882F01963A7}" destId="{D6320C6E-3660-4C29-8DB3-BC58A4E682A7}" srcOrd="0" destOrd="0" presId="urn:microsoft.com/office/officeart/2008/layout/AlternatingHexagons"/>
    <dgm:cxn modelId="{E04E4B12-56C4-4854-855F-AAC9557EF1AE}" srcId="{0827E6B1-FAB5-46A8-B5A4-0E09CF1C68E8}" destId="{6C236E0D-F7FB-41CD-9520-49DEE66E227C}" srcOrd="4" destOrd="0" parTransId="{367583D7-E91D-4825-AB88-53B4442319CC}" sibTransId="{8A84D9A2-A845-4929-9466-80256C51AC71}"/>
    <dgm:cxn modelId="{9D9E86FF-7FE7-4CAD-B53D-94003CFB9882}" srcId="{0827E6B1-FAB5-46A8-B5A4-0E09CF1C68E8}" destId="{6242FB6A-7D9A-4058-B1D7-C08BA57F3DDA}" srcOrd="6" destOrd="0" parTransId="{0BC49571-07E1-45A2-9B41-D729E6FDE8A4}" sibTransId="{AC36613E-F5E4-4FCA-8BEF-046A3901144E}"/>
    <dgm:cxn modelId="{3DB50FD1-83D7-4A5F-88B2-A229784A8983}" type="presOf" srcId="{0827E6B1-FAB5-46A8-B5A4-0E09CF1C68E8}" destId="{7A82841C-CCDE-4845-95C7-270A49D379B2}" srcOrd="0" destOrd="0" presId="urn:microsoft.com/office/officeart/2008/layout/AlternatingHexagons"/>
    <dgm:cxn modelId="{5DF68D55-02F4-4500-8198-C88F6B60CC2A}" type="presOf" srcId="{1CCC9D43-A4D7-48C4-8DB0-1C63B64210F7}" destId="{E9A2C35B-930F-42D0-8CE7-C22CD9DF5E13}" srcOrd="0" destOrd="0" presId="urn:microsoft.com/office/officeart/2008/layout/AlternatingHexagons"/>
    <dgm:cxn modelId="{9A4B72BE-8B89-428D-831A-91685FDF4C52}" type="presOf" srcId="{6C236E0D-F7FB-41CD-9520-49DEE66E227C}" destId="{1AF3488E-9383-43F2-BBA6-D06AC968882A}" srcOrd="0" destOrd="0" presId="urn:microsoft.com/office/officeart/2008/layout/AlternatingHexagons"/>
    <dgm:cxn modelId="{06C66444-04C0-412E-8D1E-760C986B4995}" srcId="{0827E6B1-FAB5-46A8-B5A4-0E09CF1C68E8}" destId="{3B4C211A-AB27-40CE-9E03-195955EB0B6B}" srcOrd="2" destOrd="0" parTransId="{46EF1392-E162-4FF9-8A0B-9DC395933AD7}" sibTransId="{1CCC9D43-A4D7-48C4-8DB0-1C63B64210F7}"/>
    <dgm:cxn modelId="{AE788A8B-211C-4E3D-9331-76B112FBCD4C}" type="presOf" srcId="{7EFB2F6B-6C75-46E7-A284-CA022676719C}" destId="{4605B198-EA49-4F63-8858-05B3E4FFFFAE}" srcOrd="0" destOrd="0" presId="urn:microsoft.com/office/officeart/2008/layout/AlternatingHexagons"/>
    <dgm:cxn modelId="{D571184D-6799-4CDD-A60F-0037E75FB786}" type="presOf" srcId="{6242FB6A-7D9A-4058-B1D7-C08BA57F3DDA}" destId="{653F7FC6-8992-4974-9EEF-749B3C52C5D9}" srcOrd="0" destOrd="0" presId="urn:microsoft.com/office/officeart/2008/layout/AlternatingHexagons"/>
    <dgm:cxn modelId="{61D41244-5AF0-4F27-832C-182BEAACB28E}" type="presOf" srcId="{8A84D9A2-A845-4929-9466-80256C51AC71}" destId="{60D1C372-A3D1-443C-B7A1-E3B09B0419CD}" srcOrd="0" destOrd="0" presId="urn:microsoft.com/office/officeart/2008/layout/AlternatingHexagons"/>
    <dgm:cxn modelId="{2F97E7CD-1F8A-4274-850A-CCB8173F02A8}" srcId="{0827E6B1-FAB5-46A8-B5A4-0E09CF1C68E8}" destId="{AEABE0EF-49CB-4433-B5AA-C481ADBC9E58}" srcOrd="3" destOrd="0" parTransId="{4E105E9C-C3B7-4675-92E8-2E15348386A1}" sibTransId="{36CD793F-218A-4252-BCC2-A92D6D4D375D}"/>
    <dgm:cxn modelId="{4CD6A0C7-CAA9-4B61-935F-CD00C74BE358}" type="presParOf" srcId="{7A82841C-CCDE-4845-95C7-270A49D379B2}" destId="{3AF0A3E9-7758-4E71-818C-2524D5C4C79E}" srcOrd="0" destOrd="0" presId="urn:microsoft.com/office/officeart/2008/layout/AlternatingHexagons"/>
    <dgm:cxn modelId="{3F9ED1DD-3122-4080-9D2E-4CDB2464AB7C}" type="presParOf" srcId="{3AF0A3E9-7758-4E71-818C-2524D5C4C79E}" destId="{4605B198-EA49-4F63-8858-05B3E4FFFFAE}" srcOrd="0" destOrd="0" presId="urn:microsoft.com/office/officeart/2008/layout/AlternatingHexagons"/>
    <dgm:cxn modelId="{02286D5E-3F22-4402-A589-F4D4E8CCE42B}" type="presParOf" srcId="{3AF0A3E9-7758-4E71-818C-2524D5C4C79E}" destId="{FF3CC007-4905-46FD-9871-0D03509C7F2C}" srcOrd="1" destOrd="0" presId="urn:microsoft.com/office/officeart/2008/layout/AlternatingHexagons"/>
    <dgm:cxn modelId="{2D88DE42-D7B1-48FA-85F8-953F2CD9D5E8}" type="presParOf" srcId="{3AF0A3E9-7758-4E71-818C-2524D5C4C79E}" destId="{78943E27-8FD0-444D-B690-649901E14ED3}" srcOrd="2" destOrd="0" presId="urn:microsoft.com/office/officeart/2008/layout/AlternatingHexagons"/>
    <dgm:cxn modelId="{C39E27E0-51D1-4509-AAC7-423C13610D1F}" type="presParOf" srcId="{3AF0A3E9-7758-4E71-818C-2524D5C4C79E}" destId="{68738711-E792-436E-8C36-212DBF210A07}" srcOrd="3" destOrd="0" presId="urn:microsoft.com/office/officeart/2008/layout/AlternatingHexagons"/>
    <dgm:cxn modelId="{69F9E66A-94CB-46AB-A328-6A42D3156687}" type="presParOf" srcId="{3AF0A3E9-7758-4E71-818C-2524D5C4C79E}" destId="{A4D31938-D244-4D81-8650-97B78D4BC800}" srcOrd="4" destOrd="0" presId="urn:microsoft.com/office/officeart/2008/layout/AlternatingHexagons"/>
    <dgm:cxn modelId="{A752AA67-4B7D-4A7B-B941-7CDD397D11A9}" type="presParOf" srcId="{7A82841C-CCDE-4845-95C7-270A49D379B2}" destId="{3CFA72D7-0A35-4974-8DDF-1C5D75D5FA2B}" srcOrd="1" destOrd="0" presId="urn:microsoft.com/office/officeart/2008/layout/AlternatingHexagons"/>
    <dgm:cxn modelId="{8A8BCD98-9FCA-4BA1-B2C3-C0989EFC27AF}" type="presParOf" srcId="{7A82841C-CCDE-4845-95C7-270A49D379B2}" destId="{D4D6D476-DCF5-4FB4-974E-6048FD7D13FE}" srcOrd="2" destOrd="0" presId="urn:microsoft.com/office/officeart/2008/layout/AlternatingHexagons"/>
    <dgm:cxn modelId="{37304E80-6782-4BC5-A6D5-63CFBCB05C8B}" type="presParOf" srcId="{D4D6D476-DCF5-4FB4-974E-6048FD7D13FE}" destId="{56796C5A-6ED1-495E-900C-68369ACE9D19}" srcOrd="0" destOrd="0" presId="urn:microsoft.com/office/officeart/2008/layout/AlternatingHexagons"/>
    <dgm:cxn modelId="{EE5361EB-433F-4D8D-A359-BE0D308DBA75}" type="presParOf" srcId="{D4D6D476-DCF5-4FB4-974E-6048FD7D13FE}" destId="{9D0A0DB0-E953-41AE-A4FE-62AE83AAFB74}" srcOrd="1" destOrd="0" presId="urn:microsoft.com/office/officeart/2008/layout/AlternatingHexagons"/>
    <dgm:cxn modelId="{21A127B6-F323-4C63-83B7-7CEA8F7E16DA}" type="presParOf" srcId="{D4D6D476-DCF5-4FB4-974E-6048FD7D13FE}" destId="{8FDEA9A2-29EB-41B1-BFC7-0F21A419B3F9}" srcOrd="2" destOrd="0" presId="urn:microsoft.com/office/officeart/2008/layout/AlternatingHexagons"/>
    <dgm:cxn modelId="{7C307C79-F374-4A18-80D5-220F98BCF973}" type="presParOf" srcId="{D4D6D476-DCF5-4FB4-974E-6048FD7D13FE}" destId="{C5046ED1-F3BA-40D9-90E2-B3BD3BE52763}" srcOrd="3" destOrd="0" presId="urn:microsoft.com/office/officeart/2008/layout/AlternatingHexagons"/>
    <dgm:cxn modelId="{2924C34E-56FA-4AF7-A057-7C4E9227E7C0}" type="presParOf" srcId="{D4D6D476-DCF5-4FB4-974E-6048FD7D13FE}" destId="{546F756A-2E3E-453B-977E-6C8AF38AB674}" srcOrd="4" destOrd="0" presId="urn:microsoft.com/office/officeart/2008/layout/AlternatingHexagons"/>
    <dgm:cxn modelId="{A384FAB5-0DD0-4971-BC6C-D36A787C6972}" type="presParOf" srcId="{7A82841C-CCDE-4845-95C7-270A49D379B2}" destId="{E502ADDA-E15D-490C-A4D2-782F37AE9649}" srcOrd="3" destOrd="0" presId="urn:microsoft.com/office/officeart/2008/layout/AlternatingHexagons"/>
    <dgm:cxn modelId="{DC71D9CA-855C-449C-801E-B644B6A732D0}" type="presParOf" srcId="{7A82841C-CCDE-4845-95C7-270A49D379B2}" destId="{706653A0-A227-4F14-A8F8-BE9B6434C0A8}" srcOrd="4" destOrd="0" presId="urn:microsoft.com/office/officeart/2008/layout/AlternatingHexagons"/>
    <dgm:cxn modelId="{0EE7F2C2-7683-4EAF-810F-09DFD03CF6C7}" type="presParOf" srcId="{706653A0-A227-4F14-A8F8-BE9B6434C0A8}" destId="{2E302841-3F4A-4EFF-9926-5A41B4B15B6B}" srcOrd="0" destOrd="0" presId="urn:microsoft.com/office/officeart/2008/layout/AlternatingHexagons"/>
    <dgm:cxn modelId="{CD2971D5-754A-4DDF-895C-FB2A1EDF10B4}" type="presParOf" srcId="{706653A0-A227-4F14-A8F8-BE9B6434C0A8}" destId="{0579D33F-495E-490A-95A5-E30ED449939D}" srcOrd="1" destOrd="0" presId="urn:microsoft.com/office/officeart/2008/layout/AlternatingHexagons"/>
    <dgm:cxn modelId="{14A57FC2-2D00-4555-9CD6-7E588CA04EB0}" type="presParOf" srcId="{706653A0-A227-4F14-A8F8-BE9B6434C0A8}" destId="{246519D1-C6C1-4546-B1E2-ABD45906804E}" srcOrd="2" destOrd="0" presId="urn:microsoft.com/office/officeart/2008/layout/AlternatingHexagons"/>
    <dgm:cxn modelId="{8508E0DF-C6A7-4BA6-B7CC-A5F71E7FB3BA}" type="presParOf" srcId="{706653A0-A227-4F14-A8F8-BE9B6434C0A8}" destId="{B4F9EF95-2BC4-4E43-AFA2-A75F5046DC2C}" srcOrd="3" destOrd="0" presId="urn:microsoft.com/office/officeart/2008/layout/AlternatingHexagons"/>
    <dgm:cxn modelId="{53CC4506-52BB-457C-AB28-96B38D5BEEBB}" type="presParOf" srcId="{706653A0-A227-4F14-A8F8-BE9B6434C0A8}" destId="{E9A2C35B-930F-42D0-8CE7-C22CD9DF5E13}" srcOrd="4" destOrd="0" presId="urn:microsoft.com/office/officeart/2008/layout/AlternatingHexagons"/>
    <dgm:cxn modelId="{FD0D76DA-18F3-484C-BED5-2410CD5E33ED}" type="presParOf" srcId="{7A82841C-CCDE-4845-95C7-270A49D379B2}" destId="{1D308150-4579-4A56-9C0C-1370389790F2}" srcOrd="5" destOrd="0" presId="urn:microsoft.com/office/officeart/2008/layout/AlternatingHexagons"/>
    <dgm:cxn modelId="{48D92F62-E5B5-44A5-B99A-04883A7DE4AB}" type="presParOf" srcId="{7A82841C-CCDE-4845-95C7-270A49D379B2}" destId="{D447B134-CC72-4018-A049-22788A5F5A8D}" srcOrd="6" destOrd="0" presId="urn:microsoft.com/office/officeart/2008/layout/AlternatingHexagons"/>
    <dgm:cxn modelId="{8BB45BFE-0D81-4F6E-894B-BCB0FC7F920D}" type="presParOf" srcId="{D447B134-CC72-4018-A049-22788A5F5A8D}" destId="{035D1C22-1776-447D-A360-83C2730ADEB5}" srcOrd="0" destOrd="0" presId="urn:microsoft.com/office/officeart/2008/layout/AlternatingHexagons"/>
    <dgm:cxn modelId="{12A2C0D5-70A6-41D4-A9C2-3E42616E158B}" type="presParOf" srcId="{D447B134-CC72-4018-A049-22788A5F5A8D}" destId="{1AB50BF7-213E-46DB-892D-CDF7345928A9}" srcOrd="1" destOrd="0" presId="urn:microsoft.com/office/officeart/2008/layout/AlternatingHexagons"/>
    <dgm:cxn modelId="{9D8BDFBB-F0EF-4322-94A1-D8B5E1F98B5B}" type="presParOf" srcId="{D447B134-CC72-4018-A049-22788A5F5A8D}" destId="{D5209935-CA70-4A30-A50F-E69B1E4BD2F5}" srcOrd="2" destOrd="0" presId="urn:microsoft.com/office/officeart/2008/layout/AlternatingHexagons"/>
    <dgm:cxn modelId="{BF7B6BF5-B2B2-40DD-BE95-F93F7C7CADB5}" type="presParOf" srcId="{D447B134-CC72-4018-A049-22788A5F5A8D}" destId="{402E8E56-75BC-41E9-AD52-B4D7EF4F00EE}" srcOrd="3" destOrd="0" presId="urn:microsoft.com/office/officeart/2008/layout/AlternatingHexagons"/>
    <dgm:cxn modelId="{3F345CFD-1497-42CA-A37A-E29B673B2A53}" type="presParOf" srcId="{D447B134-CC72-4018-A049-22788A5F5A8D}" destId="{5ED360DF-4993-4A2C-A0DD-F1A39B0871A2}" srcOrd="4" destOrd="0" presId="urn:microsoft.com/office/officeart/2008/layout/AlternatingHexagons"/>
    <dgm:cxn modelId="{1E6A4C1D-B03E-46BD-9270-3133E6511AAD}" type="presParOf" srcId="{7A82841C-CCDE-4845-95C7-270A49D379B2}" destId="{CCD43F07-E126-4520-A0DE-76FDADE3014A}" srcOrd="7" destOrd="0" presId="urn:microsoft.com/office/officeart/2008/layout/AlternatingHexagons"/>
    <dgm:cxn modelId="{36612FB7-B214-46CE-AE1E-78B67A068093}" type="presParOf" srcId="{7A82841C-CCDE-4845-95C7-270A49D379B2}" destId="{BC7FA6EC-67AF-4F9B-9433-BB0688EF40DD}" srcOrd="8" destOrd="0" presId="urn:microsoft.com/office/officeart/2008/layout/AlternatingHexagons"/>
    <dgm:cxn modelId="{DDAF24E9-6F96-48DB-8F4F-589D1EC0FAFA}" type="presParOf" srcId="{BC7FA6EC-67AF-4F9B-9433-BB0688EF40DD}" destId="{1AF3488E-9383-43F2-BBA6-D06AC968882A}" srcOrd="0" destOrd="0" presId="urn:microsoft.com/office/officeart/2008/layout/AlternatingHexagons"/>
    <dgm:cxn modelId="{AF1A851D-37D9-4915-8DC5-0335BBC59357}" type="presParOf" srcId="{BC7FA6EC-67AF-4F9B-9433-BB0688EF40DD}" destId="{CBB107A6-A322-400E-A554-555BA352F0AB}" srcOrd="1" destOrd="0" presId="urn:microsoft.com/office/officeart/2008/layout/AlternatingHexagons"/>
    <dgm:cxn modelId="{816B1844-7336-403D-8381-987CEFC07BB6}" type="presParOf" srcId="{BC7FA6EC-67AF-4F9B-9433-BB0688EF40DD}" destId="{A10E60A9-E2A3-437E-A870-581DEF20C6E2}" srcOrd="2" destOrd="0" presId="urn:microsoft.com/office/officeart/2008/layout/AlternatingHexagons"/>
    <dgm:cxn modelId="{23ACE56E-2B54-4012-B80A-AB835B238806}" type="presParOf" srcId="{BC7FA6EC-67AF-4F9B-9433-BB0688EF40DD}" destId="{08FF0667-B4C5-41F2-8B5B-054B2AB073C4}" srcOrd="3" destOrd="0" presId="urn:microsoft.com/office/officeart/2008/layout/AlternatingHexagons"/>
    <dgm:cxn modelId="{CB022291-A756-48D4-A4E2-9FBEB7C1B745}" type="presParOf" srcId="{BC7FA6EC-67AF-4F9B-9433-BB0688EF40DD}" destId="{60D1C372-A3D1-443C-B7A1-E3B09B0419CD}" srcOrd="4" destOrd="0" presId="urn:microsoft.com/office/officeart/2008/layout/AlternatingHexagons"/>
    <dgm:cxn modelId="{9D8D3020-E25D-46E3-8691-79492FB9F3F3}" type="presParOf" srcId="{7A82841C-CCDE-4845-95C7-270A49D379B2}" destId="{4EE43812-79C9-47B7-92B2-566D05532028}" srcOrd="9" destOrd="0" presId="urn:microsoft.com/office/officeart/2008/layout/AlternatingHexagons"/>
    <dgm:cxn modelId="{BBB5161F-3464-4C7C-B4B8-F0DA8C49C69C}" type="presParOf" srcId="{7A82841C-CCDE-4845-95C7-270A49D379B2}" destId="{A7414226-F85D-4A30-9567-4E78DA960142}" srcOrd="10" destOrd="0" presId="urn:microsoft.com/office/officeart/2008/layout/AlternatingHexagons"/>
    <dgm:cxn modelId="{B2B04E0A-7475-4727-86B0-772A65C7828B}" type="presParOf" srcId="{A7414226-F85D-4A30-9567-4E78DA960142}" destId="{6AC2EE0E-92F8-499F-AB98-40FB921680E5}" srcOrd="0" destOrd="0" presId="urn:microsoft.com/office/officeart/2008/layout/AlternatingHexagons"/>
    <dgm:cxn modelId="{DA82ED4F-803D-4D05-BDD9-0A7FD61A72A6}" type="presParOf" srcId="{A7414226-F85D-4A30-9567-4E78DA960142}" destId="{8B5A3FE2-04C8-4494-92DD-DA7CBF52EAC1}" srcOrd="1" destOrd="0" presId="urn:microsoft.com/office/officeart/2008/layout/AlternatingHexagons"/>
    <dgm:cxn modelId="{701EE46C-58AC-4564-A15D-23B389BC05F1}" type="presParOf" srcId="{A7414226-F85D-4A30-9567-4E78DA960142}" destId="{4B9EF8F3-BC41-42FB-A81B-CABB5B81485E}" srcOrd="2" destOrd="0" presId="urn:microsoft.com/office/officeart/2008/layout/AlternatingHexagons"/>
    <dgm:cxn modelId="{1D458B5B-3F57-4ADF-A706-F5C64735FE3F}" type="presParOf" srcId="{A7414226-F85D-4A30-9567-4E78DA960142}" destId="{F3A6F20C-9E45-4106-9791-134960DE8E2C}" srcOrd="3" destOrd="0" presId="urn:microsoft.com/office/officeart/2008/layout/AlternatingHexagons"/>
    <dgm:cxn modelId="{13DA1111-398C-48CF-B0EA-7A31043F068A}" type="presParOf" srcId="{A7414226-F85D-4A30-9567-4E78DA960142}" destId="{D6320C6E-3660-4C29-8DB3-BC58A4E682A7}" srcOrd="4" destOrd="0" presId="urn:microsoft.com/office/officeart/2008/layout/AlternatingHexagons"/>
    <dgm:cxn modelId="{09ED2435-2A15-4E89-AA14-5731E8A78860}" type="presParOf" srcId="{7A82841C-CCDE-4845-95C7-270A49D379B2}" destId="{F8A460C4-70C4-4C9C-8ADB-65E1DD9E299E}" srcOrd="11" destOrd="0" presId="urn:microsoft.com/office/officeart/2008/layout/AlternatingHexagons"/>
    <dgm:cxn modelId="{3F98A11A-D7B7-4247-8A2E-B37AD9652572}" type="presParOf" srcId="{7A82841C-CCDE-4845-95C7-270A49D379B2}" destId="{27CAC5DD-518C-4143-BA4F-FAC13956CD72}" srcOrd="12" destOrd="0" presId="urn:microsoft.com/office/officeart/2008/layout/AlternatingHexagons"/>
    <dgm:cxn modelId="{786A6E43-197C-4CF9-B48A-E7DBEA0E742B}" type="presParOf" srcId="{27CAC5DD-518C-4143-BA4F-FAC13956CD72}" destId="{653F7FC6-8992-4974-9EEF-749B3C52C5D9}" srcOrd="0" destOrd="0" presId="urn:microsoft.com/office/officeart/2008/layout/AlternatingHexagons"/>
    <dgm:cxn modelId="{5963A2FE-1F4F-435D-807A-FD593DF4F444}" type="presParOf" srcId="{27CAC5DD-518C-4143-BA4F-FAC13956CD72}" destId="{40442048-868E-40CE-B8D7-14B3DF1FB880}" srcOrd="1" destOrd="0" presId="urn:microsoft.com/office/officeart/2008/layout/AlternatingHexagons"/>
    <dgm:cxn modelId="{7FFA086F-6618-42F4-8D91-84762647F926}" type="presParOf" srcId="{27CAC5DD-518C-4143-BA4F-FAC13956CD72}" destId="{045C1094-A9C2-41D0-B3E5-26768A82E0DE}" srcOrd="2" destOrd="0" presId="urn:microsoft.com/office/officeart/2008/layout/AlternatingHexagons"/>
    <dgm:cxn modelId="{2292B65C-DA8C-4EF7-8FFA-8D28EF3BD62B}" type="presParOf" srcId="{27CAC5DD-518C-4143-BA4F-FAC13956CD72}" destId="{FE8A6AA3-4E7B-4CE5-9331-A87D2F5D4F13}" srcOrd="3" destOrd="0" presId="urn:microsoft.com/office/officeart/2008/layout/AlternatingHexagons"/>
    <dgm:cxn modelId="{454BD693-39E4-41A7-A999-660181C91A49}" type="presParOf" srcId="{27CAC5DD-518C-4143-BA4F-FAC13956CD72}" destId="{6F1330C2-BADD-4D53-9143-ACCA6808C7AE}" srcOrd="4" destOrd="0" presId="urn:microsoft.com/office/officeart/2008/layout/AlternatingHexagon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05B198-EA49-4F63-8858-05B3E4FFFFAE}">
      <dsp:nvSpPr>
        <dsp:cNvPr id="0" name=""/>
        <dsp:cNvSpPr/>
      </dsp:nvSpPr>
      <dsp:spPr>
        <a:xfrm rot="5400000">
          <a:off x="2091849" y="56550"/>
          <a:ext cx="837240" cy="728399"/>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en-US" sz="500" kern="1200" dirty="0"/>
            <a:t>Good Manufacturing Practices</a:t>
          </a:r>
        </a:p>
      </dsp:txBody>
      <dsp:txXfrm rot="-5400000">
        <a:off x="2259778" y="132600"/>
        <a:ext cx="501381" cy="576300"/>
      </dsp:txXfrm>
    </dsp:sp>
    <dsp:sp modelId="{FF3CC007-4905-46FD-9871-0D03509C7F2C}">
      <dsp:nvSpPr>
        <dsp:cNvPr id="0" name=""/>
        <dsp:cNvSpPr/>
      </dsp:nvSpPr>
      <dsp:spPr>
        <a:xfrm>
          <a:off x="2896772" y="169577"/>
          <a:ext cx="934360" cy="502344"/>
        </a:xfrm>
        <a:prstGeom prst="rect">
          <a:avLst/>
        </a:prstGeom>
        <a:noFill/>
        <a:ln>
          <a:noFill/>
        </a:ln>
        <a:effectLst/>
      </dsp:spPr>
      <dsp:style>
        <a:lnRef idx="0">
          <a:scrgbClr r="0" g="0" b="0"/>
        </a:lnRef>
        <a:fillRef idx="0">
          <a:scrgbClr r="0" g="0" b="0"/>
        </a:fillRef>
        <a:effectRef idx="0">
          <a:scrgbClr r="0" g="0" b="0"/>
        </a:effectRef>
        <a:fontRef idx="minor"/>
      </dsp:style>
    </dsp:sp>
    <dsp:sp modelId="{A4D31938-D244-4D81-8650-97B78D4BC800}">
      <dsp:nvSpPr>
        <dsp:cNvPr id="0" name=""/>
        <dsp:cNvSpPr/>
      </dsp:nvSpPr>
      <dsp:spPr>
        <a:xfrm rot="5400000">
          <a:off x="1305177" y="56550"/>
          <a:ext cx="837240" cy="728399"/>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dirty="0"/>
        </a:p>
      </dsp:txBody>
      <dsp:txXfrm rot="-5400000">
        <a:off x="1473106" y="132600"/>
        <a:ext cx="501381" cy="576300"/>
      </dsp:txXfrm>
    </dsp:sp>
    <dsp:sp modelId="{56796C5A-6ED1-495E-900C-68369ACE9D19}">
      <dsp:nvSpPr>
        <dsp:cNvPr id="0" name=""/>
        <dsp:cNvSpPr/>
      </dsp:nvSpPr>
      <dsp:spPr>
        <a:xfrm rot="5400000">
          <a:off x="1697006" y="767200"/>
          <a:ext cx="837240" cy="728399"/>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en-US" sz="500" kern="1200" dirty="0"/>
            <a:t>Good Laboratory Practices</a:t>
          </a:r>
        </a:p>
      </dsp:txBody>
      <dsp:txXfrm rot="-5400000">
        <a:off x="1864935" y="843250"/>
        <a:ext cx="501381" cy="576300"/>
      </dsp:txXfrm>
    </dsp:sp>
    <dsp:sp modelId="{9D0A0DB0-E953-41AE-A4FE-62AE83AAFB74}">
      <dsp:nvSpPr>
        <dsp:cNvPr id="0" name=""/>
        <dsp:cNvSpPr/>
      </dsp:nvSpPr>
      <dsp:spPr>
        <a:xfrm>
          <a:off x="817066" y="880227"/>
          <a:ext cx="904220" cy="502344"/>
        </a:xfrm>
        <a:prstGeom prst="rect">
          <a:avLst/>
        </a:prstGeom>
        <a:noFill/>
        <a:ln>
          <a:noFill/>
        </a:ln>
        <a:effectLst/>
      </dsp:spPr>
      <dsp:style>
        <a:lnRef idx="0">
          <a:scrgbClr r="0" g="0" b="0"/>
        </a:lnRef>
        <a:fillRef idx="0">
          <a:scrgbClr r="0" g="0" b="0"/>
        </a:fillRef>
        <a:effectRef idx="0">
          <a:scrgbClr r="0" g="0" b="0"/>
        </a:effectRef>
        <a:fontRef idx="minor"/>
      </dsp:style>
    </dsp:sp>
    <dsp:sp modelId="{546F756A-2E3E-453B-977E-6C8AF38AB674}">
      <dsp:nvSpPr>
        <dsp:cNvPr id="0" name=""/>
        <dsp:cNvSpPr/>
      </dsp:nvSpPr>
      <dsp:spPr>
        <a:xfrm rot="5400000">
          <a:off x="2483678" y="767200"/>
          <a:ext cx="837240" cy="728399"/>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dirty="0"/>
        </a:p>
      </dsp:txBody>
      <dsp:txXfrm rot="-5400000">
        <a:off x="2651607" y="843250"/>
        <a:ext cx="501381" cy="576300"/>
      </dsp:txXfrm>
    </dsp:sp>
    <dsp:sp modelId="{2E302841-3F4A-4EFF-9926-5A41B4B15B6B}">
      <dsp:nvSpPr>
        <dsp:cNvPr id="0" name=""/>
        <dsp:cNvSpPr/>
      </dsp:nvSpPr>
      <dsp:spPr>
        <a:xfrm rot="5400000">
          <a:off x="2091849" y="1477850"/>
          <a:ext cx="837240" cy="728399"/>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en-US" sz="500" kern="1200" dirty="0"/>
            <a:t>Good Clinical Practices</a:t>
          </a:r>
        </a:p>
      </dsp:txBody>
      <dsp:txXfrm rot="-5400000">
        <a:off x="2259778" y="1553900"/>
        <a:ext cx="501381" cy="576300"/>
      </dsp:txXfrm>
    </dsp:sp>
    <dsp:sp modelId="{0579D33F-495E-490A-95A5-E30ED449939D}">
      <dsp:nvSpPr>
        <dsp:cNvPr id="0" name=""/>
        <dsp:cNvSpPr/>
      </dsp:nvSpPr>
      <dsp:spPr>
        <a:xfrm>
          <a:off x="2896772" y="1590877"/>
          <a:ext cx="934360" cy="502344"/>
        </a:xfrm>
        <a:prstGeom prst="rect">
          <a:avLst/>
        </a:prstGeom>
        <a:noFill/>
        <a:ln>
          <a:noFill/>
        </a:ln>
        <a:effectLst/>
      </dsp:spPr>
      <dsp:style>
        <a:lnRef idx="0">
          <a:scrgbClr r="0" g="0" b="0"/>
        </a:lnRef>
        <a:fillRef idx="0">
          <a:scrgbClr r="0" g="0" b="0"/>
        </a:fillRef>
        <a:effectRef idx="0">
          <a:scrgbClr r="0" g="0" b="0"/>
        </a:effectRef>
        <a:fontRef idx="minor"/>
      </dsp:style>
    </dsp:sp>
    <dsp:sp modelId="{E9A2C35B-930F-42D0-8CE7-C22CD9DF5E13}">
      <dsp:nvSpPr>
        <dsp:cNvPr id="0" name=""/>
        <dsp:cNvSpPr/>
      </dsp:nvSpPr>
      <dsp:spPr>
        <a:xfrm rot="5400000">
          <a:off x="1305177" y="1477850"/>
          <a:ext cx="837240" cy="728399"/>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dirty="0"/>
        </a:p>
      </dsp:txBody>
      <dsp:txXfrm rot="-5400000">
        <a:off x="1473106" y="1553900"/>
        <a:ext cx="501381" cy="576300"/>
      </dsp:txXfrm>
    </dsp:sp>
    <dsp:sp modelId="{035D1C22-1776-447D-A360-83C2730ADEB5}">
      <dsp:nvSpPr>
        <dsp:cNvPr id="0" name=""/>
        <dsp:cNvSpPr/>
      </dsp:nvSpPr>
      <dsp:spPr>
        <a:xfrm rot="5400000">
          <a:off x="1697006" y="2188500"/>
          <a:ext cx="837240" cy="728399"/>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en-US" sz="500" kern="1200" dirty="0"/>
            <a:t>Good Engineering Practices</a:t>
          </a:r>
        </a:p>
      </dsp:txBody>
      <dsp:txXfrm rot="-5400000">
        <a:off x="1864935" y="2264550"/>
        <a:ext cx="501381" cy="576300"/>
      </dsp:txXfrm>
    </dsp:sp>
    <dsp:sp modelId="{1AB50BF7-213E-46DB-892D-CDF7345928A9}">
      <dsp:nvSpPr>
        <dsp:cNvPr id="0" name=""/>
        <dsp:cNvSpPr/>
      </dsp:nvSpPr>
      <dsp:spPr>
        <a:xfrm>
          <a:off x="817066" y="2301527"/>
          <a:ext cx="904220" cy="502344"/>
        </a:xfrm>
        <a:prstGeom prst="rect">
          <a:avLst/>
        </a:prstGeom>
        <a:noFill/>
        <a:ln>
          <a:noFill/>
        </a:ln>
        <a:effectLst/>
      </dsp:spPr>
      <dsp:style>
        <a:lnRef idx="0">
          <a:scrgbClr r="0" g="0" b="0"/>
        </a:lnRef>
        <a:fillRef idx="0">
          <a:scrgbClr r="0" g="0" b="0"/>
        </a:fillRef>
        <a:effectRef idx="0">
          <a:scrgbClr r="0" g="0" b="0"/>
        </a:effectRef>
        <a:fontRef idx="minor"/>
      </dsp:style>
    </dsp:sp>
    <dsp:sp modelId="{5ED360DF-4993-4A2C-A0DD-F1A39B0871A2}">
      <dsp:nvSpPr>
        <dsp:cNvPr id="0" name=""/>
        <dsp:cNvSpPr/>
      </dsp:nvSpPr>
      <dsp:spPr>
        <a:xfrm rot="5400000">
          <a:off x="2483678" y="2188500"/>
          <a:ext cx="837240" cy="728399"/>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dirty="0"/>
        </a:p>
      </dsp:txBody>
      <dsp:txXfrm rot="-5400000">
        <a:off x="2651607" y="2264550"/>
        <a:ext cx="501381" cy="576300"/>
      </dsp:txXfrm>
    </dsp:sp>
    <dsp:sp modelId="{1AF3488E-9383-43F2-BBA6-D06AC968882A}">
      <dsp:nvSpPr>
        <dsp:cNvPr id="0" name=""/>
        <dsp:cNvSpPr/>
      </dsp:nvSpPr>
      <dsp:spPr>
        <a:xfrm rot="5400000">
          <a:off x="2091849" y="2899150"/>
          <a:ext cx="837240" cy="728399"/>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en-US" sz="500" kern="1200" dirty="0"/>
            <a:t>Good Safety Practices</a:t>
          </a:r>
        </a:p>
      </dsp:txBody>
      <dsp:txXfrm rot="-5400000">
        <a:off x="2259778" y="2975200"/>
        <a:ext cx="501381" cy="576300"/>
      </dsp:txXfrm>
    </dsp:sp>
    <dsp:sp modelId="{CBB107A6-A322-400E-A554-555BA352F0AB}">
      <dsp:nvSpPr>
        <dsp:cNvPr id="0" name=""/>
        <dsp:cNvSpPr/>
      </dsp:nvSpPr>
      <dsp:spPr>
        <a:xfrm>
          <a:off x="1307723" y="3018542"/>
          <a:ext cx="934360" cy="502344"/>
        </a:xfrm>
        <a:prstGeom prst="rect">
          <a:avLst/>
        </a:prstGeom>
        <a:noFill/>
        <a:ln>
          <a:noFill/>
        </a:ln>
        <a:effectLst/>
      </dsp:spPr>
      <dsp:style>
        <a:lnRef idx="0">
          <a:scrgbClr r="0" g="0" b="0"/>
        </a:lnRef>
        <a:fillRef idx="0">
          <a:scrgbClr r="0" g="0" b="0"/>
        </a:fillRef>
        <a:effectRef idx="0">
          <a:scrgbClr r="0" g="0" b="0"/>
        </a:effectRef>
        <a:fontRef idx="minor"/>
      </dsp:style>
    </dsp:sp>
    <dsp:sp modelId="{60D1C372-A3D1-443C-B7A1-E3B09B0419CD}">
      <dsp:nvSpPr>
        <dsp:cNvPr id="0" name=""/>
        <dsp:cNvSpPr/>
      </dsp:nvSpPr>
      <dsp:spPr>
        <a:xfrm rot="5400000">
          <a:off x="1305177" y="2899150"/>
          <a:ext cx="837240" cy="728399"/>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dirty="0"/>
        </a:p>
      </dsp:txBody>
      <dsp:txXfrm rot="-5400000">
        <a:off x="1473106" y="2975200"/>
        <a:ext cx="501381" cy="576300"/>
      </dsp:txXfrm>
    </dsp:sp>
    <dsp:sp modelId="{6AC2EE0E-92F8-499F-AB98-40FB921680E5}">
      <dsp:nvSpPr>
        <dsp:cNvPr id="0" name=""/>
        <dsp:cNvSpPr/>
      </dsp:nvSpPr>
      <dsp:spPr>
        <a:xfrm rot="5400000">
          <a:off x="1697006" y="3609800"/>
          <a:ext cx="837240" cy="728399"/>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en-US" sz="500" kern="1200" dirty="0"/>
            <a:t>Good Marketing Practices</a:t>
          </a:r>
        </a:p>
      </dsp:txBody>
      <dsp:txXfrm rot="-5400000">
        <a:off x="1864935" y="3685850"/>
        <a:ext cx="501381" cy="576300"/>
      </dsp:txXfrm>
    </dsp:sp>
    <dsp:sp modelId="{8B5A3FE2-04C8-4494-92DD-DA7CBF52EAC1}">
      <dsp:nvSpPr>
        <dsp:cNvPr id="0" name=""/>
        <dsp:cNvSpPr/>
      </dsp:nvSpPr>
      <dsp:spPr>
        <a:xfrm>
          <a:off x="817066" y="3722827"/>
          <a:ext cx="904220" cy="502344"/>
        </a:xfrm>
        <a:prstGeom prst="rect">
          <a:avLst/>
        </a:prstGeom>
        <a:noFill/>
        <a:ln>
          <a:noFill/>
        </a:ln>
        <a:effectLst/>
      </dsp:spPr>
      <dsp:style>
        <a:lnRef idx="0">
          <a:scrgbClr r="0" g="0" b="0"/>
        </a:lnRef>
        <a:fillRef idx="0">
          <a:scrgbClr r="0" g="0" b="0"/>
        </a:fillRef>
        <a:effectRef idx="0">
          <a:scrgbClr r="0" g="0" b="0"/>
        </a:effectRef>
        <a:fontRef idx="minor"/>
      </dsp:style>
    </dsp:sp>
    <dsp:sp modelId="{D6320C6E-3660-4C29-8DB3-BC58A4E682A7}">
      <dsp:nvSpPr>
        <dsp:cNvPr id="0" name=""/>
        <dsp:cNvSpPr/>
      </dsp:nvSpPr>
      <dsp:spPr>
        <a:xfrm rot="5400000">
          <a:off x="2483678" y="3609800"/>
          <a:ext cx="837240" cy="728399"/>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dirty="0"/>
        </a:p>
      </dsp:txBody>
      <dsp:txXfrm rot="-5400000">
        <a:off x="2651607" y="3685850"/>
        <a:ext cx="501381" cy="576300"/>
      </dsp:txXfrm>
    </dsp:sp>
    <dsp:sp modelId="{653F7FC6-8992-4974-9EEF-749B3C52C5D9}">
      <dsp:nvSpPr>
        <dsp:cNvPr id="0" name=""/>
        <dsp:cNvSpPr/>
      </dsp:nvSpPr>
      <dsp:spPr>
        <a:xfrm rot="5400000">
          <a:off x="2091849" y="4320450"/>
          <a:ext cx="837240" cy="728399"/>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en-US" sz="500" kern="1200" dirty="0"/>
            <a:t>Good Documentation Practices</a:t>
          </a:r>
        </a:p>
      </dsp:txBody>
      <dsp:txXfrm rot="-5400000">
        <a:off x="2259778" y="4396500"/>
        <a:ext cx="501381" cy="576300"/>
      </dsp:txXfrm>
    </dsp:sp>
    <dsp:sp modelId="{40442048-868E-40CE-B8D7-14B3DF1FB880}">
      <dsp:nvSpPr>
        <dsp:cNvPr id="0" name=""/>
        <dsp:cNvSpPr/>
      </dsp:nvSpPr>
      <dsp:spPr>
        <a:xfrm>
          <a:off x="2896772" y="4433477"/>
          <a:ext cx="934360" cy="502344"/>
        </a:xfrm>
        <a:prstGeom prst="rect">
          <a:avLst/>
        </a:prstGeom>
        <a:noFill/>
        <a:ln>
          <a:noFill/>
        </a:ln>
        <a:effectLst/>
      </dsp:spPr>
      <dsp:style>
        <a:lnRef idx="0">
          <a:scrgbClr r="0" g="0" b="0"/>
        </a:lnRef>
        <a:fillRef idx="0">
          <a:scrgbClr r="0" g="0" b="0"/>
        </a:fillRef>
        <a:effectRef idx="0">
          <a:scrgbClr r="0" g="0" b="0"/>
        </a:effectRef>
        <a:fontRef idx="minor"/>
      </dsp:style>
    </dsp:sp>
    <dsp:sp modelId="{6F1330C2-BADD-4D53-9143-ACCA6808C7AE}">
      <dsp:nvSpPr>
        <dsp:cNvPr id="0" name=""/>
        <dsp:cNvSpPr/>
      </dsp:nvSpPr>
      <dsp:spPr>
        <a:xfrm rot="5400000">
          <a:off x="1305177" y="4320450"/>
          <a:ext cx="837240" cy="728399"/>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dirty="0"/>
        </a:p>
      </dsp:txBody>
      <dsp:txXfrm rot="-5400000">
        <a:off x="1473106" y="4396500"/>
        <a:ext cx="501381" cy="576300"/>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3037628" cy="464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9" tIns="46584" rIns="93169" bIns="46584" numCol="1" anchor="t" anchorCtr="0" compatLnSpc="1">
            <a:prstTxWarp prst="textNoShape">
              <a:avLst/>
            </a:prstTxWarp>
          </a:bodyPr>
          <a:lstStyle>
            <a:lvl1pPr defTabSz="931670">
              <a:defRPr kumimoji="1" sz="1200">
                <a:latin typeface="Tahoma" pitchFamily="34" charset="0"/>
              </a:defRPr>
            </a:lvl1pPr>
          </a:lstStyle>
          <a:p>
            <a:endParaRPr lang="en-US" altLang="en-US" dirty="0"/>
          </a:p>
        </p:txBody>
      </p:sp>
      <p:sp>
        <p:nvSpPr>
          <p:cNvPr id="19459" name="Rectangle 3"/>
          <p:cNvSpPr>
            <a:spLocks noGrp="1" noChangeArrowheads="1"/>
          </p:cNvSpPr>
          <p:nvPr>
            <p:ph type="dt" sz="quarter" idx="1"/>
          </p:nvPr>
        </p:nvSpPr>
        <p:spPr bwMode="auto">
          <a:xfrm>
            <a:off x="3971183" y="0"/>
            <a:ext cx="3037628" cy="464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9" tIns="46584" rIns="93169" bIns="46584" numCol="1" anchor="t" anchorCtr="0" compatLnSpc="1">
            <a:prstTxWarp prst="textNoShape">
              <a:avLst/>
            </a:prstTxWarp>
          </a:bodyPr>
          <a:lstStyle>
            <a:lvl1pPr algn="r" defTabSz="931670">
              <a:defRPr kumimoji="1" sz="1200">
                <a:latin typeface="Tahoma" pitchFamily="34" charset="0"/>
              </a:defRPr>
            </a:lvl1pPr>
          </a:lstStyle>
          <a:p>
            <a:endParaRPr lang="en-US" altLang="en-US" dirty="0"/>
          </a:p>
        </p:txBody>
      </p:sp>
      <p:sp>
        <p:nvSpPr>
          <p:cNvPr id="19460" name="Rectangle 4"/>
          <p:cNvSpPr>
            <a:spLocks noGrp="1" noChangeArrowheads="1"/>
          </p:cNvSpPr>
          <p:nvPr>
            <p:ph type="ftr" sz="quarter" idx="2"/>
          </p:nvPr>
        </p:nvSpPr>
        <p:spPr bwMode="auto">
          <a:xfrm>
            <a:off x="0" y="8830627"/>
            <a:ext cx="3037628" cy="464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9" tIns="46584" rIns="93169" bIns="46584" numCol="1" anchor="b" anchorCtr="0" compatLnSpc="1">
            <a:prstTxWarp prst="textNoShape">
              <a:avLst/>
            </a:prstTxWarp>
          </a:bodyPr>
          <a:lstStyle>
            <a:lvl1pPr defTabSz="931670">
              <a:defRPr kumimoji="1" sz="1200">
                <a:latin typeface="Tahoma" pitchFamily="34" charset="0"/>
              </a:defRPr>
            </a:lvl1pPr>
          </a:lstStyle>
          <a:p>
            <a:endParaRPr lang="en-US" altLang="en-US" dirty="0"/>
          </a:p>
        </p:txBody>
      </p:sp>
      <p:sp>
        <p:nvSpPr>
          <p:cNvPr id="19461" name="Rectangle 5"/>
          <p:cNvSpPr>
            <a:spLocks noGrp="1" noChangeArrowheads="1"/>
          </p:cNvSpPr>
          <p:nvPr>
            <p:ph type="sldNum" sz="quarter" idx="3"/>
          </p:nvPr>
        </p:nvSpPr>
        <p:spPr bwMode="auto">
          <a:xfrm>
            <a:off x="3971183" y="8830627"/>
            <a:ext cx="3037628" cy="464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9" tIns="46584" rIns="93169" bIns="46584" numCol="1" anchor="b" anchorCtr="0" compatLnSpc="1">
            <a:prstTxWarp prst="textNoShape">
              <a:avLst/>
            </a:prstTxWarp>
          </a:bodyPr>
          <a:lstStyle>
            <a:lvl1pPr algn="r" defTabSz="931670">
              <a:defRPr kumimoji="1" sz="1200">
                <a:latin typeface="Tahoma" pitchFamily="34" charset="0"/>
              </a:defRPr>
            </a:lvl1pPr>
          </a:lstStyle>
          <a:p>
            <a:fld id="{28B64D3B-0C8D-4180-94BB-4A8DAE05BB3A}" type="slidenum">
              <a:rPr lang="en-US" altLang="en-US"/>
              <a:pPr/>
              <a:t>‹#›</a:t>
            </a:fld>
            <a:endParaRPr lang="en-US" altLang="en-US" dirty="0"/>
          </a:p>
        </p:txBody>
      </p:sp>
    </p:spTree>
    <p:extLst>
      <p:ext uri="{BB962C8B-B14F-4D97-AF65-F5344CB8AC3E}">
        <p14:creationId xmlns:p14="http://schemas.microsoft.com/office/powerpoint/2010/main" val="33097157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037628" cy="464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410" tIns="0" rIns="19410" bIns="0" numCol="1" anchor="t" anchorCtr="0" compatLnSpc="1">
            <a:prstTxWarp prst="textNoShape">
              <a:avLst/>
            </a:prstTxWarp>
          </a:bodyPr>
          <a:lstStyle>
            <a:lvl1pPr defTabSz="931670">
              <a:defRPr kumimoji="1" sz="1000" i="1">
                <a:latin typeface="Tahoma" pitchFamily="34" charset="0"/>
              </a:defRPr>
            </a:lvl1pPr>
          </a:lstStyle>
          <a:p>
            <a:r>
              <a:rPr lang="en-US" altLang="en-US" dirty="0"/>
              <a:t>*</a:t>
            </a:r>
            <a:endParaRPr lang="en-US" altLang="en-US" sz="1200" i="0" dirty="0"/>
          </a:p>
        </p:txBody>
      </p:sp>
      <p:sp>
        <p:nvSpPr>
          <p:cNvPr id="2051" name="Rectangle 3"/>
          <p:cNvSpPr>
            <a:spLocks noGrp="1" noChangeArrowheads="1"/>
          </p:cNvSpPr>
          <p:nvPr>
            <p:ph type="dt" idx="1"/>
          </p:nvPr>
        </p:nvSpPr>
        <p:spPr bwMode="auto">
          <a:xfrm>
            <a:off x="3972773" y="0"/>
            <a:ext cx="3037628" cy="464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410" tIns="0" rIns="19410" bIns="0" numCol="1" anchor="t" anchorCtr="0" compatLnSpc="1">
            <a:prstTxWarp prst="textNoShape">
              <a:avLst/>
            </a:prstTxWarp>
          </a:bodyPr>
          <a:lstStyle>
            <a:lvl1pPr algn="r" defTabSz="931670">
              <a:defRPr kumimoji="1" sz="1000" i="1">
                <a:latin typeface="Tahoma" pitchFamily="34" charset="0"/>
              </a:defRPr>
            </a:lvl1pPr>
          </a:lstStyle>
          <a:p>
            <a:r>
              <a:rPr lang="en-US" altLang="en-US" dirty="0"/>
              <a:t>07/16/96</a:t>
            </a:r>
            <a:endParaRPr lang="en-US" altLang="en-US" sz="1200" i="0" dirty="0"/>
          </a:p>
        </p:txBody>
      </p:sp>
      <p:sp>
        <p:nvSpPr>
          <p:cNvPr id="2052" name="Rectangle 4"/>
          <p:cNvSpPr>
            <a:spLocks noGrp="1" noRot="1" noChangeAspect="1" noChangeArrowheads="1"/>
          </p:cNvSpPr>
          <p:nvPr>
            <p:ph type="sldImg" idx="2"/>
          </p:nvPr>
        </p:nvSpPr>
        <p:spPr bwMode="auto">
          <a:xfrm>
            <a:off x="1181100" y="698500"/>
            <a:ext cx="4648200" cy="3486150"/>
          </a:xfrm>
          <a:prstGeom prst="rect">
            <a:avLst/>
          </a:prstGeom>
          <a:noFill/>
          <a:ln w="12700"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53" name="Rectangle 5"/>
          <p:cNvSpPr>
            <a:spLocks noGrp="1" noChangeArrowheads="1"/>
          </p:cNvSpPr>
          <p:nvPr>
            <p:ph type="body" sz="quarter" idx="3"/>
          </p:nvPr>
        </p:nvSpPr>
        <p:spPr bwMode="auto">
          <a:xfrm>
            <a:off x="933555" y="4416108"/>
            <a:ext cx="5143293" cy="4182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3816" tIns="46908" rIns="93816" bIns="4690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054" name="Rectangle 6"/>
          <p:cNvSpPr>
            <a:spLocks noGrp="1" noChangeArrowheads="1"/>
          </p:cNvSpPr>
          <p:nvPr>
            <p:ph type="ftr" sz="quarter" idx="4"/>
          </p:nvPr>
        </p:nvSpPr>
        <p:spPr bwMode="auto">
          <a:xfrm>
            <a:off x="0" y="8832216"/>
            <a:ext cx="3037628" cy="464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410" tIns="0" rIns="19410" bIns="0" numCol="1" anchor="b" anchorCtr="0" compatLnSpc="1">
            <a:prstTxWarp prst="textNoShape">
              <a:avLst/>
            </a:prstTxWarp>
          </a:bodyPr>
          <a:lstStyle>
            <a:lvl1pPr defTabSz="931670">
              <a:defRPr kumimoji="1" sz="1000" i="1">
                <a:latin typeface="Tahoma" pitchFamily="34" charset="0"/>
              </a:defRPr>
            </a:lvl1pPr>
          </a:lstStyle>
          <a:p>
            <a:r>
              <a:rPr lang="en-US" altLang="en-US" dirty="0"/>
              <a:t>*</a:t>
            </a:r>
            <a:endParaRPr lang="en-US" altLang="en-US" sz="1200" i="0" dirty="0"/>
          </a:p>
        </p:txBody>
      </p:sp>
      <p:sp>
        <p:nvSpPr>
          <p:cNvPr id="2055" name="Rectangle 7"/>
          <p:cNvSpPr>
            <a:spLocks noGrp="1" noChangeArrowheads="1"/>
          </p:cNvSpPr>
          <p:nvPr>
            <p:ph type="sldNum" sz="quarter" idx="5"/>
          </p:nvPr>
        </p:nvSpPr>
        <p:spPr bwMode="auto">
          <a:xfrm>
            <a:off x="3972773" y="8832216"/>
            <a:ext cx="3037628" cy="464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410" tIns="0" rIns="19410" bIns="0" numCol="1" anchor="b" anchorCtr="0" compatLnSpc="1">
            <a:prstTxWarp prst="textNoShape">
              <a:avLst/>
            </a:prstTxWarp>
          </a:bodyPr>
          <a:lstStyle>
            <a:lvl1pPr algn="r" defTabSz="931670">
              <a:defRPr kumimoji="1" sz="1000" i="1">
                <a:latin typeface="Tahoma" pitchFamily="34" charset="0"/>
              </a:defRPr>
            </a:lvl1pPr>
          </a:lstStyle>
          <a:p>
            <a:r>
              <a:rPr lang="en-US" altLang="en-US" dirty="0"/>
              <a:t>##</a:t>
            </a:r>
            <a:endParaRPr lang="en-US" altLang="en-US" sz="1200" i="0" dirty="0"/>
          </a:p>
        </p:txBody>
      </p:sp>
    </p:spTree>
    <p:extLst>
      <p:ext uri="{BB962C8B-B14F-4D97-AF65-F5344CB8AC3E}">
        <p14:creationId xmlns:p14="http://schemas.microsoft.com/office/powerpoint/2010/main" val="3493580083"/>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kumimoji="1" sz="1200" kern="1200">
        <a:solidFill>
          <a:schemeClr val="tx1"/>
        </a:solidFill>
        <a:latin typeface="Tahoma"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ahoma"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ahoma"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ahoma"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ahom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ltLang="en-US" dirty="0"/>
              <a:t>*</a:t>
            </a:r>
            <a:endParaRPr lang="en-US" altLang="en-US" sz="1200" i="0" dirty="0"/>
          </a:p>
        </p:txBody>
      </p:sp>
      <p:sp>
        <p:nvSpPr>
          <p:cNvPr id="5" name="Date Placeholder 4"/>
          <p:cNvSpPr>
            <a:spLocks noGrp="1"/>
          </p:cNvSpPr>
          <p:nvPr>
            <p:ph type="dt" idx="11"/>
          </p:nvPr>
        </p:nvSpPr>
        <p:spPr/>
        <p:txBody>
          <a:bodyPr/>
          <a:lstStyle/>
          <a:p>
            <a:r>
              <a:rPr lang="en-US" altLang="en-US" dirty="0"/>
              <a:t>07/16/96</a:t>
            </a:r>
            <a:endParaRPr lang="en-US" altLang="en-US" sz="1200" i="0" dirty="0"/>
          </a:p>
        </p:txBody>
      </p:sp>
      <p:sp>
        <p:nvSpPr>
          <p:cNvPr id="6" name="Footer Placeholder 5"/>
          <p:cNvSpPr>
            <a:spLocks noGrp="1"/>
          </p:cNvSpPr>
          <p:nvPr>
            <p:ph type="ftr" sz="quarter" idx="12"/>
          </p:nvPr>
        </p:nvSpPr>
        <p:spPr/>
        <p:txBody>
          <a:bodyPr/>
          <a:lstStyle/>
          <a:p>
            <a:r>
              <a:rPr lang="en-US" altLang="en-US" dirty="0"/>
              <a:t>*</a:t>
            </a:r>
            <a:endParaRPr lang="en-US" altLang="en-US" sz="1200" i="0" dirty="0"/>
          </a:p>
        </p:txBody>
      </p:sp>
      <p:sp>
        <p:nvSpPr>
          <p:cNvPr id="7" name="Slide Number Placeholder 6"/>
          <p:cNvSpPr>
            <a:spLocks noGrp="1"/>
          </p:cNvSpPr>
          <p:nvPr>
            <p:ph type="sldNum" sz="quarter" idx="13"/>
          </p:nvPr>
        </p:nvSpPr>
        <p:spPr/>
        <p:txBody>
          <a:bodyPr/>
          <a:lstStyle/>
          <a:p>
            <a:r>
              <a:rPr lang="en-US" altLang="en-US" dirty="0"/>
              <a:t>##</a:t>
            </a:r>
            <a:endParaRPr lang="en-US" altLang="en-US" sz="1200" i="0" dirty="0"/>
          </a:p>
        </p:txBody>
      </p:sp>
    </p:spTree>
    <p:extLst>
      <p:ext uri="{BB962C8B-B14F-4D97-AF65-F5344CB8AC3E}">
        <p14:creationId xmlns:p14="http://schemas.microsoft.com/office/powerpoint/2010/main" val="2196564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C17BD6-B44D-483D-9891-C6339FA81D84}" type="slidenum">
              <a:rPr lang="en-US" smtClean="0"/>
              <a:pPr/>
              <a:t>2</a:t>
            </a:fld>
            <a:endParaRPr lang="en-US" dirty="0"/>
          </a:p>
        </p:txBody>
      </p:sp>
    </p:spTree>
    <p:extLst>
      <p:ext uri="{BB962C8B-B14F-4D97-AF65-F5344CB8AC3E}">
        <p14:creationId xmlns:p14="http://schemas.microsoft.com/office/powerpoint/2010/main" val="1747829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ltLang="en-US" dirty="0"/>
              <a:t>*</a:t>
            </a:r>
            <a:endParaRPr lang="en-US" altLang="en-US" sz="1200" i="0" dirty="0"/>
          </a:p>
        </p:txBody>
      </p:sp>
      <p:sp>
        <p:nvSpPr>
          <p:cNvPr id="5" name="Date Placeholder 4"/>
          <p:cNvSpPr>
            <a:spLocks noGrp="1"/>
          </p:cNvSpPr>
          <p:nvPr>
            <p:ph type="dt" idx="11"/>
          </p:nvPr>
        </p:nvSpPr>
        <p:spPr/>
        <p:txBody>
          <a:bodyPr/>
          <a:lstStyle/>
          <a:p>
            <a:r>
              <a:rPr lang="en-US" altLang="en-US" dirty="0"/>
              <a:t>07/16/96</a:t>
            </a:r>
            <a:endParaRPr lang="en-US" altLang="en-US" sz="1200" i="0" dirty="0"/>
          </a:p>
        </p:txBody>
      </p:sp>
      <p:sp>
        <p:nvSpPr>
          <p:cNvPr id="6" name="Footer Placeholder 5"/>
          <p:cNvSpPr>
            <a:spLocks noGrp="1"/>
          </p:cNvSpPr>
          <p:nvPr>
            <p:ph type="ftr" sz="quarter" idx="12"/>
          </p:nvPr>
        </p:nvSpPr>
        <p:spPr/>
        <p:txBody>
          <a:bodyPr/>
          <a:lstStyle/>
          <a:p>
            <a:r>
              <a:rPr lang="en-US" altLang="en-US" dirty="0"/>
              <a:t>*</a:t>
            </a:r>
            <a:endParaRPr lang="en-US" altLang="en-US" sz="1200" i="0" dirty="0"/>
          </a:p>
        </p:txBody>
      </p:sp>
      <p:sp>
        <p:nvSpPr>
          <p:cNvPr id="7" name="Slide Number Placeholder 6"/>
          <p:cNvSpPr>
            <a:spLocks noGrp="1"/>
          </p:cNvSpPr>
          <p:nvPr>
            <p:ph type="sldNum" sz="quarter" idx="13"/>
          </p:nvPr>
        </p:nvSpPr>
        <p:spPr/>
        <p:txBody>
          <a:bodyPr/>
          <a:lstStyle/>
          <a:p>
            <a:r>
              <a:rPr lang="en-US" altLang="en-US" dirty="0"/>
              <a:t>##</a:t>
            </a:r>
            <a:endParaRPr lang="en-US" altLang="en-US" sz="1200" i="0" dirty="0"/>
          </a:p>
        </p:txBody>
      </p:sp>
    </p:spTree>
    <p:extLst>
      <p:ext uri="{BB962C8B-B14F-4D97-AF65-F5344CB8AC3E}">
        <p14:creationId xmlns:p14="http://schemas.microsoft.com/office/powerpoint/2010/main" val="2374291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ltLang="en-US" dirty="0"/>
              <a:t>*</a:t>
            </a:r>
            <a:endParaRPr lang="en-US" altLang="en-US" sz="1200" i="0" dirty="0"/>
          </a:p>
        </p:txBody>
      </p:sp>
      <p:sp>
        <p:nvSpPr>
          <p:cNvPr id="5" name="Date Placeholder 4"/>
          <p:cNvSpPr>
            <a:spLocks noGrp="1"/>
          </p:cNvSpPr>
          <p:nvPr>
            <p:ph type="dt" idx="11"/>
          </p:nvPr>
        </p:nvSpPr>
        <p:spPr/>
        <p:txBody>
          <a:bodyPr/>
          <a:lstStyle/>
          <a:p>
            <a:r>
              <a:rPr lang="en-US" altLang="en-US" dirty="0"/>
              <a:t>07/16/96</a:t>
            </a:r>
            <a:endParaRPr lang="en-US" altLang="en-US" sz="1200" i="0" dirty="0"/>
          </a:p>
        </p:txBody>
      </p:sp>
      <p:sp>
        <p:nvSpPr>
          <p:cNvPr id="6" name="Footer Placeholder 5"/>
          <p:cNvSpPr>
            <a:spLocks noGrp="1"/>
          </p:cNvSpPr>
          <p:nvPr>
            <p:ph type="ftr" sz="quarter" idx="12"/>
          </p:nvPr>
        </p:nvSpPr>
        <p:spPr/>
        <p:txBody>
          <a:bodyPr/>
          <a:lstStyle/>
          <a:p>
            <a:r>
              <a:rPr lang="en-US" altLang="en-US" dirty="0"/>
              <a:t>*</a:t>
            </a:r>
            <a:endParaRPr lang="en-US" altLang="en-US" sz="1200" i="0" dirty="0"/>
          </a:p>
        </p:txBody>
      </p:sp>
      <p:sp>
        <p:nvSpPr>
          <p:cNvPr id="7" name="Slide Number Placeholder 6"/>
          <p:cNvSpPr>
            <a:spLocks noGrp="1"/>
          </p:cNvSpPr>
          <p:nvPr>
            <p:ph type="sldNum" sz="quarter" idx="13"/>
          </p:nvPr>
        </p:nvSpPr>
        <p:spPr/>
        <p:txBody>
          <a:bodyPr/>
          <a:lstStyle/>
          <a:p>
            <a:r>
              <a:rPr lang="en-US" altLang="en-US" dirty="0"/>
              <a:t>##</a:t>
            </a:r>
            <a:endParaRPr lang="en-US" altLang="en-US" sz="1200" i="0" dirty="0"/>
          </a:p>
        </p:txBody>
      </p:sp>
    </p:spTree>
    <p:extLst>
      <p:ext uri="{BB962C8B-B14F-4D97-AF65-F5344CB8AC3E}">
        <p14:creationId xmlns:p14="http://schemas.microsoft.com/office/powerpoint/2010/main" val="1566720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ltLang="en-US" dirty="0"/>
              <a:t>*</a:t>
            </a:r>
            <a:endParaRPr lang="en-US" altLang="en-US" sz="1200" i="0" dirty="0"/>
          </a:p>
        </p:txBody>
      </p:sp>
      <p:sp>
        <p:nvSpPr>
          <p:cNvPr id="5" name="Date Placeholder 4"/>
          <p:cNvSpPr>
            <a:spLocks noGrp="1"/>
          </p:cNvSpPr>
          <p:nvPr>
            <p:ph type="dt" idx="11"/>
          </p:nvPr>
        </p:nvSpPr>
        <p:spPr/>
        <p:txBody>
          <a:bodyPr/>
          <a:lstStyle/>
          <a:p>
            <a:r>
              <a:rPr lang="en-US" altLang="en-US" dirty="0"/>
              <a:t>07/16/96</a:t>
            </a:r>
            <a:endParaRPr lang="en-US" altLang="en-US" sz="1200" i="0" dirty="0"/>
          </a:p>
        </p:txBody>
      </p:sp>
      <p:sp>
        <p:nvSpPr>
          <p:cNvPr id="6" name="Footer Placeholder 5"/>
          <p:cNvSpPr>
            <a:spLocks noGrp="1"/>
          </p:cNvSpPr>
          <p:nvPr>
            <p:ph type="ftr" sz="quarter" idx="12"/>
          </p:nvPr>
        </p:nvSpPr>
        <p:spPr/>
        <p:txBody>
          <a:bodyPr/>
          <a:lstStyle/>
          <a:p>
            <a:r>
              <a:rPr lang="en-US" altLang="en-US" dirty="0"/>
              <a:t>*</a:t>
            </a:r>
            <a:endParaRPr lang="en-US" altLang="en-US" sz="1200" i="0" dirty="0"/>
          </a:p>
        </p:txBody>
      </p:sp>
      <p:sp>
        <p:nvSpPr>
          <p:cNvPr id="7" name="Slide Number Placeholder 6"/>
          <p:cNvSpPr>
            <a:spLocks noGrp="1"/>
          </p:cNvSpPr>
          <p:nvPr>
            <p:ph type="sldNum" sz="quarter" idx="13"/>
          </p:nvPr>
        </p:nvSpPr>
        <p:spPr/>
        <p:txBody>
          <a:bodyPr/>
          <a:lstStyle/>
          <a:p>
            <a:r>
              <a:rPr lang="en-US" altLang="en-US" dirty="0"/>
              <a:t>##</a:t>
            </a:r>
            <a:endParaRPr lang="en-US" altLang="en-US" sz="1200" i="0" dirty="0"/>
          </a:p>
        </p:txBody>
      </p:sp>
    </p:spTree>
    <p:extLst>
      <p:ext uri="{BB962C8B-B14F-4D97-AF65-F5344CB8AC3E}">
        <p14:creationId xmlns:p14="http://schemas.microsoft.com/office/powerpoint/2010/main" val="4158729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ltLang="en-US" dirty="0"/>
              <a:t>*</a:t>
            </a:r>
            <a:endParaRPr lang="en-US" altLang="en-US" sz="1200" i="0" dirty="0"/>
          </a:p>
        </p:txBody>
      </p:sp>
      <p:sp>
        <p:nvSpPr>
          <p:cNvPr id="5" name="Date Placeholder 4"/>
          <p:cNvSpPr>
            <a:spLocks noGrp="1"/>
          </p:cNvSpPr>
          <p:nvPr>
            <p:ph type="dt" idx="11"/>
          </p:nvPr>
        </p:nvSpPr>
        <p:spPr/>
        <p:txBody>
          <a:bodyPr/>
          <a:lstStyle/>
          <a:p>
            <a:r>
              <a:rPr lang="en-US" altLang="en-US" dirty="0"/>
              <a:t>07/16/96</a:t>
            </a:r>
            <a:endParaRPr lang="en-US" altLang="en-US" sz="1200" i="0" dirty="0"/>
          </a:p>
        </p:txBody>
      </p:sp>
      <p:sp>
        <p:nvSpPr>
          <p:cNvPr id="6" name="Footer Placeholder 5"/>
          <p:cNvSpPr>
            <a:spLocks noGrp="1"/>
          </p:cNvSpPr>
          <p:nvPr>
            <p:ph type="ftr" sz="quarter" idx="12"/>
          </p:nvPr>
        </p:nvSpPr>
        <p:spPr/>
        <p:txBody>
          <a:bodyPr/>
          <a:lstStyle/>
          <a:p>
            <a:r>
              <a:rPr lang="en-US" altLang="en-US" dirty="0"/>
              <a:t>*</a:t>
            </a:r>
            <a:endParaRPr lang="en-US" altLang="en-US" sz="1200" i="0" dirty="0"/>
          </a:p>
        </p:txBody>
      </p:sp>
      <p:sp>
        <p:nvSpPr>
          <p:cNvPr id="7" name="Slide Number Placeholder 6"/>
          <p:cNvSpPr>
            <a:spLocks noGrp="1"/>
          </p:cNvSpPr>
          <p:nvPr>
            <p:ph type="sldNum" sz="quarter" idx="13"/>
          </p:nvPr>
        </p:nvSpPr>
        <p:spPr/>
        <p:txBody>
          <a:bodyPr/>
          <a:lstStyle/>
          <a:p>
            <a:r>
              <a:rPr lang="en-US" altLang="en-US" dirty="0"/>
              <a:t>##</a:t>
            </a:r>
            <a:endParaRPr lang="en-US" altLang="en-US" sz="1200" i="0" dirty="0"/>
          </a:p>
        </p:txBody>
      </p:sp>
    </p:spTree>
    <p:extLst>
      <p:ext uri="{BB962C8B-B14F-4D97-AF65-F5344CB8AC3E}">
        <p14:creationId xmlns:p14="http://schemas.microsoft.com/office/powerpoint/2010/main" val="5135673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ltLang="en-US" dirty="0"/>
              <a:t>*</a:t>
            </a:r>
            <a:endParaRPr lang="en-US" altLang="en-US" sz="1200" i="0" dirty="0"/>
          </a:p>
        </p:txBody>
      </p:sp>
      <p:sp>
        <p:nvSpPr>
          <p:cNvPr id="5" name="Date Placeholder 4"/>
          <p:cNvSpPr>
            <a:spLocks noGrp="1"/>
          </p:cNvSpPr>
          <p:nvPr>
            <p:ph type="dt" idx="11"/>
          </p:nvPr>
        </p:nvSpPr>
        <p:spPr/>
        <p:txBody>
          <a:bodyPr/>
          <a:lstStyle/>
          <a:p>
            <a:r>
              <a:rPr lang="en-US" altLang="en-US" dirty="0"/>
              <a:t>07/16/96</a:t>
            </a:r>
            <a:endParaRPr lang="en-US" altLang="en-US" sz="1200" i="0" dirty="0"/>
          </a:p>
        </p:txBody>
      </p:sp>
      <p:sp>
        <p:nvSpPr>
          <p:cNvPr id="6" name="Footer Placeholder 5"/>
          <p:cNvSpPr>
            <a:spLocks noGrp="1"/>
          </p:cNvSpPr>
          <p:nvPr>
            <p:ph type="ftr" sz="quarter" idx="12"/>
          </p:nvPr>
        </p:nvSpPr>
        <p:spPr/>
        <p:txBody>
          <a:bodyPr/>
          <a:lstStyle/>
          <a:p>
            <a:r>
              <a:rPr lang="en-US" altLang="en-US" dirty="0"/>
              <a:t>*</a:t>
            </a:r>
            <a:endParaRPr lang="en-US" altLang="en-US" sz="1200" i="0" dirty="0"/>
          </a:p>
        </p:txBody>
      </p:sp>
      <p:sp>
        <p:nvSpPr>
          <p:cNvPr id="7" name="Slide Number Placeholder 6"/>
          <p:cNvSpPr>
            <a:spLocks noGrp="1"/>
          </p:cNvSpPr>
          <p:nvPr>
            <p:ph type="sldNum" sz="quarter" idx="13"/>
          </p:nvPr>
        </p:nvSpPr>
        <p:spPr/>
        <p:txBody>
          <a:bodyPr/>
          <a:lstStyle/>
          <a:p>
            <a:r>
              <a:rPr lang="en-US" altLang="en-US" dirty="0"/>
              <a:t>##</a:t>
            </a:r>
            <a:endParaRPr lang="en-US" altLang="en-US" sz="1200" i="0" dirty="0"/>
          </a:p>
        </p:txBody>
      </p:sp>
    </p:spTree>
    <p:extLst>
      <p:ext uri="{BB962C8B-B14F-4D97-AF65-F5344CB8AC3E}">
        <p14:creationId xmlns:p14="http://schemas.microsoft.com/office/powerpoint/2010/main" val="41272325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5842" name="Group 2"/>
          <p:cNvGrpSpPr>
            <a:grpSpLocks/>
          </p:cNvGrpSpPr>
          <p:nvPr/>
        </p:nvGrpSpPr>
        <p:grpSpPr bwMode="auto">
          <a:xfrm>
            <a:off x="0" y="2438400"/>
            <a:ext cx="9009063" cy="1052513"/>
            <a:chOff x="0" y="1536"/>
            <a:chExt cx="5675" cy="663"/>
          </a:xfrm>
        </p:grpSpPr>
        <p:grpSp>
          <p:nvGrpSpPr>
            <p:cNvPr id="35843" name="Group 3"/>
            <p:cNvGrpSpPr>
              <a:grpSpLocks/>
            </p:cNvGrpSpPr>
            <p:nvPr/>
          </p:nvGrpSpPr>
          <p:grpSpPr bwMode="auto">
            <a:xfrm>
              <a:off x="183" y="1604"/>
              <a:ext cx="448" cy="299"/>
              <a:chOff x="720" y="336"/>
              <a:chExt cx="624" cy="432"/>
            </a:xfrm>
          </p:grpSpPr>
          <p:sp>
            <p:nvSpPr>
              <p:cNvPr id="35844"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5845"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grpSp>
          <p:nvGrpSpPr>
            <p:cNvPr id="35846" name="Group 6"/>
            <p:cNvGrpSpPr>
              <a:grpSpLocks/>
            </p:cNvGrpSpPr>
            <p:nvPr/>
          </p:nvGrpSpPr>
          <p:grpSpPr bwMode="auto">
            <a:xfrm>
              <a:off x="261" y="1870"/>
              <a:ext cx="465" cy="299"/>
              <a:chOff x="912" y="2640"/>
              <a:chExt cx="672" cy="432"/>
            </a:xfrm>
          </p:grpSpPr>
          <p:sp>
            <p:nvSpPr>
              <p:cNvPr id="35847"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5848"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sp>
          <p:nvSpPr>
            <p:cNvPr id="35849"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5850"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5851"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sp>
        <p:nvSpPr>
          <p:cNvPr id="35852" name="Rectangle 12"/>
          <p:cNvSpPr>
            <a:spLocks noGrp="1" noChangeArrowheads="1"/>
          </p:cNvSpPr>
          <p:nvPr>
            <p:ph type="ctrTitle"/>
          </p:nvPr>
        </p:nvSpPr>
        <p:spPr>
          <a:xfrm>
            <a:off x="990600" y="1676400"/>
            <a:ext cx="7772400" cy="1462088"/>
          </a:xfrm>
        </p:spPr>
        <p:txBody>
          <a:bodyPr/>
          <a:lstStyle>
            <a:lvl1pPr>
              <a:defRPr/>
            </a:lvl1pPr>
          </a:lstStyle>
          <a:p>
            <a:pPr lvl="0"/>
            <a:r>
              <a:rPr lang="en-US" altLang="en-US" noProof="0"/>
              <a:t>Click to edit Master title style</a:t>
            </a:r>
          </a:p>
        </p:txBody>
      </p:sp>
      <p:sp>
        <p:nvSpPr>
          <p:cNvPr id="3585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en-US" altLang="en-US" noProof="0"/>
              <a:t>Click to edit Master subtitle style</a:t>
            </a:r>
          </a:p>
        </p:txBody>
      </p:sp>
      <p:sp>
        <p:nvSpPr>
          <p:cNvPr id="35854"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altLang="en-US" dirty="0"/>
          </a:p>
        </p:txBody>
      </p:sp>
      <p:sp>
        <p:nvSpPr>
          <p:cNvPr id="35855"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en-US" altLang="en-US" dirty="0"/>
          </a:p>
        </p:txBody>
      </p:sp>
      <p:sp>
        <p:nvSpPr>
          <p:cNvPr id="35856"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FF96E69E-5C0C-4838-A190-2E80A0C98A85}" type="slidenum">
              <a:rPr lang="en-US" altLang="en-US"/>
              <a:pPr/>
              <a:t>‹#›</a:t>
            </a:fld>
            <a:endParaRPr lang="en-US" altLang="en-US" dirty="0"/>
          </a:p>
        </p:txBody>
      </p:sp>
      <p:pic>
        <p:nvPicPr>
          <p:cNvPr id="19"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239000" y="91364"/>
            <a:ext cx="1695450" cy="8748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dirty="0"/>
          </a:p>
        </p:txBody>
      </p:sp>
      <p:sp>
        <p:nvSpPr>
          <p:cNvPr id="5" name="Footer Placeholder 4"/>
          <p:cNvSpPr>
            <a:spLocks noGrp="1"/>
          </p:cNvSpPr>
          <p:nvPr>
            <p:ph type="ftr" sz="quarter" idx="11"/>
          </p:nvPr>
        </p:nvSpPr>
        <p:spPr/>
        <p:txBody>
          <a:bodyPr/>
          <a:lstStyle>
            <a:lvl1pPr>
              <a:defRPr/>
            </a:lvl1pPr>
          </a:lstStyle>
          <a:p>
            <a:endParaRPr lang="en-US" altLang="en-US" dirty="0"/>
          </a:p>
        </p:txBody>
      </p:sp>
      <p:sp>
        <p:nvSpPr>
          <p:cNvPr id="6" name="Slide Number Placeholder 5"/>
          <p:cNvSpPr>
            <a:spLocks noGrp="1"/>
          </p:cNvSpPr>
          <p:nvPr>
            <p:ph type="sldNum" sz="quarter" idx="12"/>
          </p:nvPr>
        </p:nvSpPr>
        <p:spPr/>
        <p:txBody>
          <a:bodyPr/>
          <a:lstStyle>
            <a:lvl1pPr>
              <a:defRPr/>
            </a:lvl1pPr>
          </a:lstStyle>
          <a:p>
            <a:fld id="{47F039A3-FC52-4E70-8C27-8598A5C31307}" type="slidenum">
              <a:rPr lang="en-US" altLang="en-US"/>
              <a:pPr/>
              <a:t>‹#›</a:t>
            </a:fld>
            <a:endParaRPr lang="en-US" altLang="en-US" dirty="0"/>
          </a:p>
        </p:txBody>
      </p:sp>
    </p:spTree>
    <p:extLst>
      <p:ext uri="{BB962C8B-B14F-4D97-AF65-F5344CB8AC3E}">
        <p14:creationId xmlns:p14="http://schemas.microsoft.com/office/powerpoint/2010/main" val="2759043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dirty="0"/>
          </a:p>
        </p:txBody>
      </p:sp>
      <p:sp>
        <p:nvSpPr>
          <p:cNvPr id="5" name="Footer Placeholder 4"/>
          <p:cNvSpPr>
            <a:spLocks noGrp="1"/>
          </p:cNvSpPr>
          <p:nvPr>
            <p:ph type="ftr" sz="quarter" idx="11"/>
          </p:nvPr>
        </p:nvSpPr>
        <p:spPr/>
        <p:txBody>
          <a:bodyPr/>
          <a:lstStyle>
            <a:lvl1pPr>
              <a:defRPr/>
            </a:lvl1pPr>
          </a:lstStyle>
          <a:p>
            <a:endParaRPr lang="en-US" altLang="en-US" dirty="0"/>
          </a:p>
        </p:txBody>
      </p:sp>
      <p:sp>
        <p:nvSpPr>
          <p:cNvPr id="6" name="Slide Number Placeholder 5"/>
          <p:cNvSpPr>
            <a:spLocks noGrp="1"/>
          </p:cNvSpPr>
          <p:nvPr>
            <p:ph type="sldNum" sz="quarter" idx="12"/>
          </p:nvPr>
        </p:nvSpPr>
        <p:spPr/>
        <p:txBody>
          <a:bodyPr/>
          <a:lstStyle>
            <a:lvl1pPr>
              <a:defRPr/>
            </a:lvl1pPr>
          </a:lstStyle>
          <a:p>
            <a:fld id="{A1A887DF-4849-48B2-9AD9-CAD520547D4A}" type="slidenum">
              <a:rPr lang="en-US" altLang="en-US"/>
              <a:pPr/>
              <a:t>‹#›</a:t>
            </a:fld>
            <a:endParaRPr lang="en-US" altLang="en-US" dirty="0"/>
          </a:p>
        </p:txBody>
      </p:sp>
    </p:spTree>
    <p:extLst>
      <p:ext uri="{BB962C8B-B14F-4D97-AF65-F5344CB8AC3E}">
        <p14:creationId xmlns:p14="http://schemas.microsoft.com/office/powerpoint/2010/main" val="1530360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endParaRPr lang="en-US" altLang="en-US" dirty="0"/>
          </a:p>
        </p:txBody>
      </p:sp>
      <p:sp>
        <p:nvSpPr>
          <p:cNvPr id="5" name="Footer Placeholder 4"/>
          <p:cNvSpPr>
            <a:spLocks noGrp="1"/>
          </p:cNvSpPr>
          <p:nvPr>
            <p:ph type="ftr" sz="quarter" idx="11"/>
          </p:nvPr>
        </p:nvSpPr>
        <p:spPr/>
        <p:txBody>
          <a:bodyPr/>
          <a:lstStyle>
            <a:lvl1pPr>
              <a:defRPr/>
            </a:lvl1pPr>
          </a:lstStyle>
          <a:p>
            <a:endParaRPr lang="en-US" altLang="en-US" dirty="0"/>
          </a:p>
        </p:txBody>
      </p:sp>
      <p:sp>
        <p:nvSpPr>
          <p:cNvPr id="6" name="Slide Number Placeholder 5"/>
          <p:cNvSpPr>
            <a:spLocks noGrp="1"/>
          </p:cNvSpPr>
          <p:nvPr>
            <p:ph type="sldNum" sz="quarter" idx="12"/>
          </p:nvPr>
        </p:nvSpPr>
        <p:spPr/>
        <p:txBody>
          <a:bodyPr/>
          <a:lstStyle>
            <a:lvl1pPr>
              <a:defRPr/>
            </a:lvl1pPr>
          </a:lstStyle>
          <a:p>
            <a:fld id="{A72241CE-516C-40EA-8B5F-16C336CF3C73}" type="slidenum">
              <a:rPr lang="en-US" altLang="en-US"/>
              <a:pPr/>
              <a:t>‹#›</a:t>
            </a:fld>
            <a:endParaRPr lang="en-US" altLang="en-US" dirty="0"/>
          </a:p>
        </p:txBody>
      </p:sp>
    </p:spTree>
    <p:extLst>
      <p:ext uri="{BB962C8B-B14F-4D97-AF65-F5344CB8AC3E}">
        <p14:creationId xmlns:p14="http://schemas.microsoft.com/office/powerpoint/2010/main" val="346762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dirty="0"/>
          </a:p>
        </p:txBody>
      </p:sp>
      <p:sp>
        <p:nvSpPr>
          <p:cNvPr id="5" name="Footer Placeholder 4"/>
          <p:cNvSpPr>
            <a:spLocks noGrp="1"/>
          </p:cNvSpPr>
          <p:nvPr>
            <p:ph type="ftr" sz="quarter" idx="11"/>
          </p:nvPr>
        </p:nvSpPr>
        <p:spPr/>
        <p:txBody>
          <a:bodyPr/>
          <a:lstStyle>
            <a:lvl1pPr>
              <a:defRPr/>
            </a:lvl1pPr>
          </a:lstStyle>
          <a:p>
            <a:endParaRPr lang="en-US" altLang="en-US" dirty="0"/>
          </a:p>
        </p:txBody>
      </p:sp>
      <p:sp>
        <p:nvSpPr>
          <p:cNvPr id="6" name="Slide Number Placeholder 5"/>
          <p:cNvSpPr>
            <a:spLocks noGrp="1"/>
          </p:cNvSpPr>
          <p:nvPr>
            <p:ph type="sldNum" sz="quarter" idx="12"/>
          </p:nvPr>
        </p:nvSpPr>
        <p:spPr/>
        <p:txBody>
          <a:bodyPr/>
          <a:lstStyle>
            <a:lvl1pPr>
              <a:defRPr/>
            </a:lvl1pPr>
          </a:lstStyle>
          <a:p>
            <a:fld id="{4BD12DAD-12A0-40D0-8ACE-EBD6394B49C9}" type="slidenum">
              <a:rPr lang="en-US" altLang="en-US"/>
              <a:pPr/>
              <a:t>‹#›</a:t>
            </a:fld>
            <a:endParaRPr lang="en-US" altLang="en-US" dirty="0"/>
          </a:p>
        </p:txBody>
      </p:sp>
    </p:spTree>
    <p:extLst>
      <p:ext uri="{BB962C8B-B14F-4D97-AF65-F5344CB8AC3E}">
        <p14:creationId xmlns:p14="http://schemas.microsoft.com/office/powerpoint/2010/main" val="3319967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ltLang="en-US" dirty="0"/>
          </a:p>
        </p:txBody>
      </p:sp>
      <p:sp>
        <p:nvSpPr>
          <p:cNvPr id="6" name="Footer Placeholder 5"/>
          <p:cNvSpPr>
            <a:spLocks noGrp="1"/>
          </p:cNvSpPr>
          <p:nvPr>
            <p:ph type="ftr" sz="quarter" idx="11"/>
          </p:nvPr>
        </p:nvSpPr>
        <p:spPr/>
        <p:txBody>
          <a:bodyPr/>
          <a:lstStyle>
            <a:lvl1pPr>
              <a:defRPr/>
            </a:lvl1pPr>
          </a:lstStyle>
          <a:p>
            <a:endParaRPr lang="en-US" altLang="en-US" dirty="0"/>
          </a:p>
        </p:txBody>
      </p:sp>
      <p:sp>
        <p:nvSpPr>
          <p:cNvPr id="7" name="Slide Number Placeholder 6"/>
          <p:cNvSpPr>
            <a:spLocks noGrp="1"/>
          </p:cNvSpPr>
          <p:nvPr>
            <p:ph type="sldNum" sz="quarter" idx="12"/>
          </p:nvPr>
        </p:nvSpPr>
        <p:spPr/>
        <p:txBody>
          <a:bodyPr/>
          <a:lstStyle>
            <a:lvl1pPr>
              <a:defRPr/>
            </a:lvl1pPr>
          </a:lstStyle>
          <a:p>
            <a:fld id="{0FD3E031-CFAB-4694-A095-7E3DDFBC3DF3}" type="slidenum">
              <a:rPr lang="en-US" altLang="en-US"/>
              <a:pPr/>
              <a:t>‹#›</a:t>
            </a:fld>
            <a:endParaRPr lang="en-US" altLang="en-US" dirty="0"/>
          </a:p>
        </p:txBody>
      </p:sp>
    </p:spTree>
    <p:extLst>
      <p:ext uri="{BB962C8B-B14F-4D97-AF65-F5344CB8AC3E}">
        <p14:creationId xmlns:p14="http://schemas.microsoft.com/office/powerpoint/2010/main" val="190213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ltLang="en-US" dirty="0"/>
          </a:p>
        </p:txBody>
      </p:sp>
      <p:sp>
        <p:nvSpPr>
          <p:cNvPr id="8" name="Footer Placeholder 7"/>
          <p:cNvSpPr>
            <a:spLocks noGrp="1"/>
          </p:cNvSpPr>
          <p:nvPr>
            <p:ph type="ftr" sz="quarter" idx="11"/>
          </p:nvPr>
        </p:nvSpPr>
        <p:spPr/>
        <p:txBody>
          <a:bodyPr/>
          <a:lstStyle>
            <a:lvl1pPr>
              <a:defRPr/>
            </a:lvl1pPr>
          </a:lstStyle>
          <a:p>
            <a:endParaRPr lang="en-US" altLang="en-US" dirty="0"/>
          </a:p>
        </p:txBody>
      </p:sp>
      <p:sp>
        <p:nvSpPr>
          <p:cNvPr id="9" name="Slide Number Placeholder 8"/>
          <p:cNvSpPr>
            <a:spLocks noGrp="1"/>
          </p:cNvSpPr>
          <p:nvPr>
            <p:ph type="sldNum" sz="quarter" idx="12"/>
          </p:nvPr>
        </p:nvSpPr>
        <p:spPr/>
        <p:txBody>
          <a:bodyPr/>
          <a:lstStyle>
            <a:lvl1pPr>
              <a:defRPr/>
            </a:lvl1pPr>
          </a:lstStyle>
          <a:p>
            <a:fld id="{70AC0DBA-010D-45E6-AF78-DCF6C45EF6CB}" type="slidenum">
              <a:rPr lang="en-US" altLang="en-US"/>
              <a:pPr/>
              <a:t>‹#›</a:t>
            </a:fld>
            <a:endParaRPr lang="en-US" altLang="en-US" dirty="0"/>
          </a:p>
        </p:txBody>
      </p:sp>
    </p:spTree>
    <p:extLst>
      <p:ext uri="{BB962C8B-B14F-4D97-AF65-F5344CB8AC3E}">
        <p14:creationId xmlns:p14="http://schemas.microsoft.com/office/powerpoint/2010/main" val="3419056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ltLang="en-US" dirty="0"/>
          </a:p>
        </p:txBody>
      </p:sp>
      <p:sp>
        <p:nvSpPr>
          <p:cNvPr id="4" name="Footer Placeholder 3"/>
          <p:cNvSpPr>
            <a:spLocks noGrp="1"/>
          </p:cNvSpPr>
          <p:nvPr>
            <p:ph type="ftr" sz="quarter" idx="11"/>
          </p:nvPr>
        </p:nvSpPr>
        <p:spPr/>
        <p:txBody>
          <a:bodyPr/>
          <a:lstStyle>
            <a:lvl1pPr>
              <a:defRPr/>
            </a:lvl1pPr>
          </a:lstStyle>
          <a:p>
            <a:endParaRPr lang="en-US" altLang="en-US" dirty="0"/>
          </a:p>
        </p:txBody>
      </p:sp>
      <p:sp>
        <p:nvSpPr>
          <p:cNvPr id="5" name="Slide Number Placeholder 4"/>
          <p:cNvSpPr>
            <a:spLocks noGrp="1"/>
          </p:cNvSpPr>
          <p:nvPr>
            <p:ph type="sldNum" sz="quarter" idx="12"/>
          </p:nvPr>
        </p:nvSpPr>
        <p:spPr/>
        <p:txBody>
          <a:bodyPr/>
          <a:lstStyle>
            <a:lvl1pPr>
              <a:defRPr/>
            </a:lvl1pPr>
          </a:lstStyle>
          <a:p>
            <a:fld id="{7E9553B8-18CB-4919-82BA-AF2006006A24}" type="slidenum">
              <a:rPr lang="en-US" altLang="en-US"/>
              <a:pPr/>
              <a:t>‹#›</a:t>
            </a:fld>
            <a:endParaRPr lang="en-US" altLang="en-US" dirty="0"/>
          </a:p>
        </p:txBody>
      </p:sp>
    </p:spTree>
    <p:extLst>
      <p:ext uri="{BB962C8B-B14F-4D97-AF65-F5344CB8AC3E}">
        <p14:creationId xmlns:p14="http://schemas.microsoft.com/office/powerpoint/2010/main" val="3222811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dirty="0"/>
          </a:p>
        </p:txBody>
      </p:sp>
      <p:sp>
        <p:nvSpPr>
          <p:cNvPr id="3" name="Footer Placeholder 2"/>
          <p:cNvSpPr>
            <a:spLocks noGrp="1"/>
          </p:cNvSpPr>
          <p:nvPr>
            <p:ph type="ftr" sz="quarter" idx="11"/>
          </p:nvPr>
        </p:nvSpPr>
        <p:spPr/>
        <p:txBody>
          <a:bodyPr/>
          <a:lstStyle>
            <a:lvl1pPr>
              <a:defRPr/>
            </a:lvl1pPr>
          </a:lstStyle>
          <a:p>
            <a:endParaRPr lang="en-US" altLang="en-US" dirty="0"/>
          </a:p>
        </p:txBody>
      </p:sp>
      <p:sp>
        <p:nvSpPr>
          <p:cNvPr id="4" name="Slide Number Placeholder 3"/>
          <p:cNvSpPr>
            <a:spLocks noGrp="1"/>
          </p:cNvSpPr>
          <p:nvPr>
            <p:ph type="sldNum" sz="quarter" idx="12"/>
          </p:nvPr>
        </p:nvSpPr>
        <p:spPr/>
        <p:txBody>
          <a:bodyPr/>
          <a:lstStyle>
            <a:lvl1pPr>
              <a:defRPr/>
            </a:lvl1pPr>
          </a:lstStyle>
          <a:p>
            <a:fld id="{C295F160-E064-4F12-8793-543114FD1E6D}" type="slidenum">
              <a:rPr lang="en-US" altLang="en-US"/>
              <a:pPr/>
              <a:t>‹#›</a:t>
            </a:fld>
            <a:endParaRPr lang="en-US" altLang="en-US" dirty="0"/>
          </a:p>
        </p:txBody>
      </p:sp>
    </p:spTree>
    <p:extLst>
      <p:ext uri="{BB962C8B-B14F-4D97-AF65-F5344CB8AC3E}">
        <p14:creationId xmlns:p14="http://schemas.microsoft.com/office/powerpoint/2010/main" val="1863418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dirty="0"/>
          </a:p>
        </p:txBody>
      </p:sp>
      <p:sp>
        <p:nvSpPr>
          <p:cNvPr id="6" name="Footer Placeholder 5"/>
          <p:cNvSpPr>
            <a:spLocks noGrp="1"/>
          </p:cNvSpPr>
          <p:nvPr>
            <p:ph type="ftr" sz="quarter" idx="11"/>
          </p:nvPr>
        </p:nvSpPr>
        <p:spPr/>
        <p:txBody>
          <a:bodyPr/>
          <a:lstStyle>
            <a:lvl1pPr>
              <a:defRPr/>
            </a:lvl1pPr>
          </a:lstStyle>
          <a:p>
            <a:endParaRPr lang="en-US" altLang="en-US" dirty="0"/>
          </a:p>
        </p:txBody>
      </p:sp>
      <p:sp>
        <p:nvSpPr>
          <p:cNvPr id="7" name="Slide Number Placeholder 6"/>
          <p:cNvSpPr>
            <a:spLocks noGrp="1"/>
          </p:cNvSpPr>
          <p:nvPr>
            <p:ph type="sldNum" sz="quarter" idx="12"/>
          </p:nvPr>
        </p:nvSpPr>
        <p:spPr/>
        <p:txBody>
          <a:bodyPr/>
          <a:lstStyle>
            <a:lvl1pPr>
              <a:defRPr/>
            </a:lvl1pPr>
          </a:lstStyle>
          <a:p>
            <a:fld id="{D4B03086-42C5-471D-A0EA-7C1B1F43EB76}" type="slidenum">
              <a:rPr lang="en-US" altLang="en-US"/>
              <a:pPr/>
              <a:t>‹#›</a:t>
            </a:fld>
            <a:endParaRPr lang="en-US" altLang="en-US" dirty="0"/>
          </a:p>
        </p:txBody>
      </p:sp>
    </p:spTree>
    <p:extLst>
      <p:ext uri="{BB962C8B-B14F-4D97-AF65-F5344CB8AC3E}">
        <p14:creationId xmlns:p14="http://schemas.microsoft.com/office/powerpoint/2010/main" val="4127447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dirty="0"/>
          </a:p>
        </p:txBody>
      </p:sp>
      <p:sp>
        <p:nvSpPr>
          <p:cNvPr id="6" name="Footer Placeholder 5"/>
          <p:cNvSpPr>
            <a:spLocks noGrp="1"/>
          </p:cNvSpPr>
          <p:nvPr>
            <p:ph type="ftr" sz="quarter" idx="11"/>
          </p:nvPr>
        </p:nvSpPr>
        <p:spPr/>
        <p:txBody>
          <a:bodyPr/>
          <a:lstStyle>
            <a:lvl1pPr>
              <a:defRPr/>
            </a:lvl1pPr>
          </a:lstStyle>
          <a:p>
            <a:endParaRPr lang="en-US" altLang="en-US" dirty="0"/>
          </a:p>
        </p:txBody>
      </p:sp>
      <p:sp>
        <p:nvSpPr>
          <p:cNvPr id="7" name="Slide Number Placeholder 6"/>
          <p:cNvSpPr>
            <a:spLocks noGrp="1"/>
          </p:cNvSpPr>
          <p:nvPr>
            <p:ph type="sldNum" sz="quarter" idx="12"/>
          </p:nvPr>
        </p:nvSpPr>
        <p:spPr/>
        <p:txBody>
          <a:bodyPr/>
          <a:lstStyle>
            <a:lvl1pPr>
              <a:defRPr/>
            </a:lvl1pPr>
          </a:lstStyle>
          <a:p>
            <a:fld id="{72EEB4BD-9755-4980-B24C-95A2F498F514}" type="slidenum">
              <a:rPr lang="en-US" altLang="en-US"/>
              <a:pPr/>
              <a:t>‹#›</a:t>
            </a:fld>
            <a:endParaRPr lang="en-US" altLang="en-US" dirty="0"/>
          </a:p>
        </p:txBody>
      </p:sp>
    </p:spTree>
    <p:extLst>
      <p:ext uri="{BB962C8B-B14F-4D97-AF65-F5344CB8AC3E}">
        <p14:creationId xmlns:p14="http://schemas.microsoft.com/office/powerpoint/2010/main" val="3980357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dirty="0">
              <a:latin typeface="Tahoma" pitchFamily="34" charset="0"/>
            </a:endParaRPr>
          </a:p>
        </p:txBody>
      </p:sp>
      <p:sp>
        <p:nvSpPr>
          <p:cNvPr id="34819"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dirty="0">
              <a:latin typeface="Tahoma" pitchFamily="34" charset="0"/>
            </a:endParaRPr>
          </a:p>
        </p:txBody>
      </p:sp>
      <p:sp>
        <p:nvSpPr>
          <p:cNvPr id="34820"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dirty="0">
              <a:latin typeface="Tahoma" pitchFamily="34" charset="0"/>
            </a:endParaRPr>
          </a:p>
        </p:txBody>
      </p:sp>
      <p:sp>
        <p:nvSpPr>
          <p:cNvPr id="34821"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dirty="0">
              <a:latin typeface="Tahoma" pitchFamily="34" charset="0"/>
            </a:endParaRPr>
          </a:p>
        </p:txBody>
      </p:sp>
      <p:sp>
        <p:nvSpPr>
          <p:cNvPr id="34822"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dirty="0">
              <a:latin typeface="Tahoma" pitchFamily="34" charset="0"/>
            </a:endParaRPr>
          </a:p>
        </p:txBody>
      </p:sp>
      <p:sp>
        <p:nvSpPr>
          <p:cNvPr id="34823"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dirty="0">
              <a:latin typeface="Tahoma" pitchFamily="34" charset="0"/>
            </a:endParaRPr>
          </a:p>
        </p:txBody>
      </p:sp>
      <p:sp>
        <p:nvSpPr>
          <p:cNvPr id="34824"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dirty="0">
              <a:latin typeface="Tahoma" pitchFamily="34" charset="0"/>
            </a:endParaRPr>
          </a:p>
        </p:txBody>
      </p:sp>
      <p:sp>
        <p:nvSpPr>
          <p:cNvPr id="34825"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34826"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4827"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latin typeface="+mn-lt"/>
              </a:defRPr>
            </a:lvl1pPr>
          </a:lstStyle>
          <a:p>
            <a:endParaRPr lang="en-US" altLang="en-US" dirty="0"/>
          </a:p>
        </p:txBody>
      </p:sp>
      <p:sp>
        <p:nvSpPr>
          <p:cNvPr id="34828"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atin typeface="+mn-lt"/>
              </a:defRPr>
            </a:lvl1pPr>
          </a:lstStyle>
          <a:p>
            <a:endParaRPr lang="en-US" altLang="en-US" dirty="0"/>
          </a:p>
        </p:txBody>
      </p:sp>
      <p:sp>
        <p:nvSpPr>
          <p:cNvPr id="34829"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atin typeface="+mn-lt"/>
              </a:defRPr>
            </a:lvl1pPr>
          </a:lstStyle>
          <a:p>
            <a:fld id="{CE96007F-D0E0-4407-A571-FA72B0908F79}" type="slidenum">
              <a:rPr lang="en-US" altLang="en-US"/>
              <a:pPr/>
              <a:t>‹#›</a:t>
            </a:fld>
            <a:endParaRPr lang="en-US" altLang="en-US" dirty="0"/>
          </a:p>
        </p:txBody>
      </p:sp>
      <p:pic>
        <p:nvPicPr>
          <p:cNvPr id="2050" name="Picture 2"/>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7239000" y="91364"/>
            <a:ext cx="1695450" cy="8748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ahoma" pitchFamily="34" charset="0"/>
        </a:defRPr>
      </a:lvl2pPr>
      <a:lvl3pPr algn="l" rtl="0" eaLnBrk="1" fontAlgn="base" hangingPunct="1">
        <a:spcBef>
          <a:spcPct val="0"/>
        </a:spcBef>
        <a:spcAft>
          <a:spcPct val="0"/>
        </a:spcAft>
        <a:defRPr sz="4400">
          <a:solidFill>
            <a:schemeClr val="tx2"/>
          </a:solidFill>
          <a:latin typeface="Tahoma" pitchFamily="34" charset="0"/>
        </a:defRPr>
      </a:lvl3pPr>
      <a:lvl4pPr algn="l" rtl="0" eaLnBrk="1" fontAlgn="base" hangingPunct="1">
        <a:spcBef>
          <a:spcPct val="0"/>
        </a:spcBef>
        <a:spcAft>
          <a:spcPct val="0"/>
        </a:spcAft>
        <a:defRPr sz="4400">
          <a:solidFill>
            <a:schemeClr val="tx2"/>
          </a:solidFill>
          <a:latin typeface="Tahoma" pitchFamily="34" charset="0"/>
        </a:defRPr>
      </a:lvl4pPr>
      <a:lvl5pPr algn="l" rtl="0" eaLnBrk="1" fontAlgn="base" hangingPunct="1">
        <a:spcBef>
          <a:spcPct val="0"/>
        </a:spcBef>
        <a:spcAft>
          <a:spcPct val="0"/>
        </a:spcAft>
        <a:defRPr sz="4400">
          <a:solidFill>
            <a:schemeClr val="tx2"/>
          </a:solidFill>
          <a:latin typeface="Tahoma" pitchFamily="34" charset="0"/>
        </a:defRPr>
      </a:lvl5pPr>
      <a:lvl6pPr marL="457200" algn="l" rtl="0" eaLnBrk="1" fontAlgn="base" hangingPunct="1">
        <a:spcBef>
          <a:spcPct val="0"/>
        </a:spcBef>
        <a:spcAft>
          <a:spcPct val="0"/>
        </a:spcAft>
        <a:defRPr sz="4400">
          <a:solidFill>
            <a:schemeClr val="tx2"/>
          </a:solidFill>
          <a:latin typeface="Tahoma" pitchFamily="34" charset="0"/>
        </a:defRPr>
      </a:lvl6pPr>
      <a:lvl7pPr marL="914400" algn="l" rtl="0" eaLnBrk="1" fontAlgn="base" hangingPunct="1">
        <a:spcBef>
          <a:spcPct val="0"/>
        </a:spcBef>
        <a:spcAft>
          <a:spcPct val="0"/>
        </a:spcAft>
        <a:defRPr sz="4400">
          <a:solidFill>
            <a:schemeClr val="tx2"/>
          </a:solidFill>
          <a:latin typeface="Tahoma" pitchFamily="34" charset="0"/>
        </a:defRPr>
      </a:lvl7pPr>
      <a:lvl8pPr marL="1371600" algn="l" rtl="0" eaLnBrk="1" fontAlgn="base" hangingPunct="1">
        <a:spcBef>
          <a:spcPct val="0"/>
        </a:spcBef>
        <a:spcAft>
          <a:spcPct val="0"/>
        </a:spcAft>
        <a:defRPr sz="4400">
          <a:solidFill>
            <a:schemeClr val="tx2"/>
          </a:solidFill>
          <a:latin typeface="Tahoma" pitchFamily="34" charset="0"/>
        </a:defRPr>
      </a:lvl8pPr>
      <a:lvl9pPr marL="1828800" algn="l" rtl="0" eaLnBrk="1" fontAlgn="base" hangingPunct="1">
        <a:spcBef>
          <a:spcPct val="0"/>
        </a:spcBef>
        <a:spcAft>
          <a:spcPct val="0"/>
        </a:spcAft>
        <a:defRPr sz="4400">
          <a:solidFill>
            <a:schemeClr val="tx2"/>
          </a:solidFill>
          <a:latin typeface="Tahoma" pitchFamily="34" charset="0"/>
        </a:defRPr>
      </a:lvl9pPr>
    </p:titleStyle>
    <p:body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1.xml"/><Relationship Id="rId7" Type="http://schemas.openxmlformats.org/officeDocument/2006/relationships/diagramColors" Target="../diagrams/colors1.xml"/><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hyperlink" Target="http://agxpe.wildapricot.or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3886200"/>
            <a:ext cx="6400800" cy="1752600"/>
          </a:xfrm>
        </p:spPr>
        <p:txBody>
          <a:bodyPr/>
          <a:lstStyle/>
          <a:p>
            <a:r>
              <a:rPr lang="en-US" dirty="0"/>
              <a:t>Association for GXP Excellence</a:t>
            </a:r>
          </a:p>
          <a:p>
            <a:endParaRPr lang="en-US" dirty="0"/>
          </a:p>
        </p:txBody>
      </p:sp>
      <p:sp>
        <p:nvSpPr>
          <p:cNvPr id="2" name="Title 1"/>
          <p:cNvSpPr>
            <a:spLocks noGrp="1"/>
          </p:cNvSpPr>
          <p:nvPr>
            <p:ph type="title"/>
          </p:nvPr>
        </p:nvSpPr>
        <p:spPr/>
        <p:txBody>
          <a:bodyPr/>
          <a:lstStyle/>
          <a:p>
            <a:r>
              <a:rPr lang="en-US" dirty="0"/>
              <a:t>AGXPE</a:t>
            </a:r>
          </a:p>
        </p:txBody>
      </p:sp>
      <p:graphicFrame>
        <p:nvGraphicFramePr>
          <p:cNvPr id="4" name="Diagram 3"/>
          <p:cNvGraphicFramePr/>
          <p:nvPr>
            <p:extLst>
              <p:ext uri="{D42A27DB-BD31-4B8C-83A1-F6EECF244321}">
                <p14:modId xmlns:p14="http://schemas.microsoft.com/office/powerpoint/2010/main" val="2587705748"/>
              </p:ext>
            </p:extLst>
          </p:nvPr>
        </p:nvGraphicFramePr>
        <p:xfrm>
          <a:off x="5257800" y="1295400"/>
          <a:ext cx="4648200" cy="5105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TextBox 4"/>
          <p:cNvSpPr txBox="1"/>
          <p:nvPr/>
        </p:nvSpPr>
        <p:spPr>
          <a:xfrm>
            <a:off x="1676400" y="4613453"/>
            <a:ext cx="3505200" cy="492443"/>
          </a:xfrm>
          <a:prstGeom prst="rect">
            <a:avLst/>
          </a:prstGeom>
          <a:noFill/>
        </p:spPr>
        <p:txBody>
          <a:bodyPr wrap="square" rtlCol="0">
            <a:spAutoFit/>
          </a:bodyPr>
          <a:lstStyle/>
          <a:p>
            <a:r>
              <a:rPr lang="en-US" sz="1400" dirty="0"/>
              <a:t>“Where Compliance meets </a:t>
            </a:r>
            <a:r>
              <a:rPr lang="en-US" sz="1200" dirty="0"/>
              <a:t>Excellence ”</a:t>
            </a:r>
          </a:p>
          <a:p>
            <a:r>
              <a:rPr lang="en-US" sz="1200" dirty="0"/>
              <a:t>	16-NOV-2018</a:t>
            </a:r>
          </a:p>
        </p:txBody>
      </p:sp>
      <p:sp>
        <p:nvSpPr>
          <p:cNvPr id="6" name="Rectangle 5"/>
          <p:cNvSpPr/>
          <p:nvPr/>
        </p:nvSpPr>
        <p:spPr>
          <a:xfrm>
            <a:off x="2948799" y="6172200"/>
            <a:ext cx="3316934" cy="400110"/>
          </a:xfrm>
          <a:prstGeom prst="rect">
            <a:avLst/>
          </a:prstGeom>
        </p:spPr>
        <p:txBody>
          <a:bodyPr wrap="none">
            <a:spAutoFit/>
          </a:bodyPr>
          <a:lstStyle/>
          <a:p>
            <a:r>
              <a:rPr lang="en-US" sz="2000" dirty="0">
                <a:hlinkClick r:id="rId9"/>
              </a:rPr>
              <a:t>http://agxpe.wildapricot.org</a:t>
            </a:r>
            <a:r>
              <a:rPr lang="en-US" sz="2000" dirty="0"/>
              <a:t> </a:t>
            </a:r>
          </a:p>
        </p:txBody>
      </p:sp>
    </p:spTree>
    <p:custDataLst>
      <p:tags r:id="rId1"/>
    </p:custDataLst>
    <p:extLst>
      <p:ext uri="{BB962C8B-B14F-4D97-AF65-F5344CB8AC3E}">
        <p14:creationId xmlns:p14="http://schemas.microsoft.com/office/powerpoint/2010/main" val="2195257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5E19F-977F-44E9-B6D4-E03F05EECA64}"/>
              </a:ext>
            </a:extLst>
          </p:cNvPr>
          <p:cNvSpPr>
            <a:spLocks noGrp="1"/>
          </p:cNvSpPr>
          <p:nvPr>
            <p:ph type="title"/>
          </p:nvPr>
        </p:nvSpPr>
        <p:spPr/>
        <p:txBody>
          <a:bodyPr/>
          <a:lstStyle/>
          <a:p>
            <a:r>
              <a:rPr lang="en-US" dirty="0"/>
              <a:t>Collaboration Opportunities</a:t>
            </a:r>
          </a:p>
        </p:txBody>
      </p:sp>
      <p:sp>
        <p:nvSpPr>
          <p:cNvPr id="3" name="Content Placeholder 2">
            <a:extLst>
              <a:ext uri="{FF2B5EF4-FFF2-40B4-BE49-F238E27FC236}">
                <a16:creationId xmlns:a16="http://schemas.microsoft.com/office/drawing/2014/main" id="{E72FE18D-FA82-43BB-93B0-00BBAA932C31}"/>
              </a:ext>
            </a:extLst>
          </p:cNvPr>
          <p:cNvSpPr>
            <a:spLocks noGrp="1"/>
          </p:cNvSpPr>
          <p:nvPr>
            <p:ph idx="1"/>
          </p:nvPr>
        </p:nvSpPr>
        <p:spPr/>
        <p:txBody>
          <a:bodyPr/>
          <a:lstStyle/>
          <a:p>
            <a:pPr marL="0" indent="0">
              <a:buNone/>
            </a:pPr>
            <a:r>
              <a:rPr lang="en-US" dirty="0"/>
              <a:t>AGXPE broad BOD and membership offer opportunity to bridge gaps between the agency &amp; industry.</a:t>
            </a:r>
          </a:p>
          <a:p>
            <a:pPr marL="0" indent="0">
              <a:buNone/>
            </a:pPr>
            <a:endParaRPr lang="en-US" dirty="0"/>
          </a:p>
          <a:p>
            <a:pPr marL="0" indent="0">
              <a:buNone/>
            </a:pPr>
            <a:r>
              <a:rPr lang="en-US" dirty="0"/>
              <a:t>Welcome chance to lead collaboration for improvement of data transmission/ submissions </a:t>
            </a:r>
          </a:p>
          <a:p>
            <a:pPr marL="400050" lvl="1" indent="0">
              <a:buNone/>
            </a:pPr>
            <a:r>
              <a:rPr lang="en-US" sz="2000" dirty="0"/>
              <a:t>Recommend finding industry and agency leaders, forming an advisory panel and creating a potential project team to explore options for improvement </a:t>
            </a:r>
          </a:p>
          <a:p>
            <a:pPr marL="0" indent="0">
              <a:buNone/>
            </a:pPr>
            <a:r>
              <a:rPr lang="en-US" dirty="0"/>
              <a:t>	</a:t>
            </a:r>
          </a:p>
        </p:txBody>
      </p:sp>
    </p:spTree>
    <p:extLst>
      <p:ext uri="{BB962C8B-B14F-4D97-AF65-F5344CB8AC3E}">
        <p14:creationId xmlns:p14="http://schemas.microsoft.com/office/powerpoint/2010/main" val="26628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ASQ</a:t>
            </a:r>
          </a:p>
          <a:p>
            <a:r>
              <a:rPr lang="en-US" dirty="0" err="1"/>
              <a:t>ATD</a:t>
            </a:r>
            <a:endParaRPr lang="en-US" dirty="0"/>
          </a:p>
          <a:p>
            <a:r>
              <a:rPr lang="en-US" dirty="0"/>
              <a:t>Vendor Partnerships</a:t>
            </a:r>
          </a:p>
          <a:p>
            <a:r>
              <a:rPr lang="en-US" dirty="0"/>
              <a:t>ISPE</a:t>
            </a:r>
          </a:p>
          <a:p>
            <a:r>
              <a:rPr lang="en-US" dirty="0"/>
              <a:t>RAPS</a:t>
            </a:r>
          </a:p>
          <a:p>
            <a:pPr marL="68580" indent="0">
              <a:buNone/>
            </a:pPr>
            <a:endParaRPr lang="en-US" dirty="0"/>
          </a:p>
        </p:txBody>
      </p:sp>
      <p:sp>
        <p:nvSpPr>
          <p:cNvPr id="2" name="Title 1"/>
          <p:cNvSpPr>
            <a:spLocks noGrp="1"/>
          </p:cNvSpPr>
          <p:nvPr>
            <p:ph type="title"/>
          </p:nvPr>
        </p:nvSpPr>
        <p:spPr/>
        <p:txBody>
          <a:bodyPr/>
          <a:lstStyle/>
          <a:p>
            <a:r>
              <a:rPr lang="en-US" dirty="0"/>
              <a:t>Joint Ventures</a:t>
            </a:r>
          </a:p>
        </p:txBody>
      </p:sp>
    </p:spTree>
    <p:custDataLst>
      <p:tags r:id="rId1"/>
    </p:custDataLst>
    <p:extLst>
      <p:ext uri="{BB962C8B-B14F-4D97-AF65-F5344CB8AC3E}">
        <p14:creationId xmlns:p14="http://schemas.microsoft.com/office/powerpoint/2010/main" val="3552434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AF43B-47CA-4A26-AA60-D71784E7313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95CEBF1-5726-4C92-9286-D066C0601D6A}"/>
              </a:ext>
            </a:extLst>
          </p:cNvPr>
          <p:cNvSpPr>
            <a:spLocks noGrp="1"/>
          </p:cNvSpPr>
          <p:nvPr>
            <p:ph idx="1"/>
          </p:nvPr>
        </p:nvSpPr>
        <p:spPr>
          <a:xfrm>
            <a:off x="685800" y="2017713"/>
            <a:ext cx="7772400" cy="4114800"/>
          </a:xfrm>
        </p:spPr>
        <p:txBody>
          <a:bodyPr/>
          <a:lstStyle/>
          <a:p>
            <a:endParaRPr lang="en-US" dirty="0"/>
          </a:p>
          <a:p>
            <a:endParaRPr lang="en-US" dirty="0"/>
          </a:p>
          <a:p>
            <a:pPr marL="0" indent="0">
              <a:buNone/>
            </a:pPr>
            <a:endParaRPr lang="en-US" dirty="0"/>
          </a:p>
          <a:p>
            <a:pPr marL="0" indent="0" algn="ctr">
              <a:buNone/>
            </a:pPr>
            <a:r>
              <a:rPr lang="en-US" dirty="0"/>
              <a:t>Questions</a:t>
            </a:r>
          </a:p>
        </p:txBody>
      </p:sp>
    </p:spTree>
    <p:extLst>
      <p:ext uri="{BB962C8B-B14F-4D97-AF65-F5344CB8AC3E}">
        <p14:creationId xmlns:p14="http://schemas.microsoft.com/office/powerpoint/2010/main" val="3631232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09800"/>
            <a:ext cx="7772400" cy="4114800"/>
          </a:xfrm>
        </p:spPr>
        <p:txBody>
          <a:bodyPr/>
          <a:lstStyle/>
          <a:p>
            <a:pPr marL="0" indent="0">
              <a:buNone/>
            </a:pPr>
            <a:r>
              <a:rPr lang="en-US" sz="2800" b="1" dirty="0"/>
              <a:t>Our Mission</a:t>
            </a:r>
            <a:r>
              <a:rPr lang="en-US" sz="2800" dirty="0"/>
              <a:t>:  Develop and share quality and compliance resources to advance quality and compliance training, best practices with practical technical training information, and current compliance trends for all life science regulated companies through the expertise of our membership. </a:t>
            </a:r>
          </a:p>
          <a:p>
            <a:pPr marL="0" indent="0">
              <a:buNone/>
            </a:pPr>
            <a:endParaRPr lang="en-US" sz="2800" dirty="0"/>
          </a:p>
        </p:txBody>
      </p:sp>
      <p:sp>
        <p:nvSpPr>
          <p:cNvPr id="2" name="Title 1"/>
          <p:cNvSpPr>
            <a:spLocks noGrp="1"/>
          </p:cNvSpPr>
          <p:nvPr>
            <p:ph type="title"/>
          </p:nvPr>
        </p:nvSpPr>
        <p:spPr/>
        <p:txBody>
          <a:bodyPr/>
          <a:lstStyle/>
          <a:p>
            <a:r>
              <a:rPr lang="en-US" dirty="0"/>
              <a:t>Mission</a:t>
            </a:r>
          </a:p>
        </p:txBody>
      </p:sp>
    </p:spTree>
    <p:custDataLst>
      <p:tags r:id="rId1"/>
    </p:custDataLst>
    <p:extLst>
      <p:ext uri="{BB962C8B-B14F-4D97-AF65-F5344CB8AC3E}">
        <p14:creationId xmlns:p14="http://schemas.microsoft.com/office/powerpoint/2010/main" val="1632449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2017713"/>
            <a:ext cx="8421688" cy="4114800"/>
          </a:xfrm>
        </p:spPr>
        <p:txBody>
          <a:bodyPr>
            <a:normAutofit fontScale="77500" lnSpcReduction="20000"/>
          </a:bodyPr>
          <a:lstStyle/>
          <a:p>
            <a:r>
              <a:rPr lang="en-US" dirty="0"/>
              <a:t>John Lewis – Merck (CEO) </a:t>
            </a:r>
          </a:p>
          <a:p>
            <a:r>
              <a:rPr lang="en-US" dirty="0"/>
              <a:t>Ken Petelinkar – BMS (CFO)</a:t>
            </a:r>
          </a:p>
          <a:p>
            <a:r>
              <a:rPr lang="en-US" dirty="0"/>
              <a:t>Terry McGinn – Consultant (COO)</a:t>
            </a:r>
          </a:p>
          <a:p>
            <a:r>
              <a:rPr lang="en-US" dirty="0"/>
              <a:t>Vince Ranieri – J&amp;J (CAO)</a:t>
            </a:r>
          </a:p>
          <a:p>
            <a:r>
              <a:rPr lang="en-US" dirty="0"/>
              <a:t>Tammy Cullen – Eli Lilly</a:t>
            </a:r>
          </a:p>
          <a:p>
            <a:r>
              <a:rPr lang="en-US" dirty="0"/>
              <a:t>Chrissy Frey - Novartis</a:t>
            </a:r>
          </a:p>
          <a:p>
            <a:r>
              <a:rPr lang="en-US" dirty="0"/>
              <a:t>Maryann Fox – </a:t>
            </a:r>
            <a:r>
              <a:rPr lang="en-US" dirty="0" err="1"/>
              <a:t>Adaptimmune</a:t>
            </a:r>
            <a:r>
              <a:rPr lang="en-US" dirty="0"/>
              <a:t> </a:t>
            </a:r>
            <a:r>
              <a:rPr lang="en-US" sz="3100" dirty="0"/>
              <a:t>- Member-at-Large</a:t>
            </a:r>
            <a:endParaRPr lang="en-US" dirty="0"/>
          </a:p>
          <a:p>
            <a:r>
              <a:rPr lang="en-US" dirty="0"/>
              <a:t>Bill Beyer – Life Science Training Institute - Member-at-Large</a:t>
            </a:r>
          </a:p>
          <a:p>
            <a:r>
              <a:rPr lang="en-US" dirty="0"/>
              <a:t>John Clifton – Industry Standard Research - Member-at-Large</a:t>
            </a:r>
          </a:p>
        </p:txBody>
      </p:sp>
      <p:sp>
        <p:nvSpPr>
          <p:cNvPr id="2" name="Title 1"/>
          <p:cNvSpPr>
            <a:spLocks noGrp="1"/>
          </p:cNvSpPr>
          <p:nvPr>
            <p:ph type="title"/>
          </p:nvPr>
        </p:nvSpPr>
        <p:spPr/>
        <p:txBody>
          <a:bodyPr/>
          <a:lstStyle/>
          <a:p>
            <a:r>
              <a:rPr lang="en-US" dirty="0"/>
              <a:t>BOD</a:t>
            </a:r>
          </a:p>
        </p:txBody>
      </p:sp>
    </p:spTree>
    <p:custDataLst>
      <p:tags r:id="rId1"/>
    </p:custDataLst>
    <p:extLst>
      <p:ext uri="{BB962C8B-B14F-4D97-AF65-F5344CB8AC3E}">
        <p14:creationId xmlns:p14="http://schemas.microsoft.com/office/powerpoint/2010/main" val="3143781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2A241-5A06-4D47-AC47-36BEE5C54F1E}"/>
              </a:ext>
            </a:extLst>
          </p:cNvPr>
          <p:cNvSpPr>
            <a:spLocks noGrp="1"/>
          </p:cNvSpPr>
          <p:nvPr>
            <p:ph type="title"/>
          </p:nvPr>
        </p:nvSpPr>
        <p:spPr/>
        <p:txBody>
          <a:bodyPr/>
          <a:lstStyle/>
          <a:p>
            <a:r>
              <a:rPr lang="en-US" dirty="0"/>
              <a:t>AGXPE Platform</a:t>
            </a:r>
          </a:p>
        </p:txBody>
      </p:sp>
      <p:sp>
        <p:nvSpPr>
          <p:cNvPr id="3" name="Content Placeholder 2">
            <a:extLst>
              <a:ext uri="{FF2B5EF4-FFF2-40B4-BE49-F238E27FC236}">
                <a16:creationId xmlns:a16="http://schemas.microsoft.com/office/drawing/2014/main" id="{6F3823DE-D16E-4B64-B309-8E693E68B69D}"/>
              </a:ext>
            </a:extLst>
          </p:cNvPr>
          <p:cNvSpPr>
            <a:spLocks noGrp="1"/>
          </p:cNvSpPr>
          <p:nvPr>
            <p:ph idx="1"/>
          </p:nvPr>
        </p:nvSpPr>
        <p:spPr/>
        <p:txBody>
          <a:bodyPr/>
          <a:lstStyle/>
          <a:p>
            <a:pPr marL="0" indent="0">
              <a:buNone/>
            </a:pPr>
            <a:r>
              <a:rPr lang="en-US" sz="2800" dirty="0"/>
              <a:t>The AGXPE offers a platform for private and public industry leaders to:</a:t>
            </a:r>
          </a:p>
          <a:p>
            <a:pPr marL="400050" lvl="1" indent="0">
              <a:buNone/>
            </a:pPr>
            <a:r>
              <a:rPr lang="en-US" sz="2400" dirty="0"/>
              <a:t>Share best practices, and</a:t>
            </a:r>
          </a:p>
          <a:p>
            <a:pPr marL="400050" lvl="1" indent="0">
              <a:buNone/>
            </a:pPr>
            <a:r>
              <a:rPr lang="en-US" sz="2400" dirty="0"/>
              <a:t>Communicate upcoming changes in regulations, practices or libraries:</a:t>
            </a:r>
          </a:p>
          <a:p>
            <a:pPr marL="400050" lvl="1" indent="0">
              <a:buNone/>
            </a:pPr>
            <a:r>
              <a:rPr lang="en-US" sz="2400" dirty="0"/>
              <a:t>	i.e. GInAS version update</a:t>
            </a:r>
          </a:p>
          <a:p>
            <a:pPr marL="400050" lvl="1" indent="0">
              <a:buNone/>
            </a:pPr>
            <a:endParaRPr lang="en-US" sz="2400" dirty="0"/>
          </a:p>
          <a:p>
            <a:pPr marL="0" indent="0">
              <a:buNone/>
            </a:pPr>
            <a:endParaRPr lang="en-US" sz="2800" dirty="0"/>
          </a:p>
          <a:p>
            <a:pPr marL="400050" lvl="1" indent="0">
              <a:buNone/>
            </a:pPr>
            <a:r>
              <a:rPr lang="en-US" sz="2400" dirty="0"/>
              <a:t>  </a:t>
            </a:r>
          </a:p>
        </p:txBody>
      </p:sp>
    </p:spTree>
    <p:extLst>
      <p:ext uri="{BB962C8B-B14F-4D97-AF65-F5344CB8AC3E}">
        <p14:creationId xmlns:p14="http://schemas.microsoft.com/office/powerpoint/2010/main" val="269904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AGXPE Membership:536</a:t>
            </a:r>
          </a:p>
          <a:p>
            <a:pPr lvl="1"/>
            <a:r>
              <a:rPr lang="en-US" sz="2400" dirty="0"/>
              <a:t>Represents ~20% increase since April 2018</a:t>
            </a:r>
          </a:p>
          <a:p>
            <a:r>
              <a:rPr lang="en-US" dirty="0"/>
              <a:t>Web &amp; Social Media presence</a:t>
            </a:r>
          </a:p>
          <a:p>
            <a:pPr lvl="1"/>
            <a:r>
              <a:rPr lang="en-US" dirty="0"/>
              <a:t>Twitter</a:t>
            </a:r>
          </a:p>
          <a:p>
            <a:pPr lvl="1"/>
            <a:r>
              <a:rPr lang="en-US" dirty="0"/>
              <a:t>LinkedIn – </a:t>
            </a:r>
            <a:r>
              <a:rPr lang="en-US" b="1" dirty="0"/>
              <a:t>1425</a:t>
            </a:r>
            <a:r>
              <a:rPr lang="en-US" dirty="0"/>
              <a:t> members</a:t>
            </a:r>
          </a:p>
          <a:p>
            <a:pPr lvl="2"/>
            <a:r>
              <a:rPr lang="en-US" dirty="0"/>
              <a:t>Represents 50% increase since April 2018</a:t>
            </a:r>
          </a:p>
          <a:p>
            <a:pPr lvl="1"/>
            <a:r>
              <a:rPr lang="en-US" dirty="0"/>
              <a:t>Facebook</a:t>
            </a:r>
          </a:p>
          <a:p>
            <a:pPr marL="0" indent="0">
              <a:buNone/>
            </a:pPr>
            <a:endParaRPr lang="en-US" dirty="0"/>
          </a:p>
        </p:txBody>
      </p:sp>
      <p:sp>
        <p:nvSpPr>
          <p:cNvPr id="2" name="Title 1"/>
          <p:cNvSpPr>
            <a:spLocks noGrp="1"/>
          </p:cNvSpPr>
          <p:nvPr>
            <p:ph type="title"/>
          </p:nvPr>
        </p:nvSpPr>
        <p:spPr>
          <a:xfrm>
            <a:off x="1150938" y="609600"/>
            <a:ext cx="7793037" cy="1066800"/>
          </a:xfrm>
        </p:spPr>
        <p:txBody>
          <a:bodyPr/>
          <a:lstStyle/>
          <a:p>
            <a:r>
              <a:rPr lang="en-US" dirty="0"/>
              <a:t>Membership Numbers</a:t>
            </a:r>
          </a:p>
        </p:txBody>
      </p:sp>
    </p:spTree>
    <p:custDataLst>
      <p:tags r:id="rId1"/>
    </p:custDataLst>
    <p:extLst>
      <p:ext uri="{BB962C8B-B14F-4D97-AF65-F5344CB8AC3E}">
        <p14:creationId xmlns:p14="http://schemas.microsoft.com/office/powerpoint/2010/main" val="2780340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r>
              <a:rPr lang="en-US" dirty="0"/>
              <a:t>Compliance Trainers from all organizations</a:t>
            </a:r>
          </a:p>
          <a:p>
            <a:r>
              <a:rPr lang="en-US" dirty="0"/>
              <a:t>Quality Assurance/ Quality Operations </a:t>
            </a:r>
          </a:p>
          <a:p>
            <a:r>
              <a:rPr lang="en-US" dirty="0"/>
              <a:t>Quality, Manufacturing &amp; Packaging Leadership including:</a:t>
            </a:r>
          </a:p>
          <a:p>
            <a:pPr lvl="1"/>
            <a:r>
              <a:rPr lang="en-US" dirty="0"/>
              <a:t>Directors  - Managers – Supervisors – Trainers - SMEs</a:t>
            </a:r>
          </a:p>
          <a:p>
            <a:r>
              <a:rPr lang="en-US" dirty="0"/>
              <a:t>Manufacturing  API, Specialty Chem., Excipients, Biologics, Vaccines, Food, Medical Device, Laboratory, Blood Systems</a:t>
            </a:r>
            <a:r>
              <a:rPr lang="en-US"/>
              <a:t>, Dietary Supplements</a:t>
            </a:r>
            <a:r>
              <a:rPr lang="en-US" dirty="0"/>
              <a:t>, etc.</a:t>
            </a:r>
            <a:endParaRPr lang="en-US" sz="2500" dirty="0"/>
          </a:p>
          <a:p>
            <a:r>
              <a:rPr lang="en-US" dirty="0"/>
              <a:t>Academia</a:t>
            </a:r>
          </a:p>
          <a:p>
            <a:pPr lvl="1"/>
            <a:r>
              <a:rPr lang="en-US" dirty="0"/>
              <a:t>Professors  - Students</a:t>
            </a:r>
          </a:p>
          <a:p>
            <a:r>
              <a:rPr lang="en-US" dirty="0"/>
              <a:t>Vendors/Consultants</a:t>
            </a:r>
          </a:p>
          <a:p>
            <a:r>
              <a:rPr lang="en-US" dirty="0"/>
              <a:t>FDA/DEA/DOH/EMA</a:t>
            </a:r>
          </a:p>
          <a:p>
            <a:r>
              <a:rPr lang="en-US" dirty="0"/>
              <a:t>Reciprocal agreements with similar associations</a:t>
            </a:r>
          </a:p>
          <a:p>
            <a:r>
              <a:rPr lang="en-US" dirty="0"/>
              <a:t>HR &amp; Recruiters</a:t>
            </a:r>
          </a:p>
          <a:p>
            <a:pPr marL="0" indent="0">
              <a:buNone/>
            </a:pPr>
            <a:endParaRPr lang="en-US" dirty="0"/>
          </a:p>
        </p:txBody>
      </p:sp>
      <p:sp>
        <p:nvSpPr>
          <p:cNvPr id="2" name="Title 1"/>
          <p:cNvSpPr>
            <a:spLocks noGrp="1"/>
          </p:cNvSpPr>
          <p:nvPr>
            <p:ph type="title"/>
          </p:nvPr>
        </p:nvSpPr>
        <p:spPr/>
        <p:txBody>
          <a:bodyPr/>
          <a:lstStyle/>
          <a:p>
            <a:r>
              <a:rPr lang="en-US" dirty="0"/>
              <a:t>Membership - Demographics</a:t>
            </a:r>
          </a:p>
        </p:txBody>
      </p:sp>
    </p:spTree>
    <p:custDataLst>
      <p:tags r:id="rId1"/>
    </p:custDataLst>
    <p:extLst>
      <p:ext uri="{BB962C8B-B14F-4D97-AF65-F5344CB8AC3E}">
        <p14:creationId xmlns:p14="http://schemas.microsoft.com/office/powerpoint/2010/main" val="4094691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2018 Conference</a:t>
            </a:r>
          </a:p>
        </p:txBody>
      </p:sp>
      <p:sp>
        <p:nvSpPr>
          <p:cNvPr id="3" name="Content Placeholder 2"/>
          <p:cNvSpPr>
            <a:spLocks noGrp="1"/>
          </p:cNvSpPr>
          <p:nvPr>
            <p:ph idx="1"/>
          </p:nvPr>
        </p:nvSpPr>
        <p:spPr>
          <a:xfrm>
            <a:off x="533400" y="2017713"/>
            <a:ext cx="7315200" cy="3773487"/>
          </a:xfrm>
        </p:spPr>
        <p:txBody>
          <a:bodyPr/>
          <a:lstStyle/>
          <a:p>
            <a:r>
              <a:rPr lang="en-US" sz="2000" dirty="0"/>
              <a:t>Le </a:t>
            </a:r>
            <a:r>
              <a:rPr lang="en-US" sz="2000" dirty="0" err="1"/>
              <a:t>Meridien</a:t>
            </a:r>
            <a:r>
              <a:rPr lang="en-US" sz="2000" dirty="0"/>
              <a:t>, Cambridge, MA</a:t>
            </a:r>
          </a:p>
          <a:p>
            <a:pPr lvl="1"/>
            <a:r>
              <a:rPr lang="en-US" sz="2000" dirty="0">
                <a:ea typeface="+mn-ea"/>
                <a:cs typeface="+mn-cs"/>
              </a:rPr>
              <a:t>October 28-31, 2018</a:t>
            </a:r>
          </a:p>
          <a:p>
            <a:r>
              <a:rPr lang="en-US" sz="2000" dirty="0"/>
              <a:t>95 attendees</a:t>
            </a:r>
          </a:p>
          <a:p>
            <a:r>
              <a:rPr lang="en-US" sz="2000" dirty="0" smtClean="0"/>
              <a:t>Segment </a:t>
            </a:r>
            <a:r>
              <a:rPr lang="en-US" sz="2000" dirty="0"/>
              <a:t>make-up: Pharma, Medical Device, </a:t>
            </a:r>
            <a:r>
              <a:rPr lang="en-US" sz="2000" dirty="0" err="1"/>
              <a:t>BioPharm</a:t>
            </a:r>
            <a:endParaRPr lang="en-US" sz="2000" dirty="0"/>
          </a:p>
          <a:p>
            <a:r>
              <a:rPr lang="en-US" sz="2000" dirty="0"/>
              <a:t>Vendors – 10</a:t>
            </a:r>
          </a:p>
          <a:p>
            <a:endParaRPr lang="en-US" sz="2000" dirty="0"/>
          </a:p>
        </p:txBody>
      </p:sp>
    </p:spTree>
    <p:extLst>
      <p:ext uri="{BB962C8B-B14F-4D97-AF65-F5344CB8AC3E}">
        <p14:creationId xmlns:p14="http://schemas.microsoft.com/office/powerpoint/2010/main" val="1662950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18D95-EE39-4BA3-90E4-2B304ED804D7}"/>
              </a:ext>
            </a:extLst>
          </p:cNvPr>
          <p:cNvSpPr>
            <a:spLocks noGrp="1"/>
          </p:cNvSpPr>
          <p:nvPr>
            <p:ph type="title"/>
          </p:nvPr>
        </p:nvSpPr>
        <p:spPr/>
        <p:txBody>
          <a:bodyPr/>
          <a:lstStyle/>
          <a:p>
            <a:r>
              <a:rPr lang="en-US" dirty="0"/>
              <a:t>Data Integrity</a:t>
            </a:r>
          </a:p>
        </p:txBody>
      </p:sp>
      <p:pic>
        <p:nvPicPr>
          <p:cNvPr id="5" name="Content Placeholder 4">
            <a:extLst>
              <a:ext uri="{FF2B5EF4-FFF2-40B4-BE49-F238E27FC236}">
                <a16:creationId xmlns:a16="http://schemas.microsoft.com/office/drawing/2014/main" id="{35E5EEC1-E1FA-4387-B887-B55D456636A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95400" y="1828800"/>
            <a:ext cx="6172200" cy="4114800"/>
          </a:xfrm>
        </p:spPr>
      </p:pic>
      <p:sp>
        <p:nvSpPr>
          <p:cNvPr id="6" name="TextBox 5">
            <a:extLst>
              <a:ext uri="{FF2B5EF4-FFF2-40B4-BE49-F238E27FC236}">
                <a16:creationId xmlns:a16="http://schemas.microsoft.com/office/drawing/2014/main" id="{11563A44-2AA1-4C83-B24B-21B0E2C0F7D1}"/>
              </a:ext>
            </a:extLst>
          </p:cNvPr>
          <p:cNvSpPr txBox="1"/>
          <p:nvPr/>
        </p:nvSpPr>
        <p:spPr>
          <a:xfrm>
            <a:off x="609600" y="6019800"/>
            <a:ext cx="7848600" cy="646331"/>
          </a:xfrm>
          <a:prstGeom prst="rect">
            <a:avLst/>
          </a:prstGeom>
          <a:noFill/>
        </p:spPr>
        <p:txBody>
          <a:bodyPr wrap="square" rtlCol="0">
            <a:spAutoFit/>
          </a:bodyPr>
          <a:lstStyle/>
          <a:p>
            <a:r>
              <a:rPr lang="en-US" dirty="0"/>
              <a:t>Data integrity has been a big focus for the AGXPE. The conference DI Panel was a huge plus with great info shared by our SMEs.</a:t>
            </a:r>
          </a:p>
        </p:txBody>
      </p:sp>
    </p:spTree>
    <p:extLst>
      <p:ext uri="{BB962C8B-B14F-4D97-AF65-F5344CB8AC3E}">
        <p14:creationId xmlns:p14="http://schemas.microsoft.com/office/powerpoint/2010/main" val="1753825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31E70-E061-41CB-9DD1-DE271D17EC14}"/>
              </a:ext>
            </a:extLst>
          </p:cNvPr>
          <p:cNvSpPr>
            <a:spLocks noGrp="1"/>
          </p:cNvSpPr>
          <p:nvPr>
            <p:ph type="title"/>
          </p:nvPr>
        </p:nvSpPr>
        <p:spPr/>
        <p:txBody>
          <a:bodyPr/>
          <a:lstStyle/>
          <a:p>
            <a:r>
              <a:rPr lang="en-US" dirty="0"/>
              <a:t>Data Integrity Takeaways</a:t>
            </a:r>
          </a:p>
        </p:txBody>
      </p:sp>
      <p:sp>
        <p:nvSpPr>
          <p:cNvPr id="3" name="Content Placeholder 2">
            <a:extLst>
              <a:ext uri="{FF2B5EF4-FFF2-40B4-BE49-F238E27FC236}">
                <a16:creationId xmlns:a16="http://schemas.microsoft.com/office/drawing/2014/main" id="{B97E44B9-C603-43EC-A015-DC198E70FA89}"/>
              </a:ext>
            </a:extLst>
          </p:cNvPr>
          <p:cNvSpPr>
            <a:spLocks noGrp="1"/>
          </p:cNvSpPr>
          <p:nvPr>
            <p:ph idx="1"/>
          </p:nvPr>
        </p:nvSpPr>
        <p:spPr/>
        <p:txBody>
          <a:bodyPr/>
          <a:lstStyle/>
          <a:p>
            <a:pPr marL="0" indent="0">
              <a:buNone/>
            </a:pPr>
            <a:r>
              <a:rPr lang="en-US" dirty="0"/>
              <a:t>Panel – recommendations </a:t>
            </a:r>
          </a:p>
          <a:p>
            <a:pPr marL="514350" indent="-514350">
              <a:buFont typeface="+mj-lt"/>
              <a:buAutoNum type="arabicPeriod"/>
            </a:pPr>
            <a:r>
              <a:rPr lang="en-US" dirty="0" smtClean="0"/>
              <a:t>SOPs drive visibility</a:t>
            </a:r>
            <a:endParaRPr lang="en-US" dirty="0"/>
          </a:p>
          <a:p>
            <a:pPr marL="514350" indent="-514350">
              <a:buFont typeface="+mj-lt"/>
              <a:buAutoNum type="arabicPeriod"/>
            </a:pPr>
            <a:r>
              <a:rPr lang="en-US" dirty="0" smtClean="0"/>
              <a:t>Global Health Authority focus</a:t>
            </a:r>
            <a:endParaRPr lang="en-US" dirty="0"/>
          </a:p>
          <a:p>
            <a:pPr marL="514350" indent="-514350">
              <a:buFont typeface="+mj-lt"/>
              <a:buAutoNum type="arabicPeriod"/>
            </a:pPr>
            <a:r>
              <a:rPr lang="en-US" dirty="0" smtClean="0"/>
              <a:t>It’s not new!</a:t>
            </a:r>
          </a:p>
          <a:p>
            <a:pPr marL="514350" indent="-514350">
              <a:buFont typeface="+mj-lt"/>
              <a:buAutoNum type="arabicPeriod"/>
            </a:pPr>
            <a:r>
              <a:rPr lang="en-US" dirty="0" smtClean="0"/>
              <a:t>Applies to all GXP areas</a:t>
            </a: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274223063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Staff training presentation">
  <a:themeElements>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isl xmlns:xsi="http://www.w3.org/2001/XMLSchema-instance" xmlns:xsd="http://www.w3.org/2001/XMLSchema" xmlns="http://www.boldonjames.com/2008/01/sie/internal/label" sislVersion="0" policy="a10f9ac0-5937-4b4f-b459-96aedd9ed2c5">
  <element uid="9920fcc9-9f43-4d43-9e3e-b98a219cfd55" value=""/>
</sisl>
</file>

<file path=customXml/itemProps1.xml><?xml version="1.0" encoding="utf-8"?>
<ds:datastoreItem xmlns:ds="http://schemas.openxmlformats.org/officeDocument/2006/customXml" ds:itemID="{EC758A80-3D17-4B44-9BEF-D05077E3E183}">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emplate>Staff training presentation</Template>
  <TotalTime>5478</TotalTime>
  <Words>394</Words>
  <Application>Microsoft Office PowerPoint</Application>
  <PresentationFormat>On-screen Show (4:3)</PresentationFormat>
  <Paragraphs>107</Paragraphs>
  <Slides>12</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Tahoma</vt:lpstr>
      <vt:lpstr>Wingdings</vt:lpstr>
      <vt:lpstr>Staff training presentation</vt:lpstr>
      <vt:lpstr>AGXPE</vt:lpstr>
      <vt:lpstr>Mission</vt:lpstr>
      <vt:lpstr>BOD</vt:lpstr>
      <vt:lpstr>AGXPE Platform</vt:lpstr>
      <vt:lpstr>Membership Numbers</vt:lpstr>
      <vt:lpstr>Membership - Demographics</vt:lpstr>
      <vt:lpstr>2018 Conference</vt:lpstr>
      <vt:lpstr>Data Integrity</vt:lpstr>
      <vt:lpstr>Data Integrity Takeaways</vt:lpstr>
      <vt:lpstr>Collaboration Opportunities</vt:lpstr>
      <vt:lpstr>Joint Ventures</vt:lpstr>
      <vt:lpstr>PowerPoint Presentation</vt:lpstr>
    </vt:vector>
  </TitlesOfParts>
  <Company>Merck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AGXPE</dc:title>
  <dc:creator>Merck - John M. Lewis</dc:creator>
  <cp:lastModifiedBy>Petelinkar, Kenneth</cp:lastModifiedBy>
  <cp:revision>86</cp:revision>
  <cp:lastPrinted>2014-05-07T20:30:35Z</cp:lastPrinted>
  <dcterms:created xsi:type="dcterms:W3CDTF">2014-05-07T19:13:37Z</dcterms:created>
  <dcterms:modified xsi:type="dcterms:W3CDTF">2018-11-15T19:47:42Z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TC010130221033</vt:lpwstr>
  </property>
  <property fmtid="{D5CDD505-2E9C-101B-9397-08002B2CF9AE}" pid="3" name="docIndexRef">
    <vt:lpwstr>b83354d7-2305-42fb-b4a8-302dc576a307</vt:lpwstr>
  </property>
  <property fmtid="{D5CDD505-2E9C-101B-9397-08002B2CF9AE}" pid="4" name="bjSaver">
    <vt:lpwstr>rMJ99M5Y3N5dEzgbRxhZ3pKS/hIYQJnQ</vt:lpwstr>
  </property>
  <property fmtid="{D5CDD505-2E9C-101B-9397-08002B2CF9AE}" pid="5" name="bjDocumentLabelXML">
    <vt:lpwstr>&lt;?xml version="1.0" encoding="us-ascii"?&gt;&lt;sisl xmlns:xsi="http://www.w3.org/2001/XMLSchema-instance" xmlns:xsd="http://www.w3.org/2001/XMLSchema" sislVersion="0" policy="a10f9ac0-5937-4b4f-b459-96aedd9ed2c5" xmlns="http://www.boldonjames.com/2008/01/sie/i</vt:lpwstr>
  </property>
  <property fmtid="{D5CDD505-2E9C-101B-9397-08002B2CF9AE}" pid="6" name="bjDocumentLabelXML-0">
    <vt:lpwstr>nternal/label"&gt;&lt;element uid="9920fcc9-9f43-4d43-9e3e-b98a219cfd55" value="" /&gt;&lt;/sisl&gt;</vt:lpwstr>
  </property>
  <property fmtid="{D5CDD505-2E9C-101B-9397-08002B2CF9AE}" pid="7" name="bjDocumentSecurityLabel">
    <vt:lpwstr>Not Classified</vt:lpwstr>
  </property>
</Properties>
</file>