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6E1-8E51-4378-B8C1-67751509664B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8D93-D601-40BD-8D6B-319C0BA0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14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6E1-8E51-4378-B8C1-67751509664B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8D93-D601-40BD-8D6B-319C0BA0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66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6E1-8E51-4378-B8C1-67751509664B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8D93-D601-40BD-8D6B-319C0BA0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274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6E1-8E51-4378-B8C1-67751509664B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8D93-D601-40BD-8D6B-319C0BA0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733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6E1-8E51-4378-B8C1-67751509664B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8D93-D601-40BD-8D6B-319C0BA0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339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6E1-8E51-4378-B8C1-67751509664B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8D93-D601-40BD-8D6B-319C0BA0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44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6E1-8E51-4378-B8C1-67751509664B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8D93-D601-40BD-8D6B-319C0BA0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734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6E1-8E51-4378-B8C1-67751509664B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8D93-D601-40BD-8D6B-319C0BA0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933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6E1-8E51-4378-B8C1-67751509664B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8D93-D601-40BD-8D6B-319C0BA0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6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6E1-8E51-4378-B8C1-67751509664B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458D93-D601-40BD-8D6B-319C0BA0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90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6E1-8E51-4378-B8C1-67751509664B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8D93-D601-40BD-8D6B-319C0BA0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29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6E1-8E51-4378-B8C1-67751509664B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8D93-D601-40BD-8D6B-319C0BA0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82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6E1-8E51-4378-B8C1-67751509664B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8D93-D601-40BD-8D6B-319C0BA0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84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6E1-8E51-4378-B8C1-67751509664B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8D93-D601-40BD-8D6B-319C0BA0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30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6E1-8E51-4378-B8C1-67751509664B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8D93-D601-40BD-8D6B-319C0BA0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70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6E1-8E51-4378-B8C1-67751509664B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8D93-D601-40BD-8D6B-319C0BA0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3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6E1-8E51-4378-B8C1-67751509664B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8D93-D601-40BD-8D6B-319C0BA0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85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FEF6E1-8E51-4378-B8C1-67751509664B}" type="datetimeFigureOut">
              <a:rPr lang="fr-FR" smtClean="0"/>
              <a:t>21/06/2019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458D93-D601-40BD-8D6B-319C0BA0E4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13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A9086-0935-4550-8B31-2F88853C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48" y="125963"/>
            <a:ext cx="11503024" cy="452535"/>
          </a:xfrm>
        </p:spPr>
        <p:txBody>
          <a:bodyPr>
            <a:normAutofit fontScale="90000"/>
          </a:bodyPr>
          <a:lstStyle/>
          <a:p>
            <a:r>
              <a:rPr lang="fr-FR" dirty="0"/>
              <a:t>Modélisation des attractions électriques  sur un plan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0C5A82-31A6-4B52-A91D-6B3791766EAC}"/>
              </a:ext>
            </a:extLst>
          </p:cNvPr>
          <p:cNvSpPr txBox="1"/>
          <p:nvPr/>
        </p:nvSpPr>
        <p:spPr>
          <a:xfrm>
            <a:off x="1539551" y="1017036"/>
            <a:ext cx="10030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Une bille chargée négativement (rouge) est propulsée sur le plateau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 Différentes billes chargées positivement (de charges différentes) sont placées sur le plateau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E92955-4E63-4260-9A9A-A189F60AA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9" t="17007" r="16811" b="10884"/>
          <a:stretch/>
        </p:blipFill>
        <p:spPr>
          <a:xfrm>
            <a:off x="6324059" y="2261413"/>
            <a:ext cx="5867941" cy="373350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0BFC1C0-3013-48F3-B8CD-2D6E36AAA11A}"/>
              </a:ext>
            </a:extLst>
          </p:cNvPr>
          <p:cNvSpPr txBox="1"/>
          <p:nvPr/>
        </p:nvSpPr>
        <p:spPr>
          <a:xfrm>
            <a:off x="1075082" y="3316815"/>
            <a:ext cx="5134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Modélisation : Interaction des charges éclectiques (attraction)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DD938D-6072-49C8-960C-59C5B45346DD}"/>
              </a:ext>
            </a:extLst>
          </p:cNvPr>
          <p:cNvSpPr txBox="1"/>
          <p:nvPr/>
        </p:nvSpPr>
        <p:spPr>
          <a:xfrm>
            <a:off x="1026368" y="4416266"/>
            <a:ext cx="506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Aspect ludique : la charge mobile peut être déplacée par l’utilisateur  </a:t>
            </a:r>
          </a:p>
        </p:txBody>
      </p:sp>
    </p:spTree>
    <p:extLst>
      <p:ext uri="{BB962C8B-B14F-4D97-AF65-F5344CB8AC3E}">
        <p14:creationId xmlns:p14="http://schemas.microsoft.com/office/powerpoint/2010/main" val="381087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56E7C-2F6B-463A-AF1D-5B0E18F9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8642"/>
            <a:ext cx="10018713" cy="564502"/>
          </a:xfrm>
        </p:spPr>
        <p:txBody>
          <a:bodyPr>
            <a:normAutofit fontScale="90000"/>
          </a:bodyPr>
          <a:lstStyle/>
          <a:p>
            <a:r>
              <a:rPr lang="fr-FR" dirty="0"/>
              <a:t>Modélisation physique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1B4626-C51C-4AAE-A3B2-8270776A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33937"/>
            <a:ext cx="10018713" cy="3124201"/>
          </a:xfrm>
        </p:spPr>
        <p:txBody>
          <a:bodyPr>
            <a:normAutofit/>
          </a:bodyPr>
          <a:lstStyle/>
          <a:p>
            <a:r>
              <a:rPr lang="fr-FR" sz="2800" dirty="0"/>
              <a:t>Forces de Coulomb </a:t>
            </a:r>
          </a:p>
          <a:p>
            <a:endParaRPr lang="fr-FR" sz="2800" dirty="0"/>
          </a:p>
          <a:p>
            <a:r>
              <a:rPr lang="fr-FR" sz="2800" dirty="0"/>
              <a:t>Le poids </a:t>
            </a:r>
          </a:p>
          <a:p>
            <a:endParaRPr lang="fr-FR" sz="2800" dirty="0"/>
          </a:p>
          <a:p>
            <a:r>
              <a:rPr lang="fr-FR" sz="2800" dirty="0"/>
              <a:t>Principe Fondamental de la Dynamique (somme des forces) 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4302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B201F-7144-44B2-BB44-DDCD04D6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608"/>
            <a:ext cx="10018713" cy="517849"/>
          </a:xfrm>
        </p:spPr>
        <p:txBody>
          <a:bodyPr>
            <a:normAutofit fontScale="90000"/>
          </a:bodyPr>
          <a:lstStyle/>
          <a:p>
            <a:r>
              <a:rPr lang="fr-FR" dirty="0"/>
              <a:t>Outils OpenGL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1038A-4DCC-4282-9CB7-EFA7B339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22314"/>
            <a:ext cx="10018713" cy="4839478"/>
          </a:xfrm>
        </p:spPr>
        <p:txBody>
          <a:bodyPr>
            <a:normAutofit/>
          </a:bodyPr>
          <a:lstStyle/>
          <a:p>
            <a:r>
              <a:rPr lang="fr-FR" dirty="0" err="1"/>
              <a:t>Render</a:t>
            </a:r>
            <a:r>
              <a:rPr lang="fr-FR" dirty="0"/>
              <a:t> : pour le rendu </a:t>
            </a:r>
          </a:p>
          <a:p>
            <a:endParaRPr lang="fr-FR" dirty="0"/>
          </a:p>
          <a:p>
            <a:r>
              <a:rPr lang="fr-FR" dirty="0"/>
              <a:t>Update  : pour  changements d’état</a:t>
            </a:r>
          </a:p>
          <a:p>
            <a:endParaRPr lang="fr-FR" dirty="0"/>
          </a:p>
          <a:p>
            <a:r>
              <a:rPr lang="fr-FR" dirty="0"/>
              <a:t>Camera  (</a:t>
            </a:r>
            <a:r>
              <a:rPr lang="fr-FR" dirty="0" err="1"/>
              <a:t>GluLookAt</a:t>
            </a:r>
            <a:r>
              <a:rPr lang="fr-FR" dirty="0"/>
              <a:t>) pour avoir le meilleur point de vue </a:t>
            </a:r>
          </a:p>
          <a:p>
            <a:endParaRPr lang="fr-FR" dirty="0"/>
          </a:p>
          <a:p>
            <a:r>
              <a:rPr lang="fr-FR" dirty="0" err="1"/>
              <a:t>GlTranslated</a:t>
            </a:r>
            <a:r>
              <a:rPr lang="fr-FR" dirty="0"/>
              <a:t>/</a:t>
            </a:r>
            <a:r>
              <a:rPr lang="fr-FR" dirty="0" err="1"/>
              <a:t>GlScaled</a:t>
            </a:r>
            <a:r>
              <a:rPr lang="fr-FR" dirty="0"/>
              <a:t> pour adapter l’échelle et centrer le plateau </a:t>
            </a:r>
          </a:p>
          <a:p>
            <a:endParaRPr lang="fr-FR" dirty="0"/>
          </a:p>
          <a:p>
            <a:r>
              <a:rPr lang="fr-FR" dirty="0"/>
              <a:t>Texture et couleur pour la personnalisation d’objets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11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1AD18-3AFF-46A6-94BA-8EBCFDCC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005" y="0"/>
            <a:ext cx="10018713" cy="648478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Classe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4BB89C-7016-4D8A-B211-3E8814A23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004" y="1052803"/>
            <a:ext cx="10018713" cy="4256315"/>
          </a:xfrm>
        </p:spPr>
        <p:txBody>
          <a:bodyPr/>
          <a:lstStyle/>
          <a:p>
            <a:r>
              <a:rPr lang="fr-FR" dirty="0" err="1"/>
              <a:t>Vector</a:t>
            </a:r>
            <a:r>
              <a:rPr lang="fr-FR" dirty="0"/>
              <a:t> et Point (hérité de </a:t>
            </a:r>
            <a:r>
              <a:rPr lang="fr-FR" dirty="0" err="1"/>
              <a:t>Coordinates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Color</a:t>
            </a:r>
            <a:r>
              <a:rPr lang="fr-FR" dirty="0"/>
              <a:t> (agrégat de </a:t>
            </a:r>
            <a:r>
              <a:rPr lang="fr-FR" dirty="0" err="1"/>
              <a:t>Form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Sphere</a:t>
            </a:r>
            <a:r>
              <a:rPr lang="fr-FR" dirty="0"/>
              <a:t> (hérité de </a:t>
            </a:r>
            <a:r>
              <a:rPr lang="fr-FR" dirty="0" err="1"/>
              <a:t>Form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172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87C9F-A48A-4E51-8ECC-23247EEC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32453"/>
          </a:xfrm>
        </p:spPr>
        <p:txBody>
          <a:bodyPr/>
          <a:lstStyle/>
          <a:p>
            <a:r>
              <a:rPr lang="fr-FR" dirty="0"/>
              <a:t>Répartition des tâches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DDFC50-FCAE-4EEB-B86F-77280CBE1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/>
          <a:lstStyle/>
          <a:p>
            <a:r>
              <a:rPr lang="fr-FR" dirty="0" err="1"/>
              <a:t>Abdourahaman</a:t>
            </a:r>
            <a:r>
              <a:rPr lang="fr-FR" dirty="0"/>
              <a:t> et </a:t>
            </a:r>
            <a:r>
              <a:rPr lang="fr-FR" dirty="0" err="1"/>
              <a:t>Astou</a:t>
            </a:r>
            <a:r>
              <a:rPr lang="fr-FR" dirty="0"/>
              <a:t>  : recherche d’équations pour la modélisation physique </a:t>
            </a:r>
          </a:p>
          <a:p>
            <a:r>
              <a:rPr lang="fr-FR" dirty="0"/>
              <a:t>Rayan et Nicolas  : développement général de l’application</a:t>
            </a:r>
          </a:p>
          <a:p>
            <a:endParaRPr lang="fr-FR" dirty="0"/>
          </a:p>
          <a:p>
            <a:r>
              <a:rPr lang="fr-FR" dirty="0"/>
              <a:t>Rayan et Abdou : implémentation des équations</a:t>
            </a:r>
          </a:p>
          <a:p>
            <a:r>
              <a:rPr lang="fr-FR" dirty="0"/>
              <a:t>Nicolas et </a:t>
            </a:r>
            <a:r>
              <a:rPr lang="fr-FR" dirty="0" err="1"/>
              <a:t>Astou</a:t>
            </a:r>
            <a:r>
              <a:rPr lang="fr-FR" dirty="0"/>
              <a:t> : Représentation visuelle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074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B2842-E330-414E-9053-8C4B0FA9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181947"/>
            <a:ext cx="10018713" cy="1752599"/>
          </a:xfrm>
        </p:spPr>
        <p:txBody>
          <a:bodyPr/>
          <a:lstStyle/>
          <a:p>
            <a:r>
              <a:rPr lang="fr-FR" dirty="0"/>
              <a:t>Points particuliers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A6DB9-F49D-45D4-87E9-AEAFDCD7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463350"/>
            <a:ext cx="10018713" cy="4041711"/>
          </a:xfrm>
        </p:spPr>
        <p:txBody>
          <a:bodyPr/>
          <a:lstStyle/>
          <a:p>
            <a:r>
              <a:rPr lang="fr-FR" dirty="0"/>
              <a:t>On constate que les charges élevées sont plus attractives que les charges faibles </a:t>
            </a:r>
          </a:p>
          <a:p>
            <a:endParaRPr lang="fr-FR" dirty="0"/>
          </a:p>
          <a:p>
            <a:r>
              <a:rPr lang="fr-FR" dirty="0"/>
              <a:t>En relation avec le point précédant, certaines charges vont donc être inefficiente </a:t>
            </a:r>
          </a:p>
          <a:p>
            <a:endParaRPr lang="fr-FR" dirty="0"/>
          </a:p>
          <a:p>
            <a:r>
              <a:rPr lang="fr-FR" dirty="0"/>
              <a:t>On voit que l’accélération augmente plus les charges opposées sont proches </a:t>
            </a:r>
          </a:p>
        </p:txBody>
      </p:sp>
    </p:spTree>
    <p:extLst>
      <p:ext uri="{BB962C8B-B14F-4D97-AF65-F5344CB8AC3E}">
        <p14:creationId xmlns:p14="http://schemas.microsoft.com/office/powerpoint/2010/main" val="2643881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38</TotalTime>
  <Words>207</Words>
  <Application>Microsoft Office PowerPoint</Application>
  <PresentationFormat>Grand écran</PresentationFormat>
  <Paragraphs>39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Parallaxe</vt:lpstr>
      <vt:lpstr>Modélisation des attractions électriques  sur un plan</vt:lpstr>
      <vt:lpstr>Modélisation physique </vt:lpstr>
      <vt:lpstr>Outils OpenGL </vt:lpstr>
      <vt:lpstr>Diagramme de Classe </vt:lpstr>
      <vt:lpstr>Répartition des tâches </vt:lpstr>
      <vt:lpstr>Points particuliers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des attractions électriques  sur un plan</dc:title>
  <dc:creator>Rayan LA ROZE</dc:creator>
  <cp:lastModifiedBy>Rayan LA ROZE</cp:lastModifiedBy>
  <cp:revision>9</cp:revision>
  <dcterms:created xsi:type="dcterms:W3CDTF">2019-06-21T11:06:24Z</dcterms:created>
  <dcterms:modified xsi:type="dcterms:W3CDTF">2019-06-21T11:46:19Z</dcterms:modified>
</cp:coreProperties>
</file>