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556" userDrawn="1">
          <p15:clr>
            <a:srgbClr val="A4A3A4"/>
          </p15:clr>
        </p15:guide>
        <p15:guide id="4" pos="5124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8"/>
      </p:cViewPr>
      <p:guideLst>
        <p:guide pos="2556"/>
        <p:guide pos="51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18800" cy="101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668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332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005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95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70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090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821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179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92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79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701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E3E2-6087-4271-9C6A-FEBF0CDFB6DB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133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98926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45171" y="-9720"/>
            <a:ext cx="6026029" cy="140037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4145171" y="-9720"/>
            <a:ext cx="1856618" cy="85761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Tietoja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>
            <a:off x="8742921" y="0"/>
            <a:ext cx="1428105" cy="8478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6001789" y="0"/>
            <a:ext cx="2741132" cy="84789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Ilmoittautuminen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45171" y="847898"/>
            <a:ext cx="6025942" cy="54275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Muropolku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0"/>
            <a:ext cx="2124934" cy="14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0"/>
            <a:ext cx="4076700" cy="68580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057650" y="133004"/>
            <a:ext cx="1413164" cy="12635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Down Arrow 13"/>
          <p:cNvSpPr/>
          <p:nvPr/>
        </p:nvSpPr>
        <p:spPr>
          <a:xfrm>
            <a:off x="4522124" y="482138"/>
            <a:ext cx="565265" cy="665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40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9892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5171" y="-9720"/>
            <a:ext cx="6026029" cy="140037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4145171" y="-9720"/>
            <a:ext cx="1856618" cy="85761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Tietoja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8742921" y="0"/>
            <a:ext cx="1428105" cy="8478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6001789" y="0"/>
            <a:ext cx="2741132" cy="84789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Ilmoittautuminen</a:t>
            </a:r>
          </a:p>
        </p:txBody>
      </p:sp>
      <p:sp>
        <p:nvSpPr>
          <p:cNvPr id="9" name="Rectangle 8"/>
          <p:cNvSpPr/>
          <p:nvPr/>
        </p:nvSpPr>
        <p:spPr>
          <a:xfrm>
            <a:off x="4145171" y="847898"/>
            <a:ext cx="6025942" cy="54275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Muropolku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0"/>
            <a:ext cx="2124934" cy="140074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020888" y="1390650"/>
            <a:ext cx="8150138" cy="5467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2232008" y="1545493"/>
            <a:ext cx="4734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 smtClean="0"/>
              <a:t>Ilmoittautuminen</a:t>
            </a:r>
            <a:endParaRPr lang="fi-FI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32008" y="2185173"/>
            <a:ext cx="8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15" name="TextBox 14"/>
          <p:cNvSpPr txBox="1"/>
          <p:nvPr/>
        </p:nvSpPr>
        <p:spPr>
          <a:xfrm>
            <a:off x="2232008" y="2658415"/>
            <a:ext cx="12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Puhelin</a:t>
            </a:r>
            <a:endParaRPr lang="fi-FI" dirty="0"/>
          </a:p>
        </p:txBody>
      </p:sp>
      <p:sp>
        <p:nvSpPr>
          <p:cNvPr id="16" name="TextBox 15"/>
          <p:cNvSpPr txBox="1"/>
          <p:nvPr/>
        </p:nvSpPr>
        <p:spPr>
          <a:xfrm>
            <a:off x="2232008" y="3116417"/>
            <a:ext cx="17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17" name="TextBox 16"/>
          <p:cNvSpPr txBox="1"/>
          <p:nvPr/>
        </p:nvSpPr>
        <p:spPr>
          <a:xfrm>
            <a:off x="2232008" y="3532351"/>
            <a:ext cx="311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Sähköposti uudelleen</a:t>
            </a:r>
            <a:endParaRPr lang="fi-FI" dirty="0"/>
          </a:p>
        </p:txBody>
      </p:sp>
      <p:sp>
        <p:nvSpPr>
          <p:cNvPr id="18" name="TextBox 17"/>
          <p:cNvSpPr txBox="1"/>
          <p:nvPr/>
        </p:nvSpPr>
        <p:spPr>
          <a:xfrm>
            <a:off x="2232008" y="3888381"/>
            <a:ext cx="436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Turnaukseen ilmoittautuminen</a:t>
            </a:r>
            <a:endParaRPr lang="fi-FI" dirty="0"/>
          </a:p>
        </p:txBody>
      </p:sp>
      <p:sp>
        <p:nvSpPr>
          <p:cNvPr id="19" name="Rectangle 18"/>
          <p:cNvSpPr/>
          <p:nvPr/>
        </p:nvSpPr>
        <p:spPr>
          <a:xfrm>
            <a:off x="4353915" y="2200413"/>
            <a:ext cx="4484514" cy="33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4353914" y="2631558"/>
            <a:ext cx="4484514" cy="33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ectangle 20"/>
          <p:cNvSpPr/>
          <p:nvPr/>
        </p:nvSpPr>
        <p:spPr>
          <a:xfrm>
            <a:off x="4353914" y="3049714"/>
            <a:ext cx="4484514" cy="33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ectangle 21"/>
          <p:cNvSpPr/>
          <p:nvPr/>
        </p:nvSpPr>
        <p:spPr>
          <a:xfrm>
            <a:off x="5456709" y="3913313"/>
            <a:ext cx="932669" cy="28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/>
          <p:cNvSpPr/>
          <p:nvPr/>
        </p:nvSpPr>
        <p:spPr>
          <a:xfrm>
            <a:off x="4353914" y="3499259"/>
            <a:ext cx="4484514" cy="33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ectangle 23"/>
          <p:cNvSpPr/>
          <p:nvPr/>
        </p:nvSpPr>
        <p:spPr>
          <a:xfrm>
            <a:off x="3770217" y="5456204"/>
            <a:ext cx="2490441" cy="319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214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Heikkilä Niko Heikki Aukusti</dc:creator>
  <cp:lastModifiedBy>Heikkilä Niko Heikki Aukusti</cp:lastModifiedBy>
  <cp:revision>19</cp:revision>
  <dcterms:created xsi:type="dcterms:W3CDTF">2018-02-21T08:04:47Z</dcterms:created>
  <dcterms:modified xsi:type="dcterms:W3CDTF">2018-02-21T09:08:53Z</dcterms:modified>
</cp:coreProperties>
</file>