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3B0D-2A90-4E9A-823B-2B529EFF0F9E}" type="datetimeFigureOut">
              <a:rPr lang="fi-FI" smtClean="0"/>
              <a:t>16.2.2018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321DC-0466-457B-8FC8-C5149AD6045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74562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3B0D-2A90-4E9A-823B-2B529EFF0F9E}" type="datetimeFigureOut">
              <a:rPr lang="fi-FI" smtClean="0"/>
              <a:t>16.2.2018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321DC-0466-457B-8FC8-C5149AD6045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95745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3B0D-2A90-4E9A-823B-2B529EFF0F9E}" type="datetimeFigureOut">
              <a:rPr lang="fi-FI" smtClean="0"/>
              <a:t>16.2.2018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321DC-0466-457B-8FC8-C5149AD6045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11288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3B0D-2A90-4E9A-823B-2B529EFF0F9E}" type="datetimeFigureOut">
              <a:rPr lang="fi-FI" smtClean="0"/>
              <a:t>16.2.2018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321DC-0466-457B-8FC8-C5149AD6045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59387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3B0D-2A90-4E9A-823B-2B529EFF0F9E}" type="datetimeFigureOut">
              <a:rPr lang="fi-FI" smtClean="0"/>
              <a:t>16.2.2018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321DC-0466-457B-8FC8-C5149AD6045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51122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3B0D-2A90-4E9A-823B-2B529EFF0F9E}" type="datetimeFigureOut">
              <a:rPr lang="fi-FI" smtClean="0"/>
              <a:t>16.2.2018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321DC-0466-457B-8FC8-C5149AD6045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23227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3B0D-2A90-4E9A-823B-2B529EFF0F9E}" type="datetimeFigureOut">
              <a:rPr lang="fi-FI" smtClean="0"/>
              <a:t>16.2.2018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321DC-0466-457B-8FC8-C5149AD6045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18483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3B0D-2A90-4E9A-823B-2B529EFF0F9E}" type="datetimeFigureOut">
              <a:rPr lang="fi-FI" smtClean="0"/>
              <a:t>16.2.2018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321DC-0466-457B-8FC8-C5149AD6045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08329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3B0D-2A90-4E9A-823B-2B529EFF0F9E}" type="datetimeFigureOut">
              <a:rPr lang="fi-FI" smtClean="0"/>
              <a:t>16.2.2018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321DC-0466-457B-8FC8-C5149AD6045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68996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3B0D-2A90-4E9A-823B-2B529EFF0F9E}" type="datetimeFigureOut">
              <a:rPr lang="fi-FI" smtClean="0"/>
              <a:t>16.2.2018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321DC-0466-457B-8FC8-C5149AD6045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33458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3B0D-2A90-4E9A-823B-2B529EFF0F9E}" type="datetimeFigureOut">
              <a:rPr lang="fi-FI" smtClean="0"/>
              <a:t>16.2.2018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321DC-0466-457B-8FC8-C5149AD6045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99606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03B0D-2A90-4E9A-823B-2B529EFF0F9E}" type="datetimeFigureOut">
              <a:rPr lang="fi-FI" smtClean="0"/>
              <a:t>16.2.2018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321DC-0466-457B-8FC8-C5149AD6045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56622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572777" y="633663"/>
            <a:ext cx="5743508" cy="6063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8" name="TextBox 17"/>
          <p:cNvSpPr txBox="1"/>
          <p:nvPr/>
        </p:nvSpPr>
        <p:spPr>
          <a:xfrm>
            <a:off x="1783897" y="788506"/>
            <a:ext cx="3336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400" b="1" dirty="0" smtClean="0"/>
              <a:t>Kirjautuminen</a:t>
            </a:r>
            <a:endParaRPr lang="fi-FI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783897" y="1428186"/>
            <a:ext cx="1588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Käyttäjätunnus</a:t>
            </a:r>
            <a:endParaRPr lang="fi-FI" dirty="0"/>
          </a:p>
        </p:txBody>
      </p:sp>
      <p:sp>
        <p:nvSpPr>
          <p:cNvPr id="20" name="TextBox 19"/>
          <p:cNvSpPr txBox="1"/>
          <p:nvPr/>
        </p:nvSpPr>
        <p:spPr>
          <a:xfrm>
            <a:off x="1783897" y="1901428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Salasana</a:t>
            </a:r>
            <a:endParaRPr lang="fi-FI" dirty="0"/>
          </a:p>
        </p:txBody>
      </p:sp>
      <p:sp>
        <p:nvSpPr>
          <p:cNvPr id="24" name="Rectangle 23"/>
          <p:cNvSpPr/>
          <p:nvPr/>
        </p:nvSpPr>
        <p:spPr>
          <a:xfrm>
            <a:off x="3905804" y="1443426"/>
            <a:ext cx="3160295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5" name="Rectangle 24"/>
          <p:cNvSpPr/>
          <p:nvPr/>
        </p:nvSpPr>
        <p:spPr>
          <a:xfrm>
            <a:off x="3905803" y="1874571"/>
            <a:ext cx="3160295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9" name="Rectangle 28"/>
          <p:cNvSpPr/>
          <p:nvPr/>
        </p:nvSpPr>
        <p:spPr>
          <a:xfrm>
            <a:off x="3372024" y="3311621"/>
            <a:ext cx="1755046" cy="354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Ilmoittaudu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788332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Tampereen seudun ammattiopisto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Heikkilä Niko Heikki Aukusti</dc:creator>
  <cp:lastModifiedBy>Heikkilä Niko Heikki Aukusti</cp:lastModifiedBy>
  <cp:revision>1</cp:revision>
  <dcterms:created xsi:type="dcterms:W3CDTF">2018-02-16T11:01:25Z</dcterms:created>
  <dcterms:modified xsi:type="dcterms:W3CDTF">2018-02-16T11:07:04Z</dcterms:modified>
</cp:coreProperties>
</file>