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220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461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93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241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662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5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08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83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7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933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49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AE48A-859D-47D9-AF22-F693B21624D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A337-7E6B-4AEC-AF62-EFFB4A9637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083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2777" y="633663"/>
            <a:ext cx="5743508" cy="606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1783897" y="788506"/>
            <a:ext cx="333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Turnaukset</a:t>
            </a:r>
            <a:endParaRPr lang="fi-FI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3897" y="14281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1743870" y="2830379"/>
            <a:ext cx="152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Poista </a:t>
            </a:r>
            <a:r>
              <a:rPr lang="fi-FI" dirty="0" smtClean="0"/>
              <a:t>turnaus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3905804" y="2814993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Muokkaa </a:t>
            </a:r>
            <a:r>
              <a:rPr lang="fi-FI" dirty="0" smtClean="0"/>
              <a:t>turnausta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3905804" y="1443426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Down Arrow 9"/>
          <p:cNvSpPr/>
          <p:nvPr/>
        </p:nvSpPr>
        <p:spPr>
          <a:xfrm>
            <a:off x="6702677" y="1443426"/>
            <a:ext cx="32567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1783897" y="3810205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Lisää uusi </a:t>
            </a:r>
            <a:r>
              <a:rPr lang="fi-FI" dirty="0" smtClean="0"/>
              <a:t>turnaus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1783896" y="1942887"/>
            <a:ext cx="20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Kyseisen turnaukset</a:t>
            </a:r>
          </a:p>
          <a:p>
            <a:r>
              <a:rPr lang="fi-FI" dirty="0" smtClean="0"/>
              <a:t>osallistujat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868059" y="2006013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Down Arrow 13"/>
          <p:cNvSpPr/>
          <p:nvPr/>
        </p:nvSpPr>
        <p:spPr>
          <a:xfrm>
            <a:off x="6664932" y="2006013"/>
            <a:ext cx="32567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088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1</cp:revision>
  <dcterms:created xsi:type="dcterms:W3CDTF">2018-02-16T11:34:52Z</dcterms:created>
  <dcterms:modified xsi:type="dcterms:W3CDTF">2018-02-16T11:35:14Z</dcterms:modified>
</cp:coreProperties>
</file>