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06EC-33C2-4B01-9C49-A7D54867DCC2}" type="datetimeFigureOut">
              <a:rPr lang="fi-FI" smtClean="0"/>
              <a:t>16.2.2018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95A63-FF55-4CA7-971D-5A721F430C2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03232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06EC-33C2-4B01-9C49-A7D54867DCC2}" type="datetimeFigureOut">
              <a:rPr lang="fi-FI" smtClean="0"/>
              <a:t>16.2.2018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95A63-FF55-4CA7-971D-5A721F430C2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94627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06EC-33C2-4B01-9C49-A7D54867DCC2}" type="datetimeFigureOut">
              <a:rPr lang="fi-FI" smtClean="0"/>
              <a:t>16.2.2018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95A63-FF55-4CA7-971D-5A721F430C2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4743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06EC-33C2-4B01-9C49-A7D54867DCC2}" type="datetimeFigureOut">
              <a:rPr lang="fi-FI" smtClean="0"/>
              <a:t>16.2.2018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95A63-FF55-4CA7-971D-5A721F430C2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70333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06EC-33C2-4B01-9C49-A7D54867DCC2}" type="datetimeFigureOut">
              <a:rPr lang="fi-FI" smtClean="0"/>
              <a:t>16.2.2018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95A63-FF55-4CA7-971D-5A721F430C2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85714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06EC-33C2-4B01-9C49-A7D54867DCC2}" type="datetimeFigureOut">
              <a:rPr lang="fi-FI" smtClean="0"/>
              <a:t>16.2.2018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95A63-FF55-4CA7-971D-5A721F430C2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32601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06EC-33C2-4B01-9C49-A7D54867DCC2}" type="datetimeFigureOut">
              <a:rPr lang="fi-FI" smtClean="0"/>
              <a:t>16.2.2018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95A63-FF55-4CA7-971D-5A721F430C2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79700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06EC-33C2-4B01-9C49-A7D54867DCC2}" type="datetimeFigureOut">
              <a:rPr lang="fi-FI" smtClean="0"/>
              <a:t>16.2.2018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95A63-FF55-4CA7-971D-5A721F430C2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13376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06EC-33C2-4B01-9C49-A7D54867DCC2}" type="datetimeFigureOut">
              <a:rPr lang="fi-FI" smtClean="0"/>
              <a:t>16.2.2018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95A63-FF55-4CA7-971D-5A721F430C2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7715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06EC-33C2-4B01-9C49-A7D54867DCC2}" type="datetimeFigureOut">
              <a:rPr lang="fi-FI" smtClean="0"/>
              <a:t>16.2.2018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95A63-FF55-4CA7-971D-5A721F430C2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2082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06EC-33C2-4B01-9C49-A7D54867DCC2}" type="datetimeFigureOut">
              <a:rPr lang="fi-FI" smtClean="0"/>
              <a:t>16.2.2018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95A63-FF55-4CA7-971D-5A721F430C2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3782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A06EC-33C2-4B01-9C49-A7D54867DCC2}" type="datetimeFigureOut">
              <a:rPr lang="fi-FI" smtClean="0"/>
              <a:t>16.2.2018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95A63-FF55-4CA7-971D-5A721F430C2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38068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72777" y="633663"/>
            <a:ext cx="5743508" cy="6063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TextBox 2"/>
          <p:cNvSpPr txBox="1"/>
          <p:nvPr/>
        </p:nvSpPr>
        <p:spPr>
          <a:xfrm>
            <a:off x="1783897" y="788506"/>
            <a:ext cx="3336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b="1" dirty="0" smtClean="0"/>
              <a:t>Osallistujat</a:t>
            </a:r>
            <a:endParaRPr lang="fi-FI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783897" y="1428186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Nimi</a:t>
            </a:r>
            <a:endParaRPr lang="fi-FI" dirty="0"/>
          </a:p>
        </p:txBody>
      </p:sp>
      <p:sp>
        <p:nvSpPr>
          <p:cNvPr id="5" name="TextBox 4"/>
          <p:cNvSpPr txBox="1"/>
          <p:nvPr/>
        </p:nvSpPr>
        <p:spPr>
          <a:xfrm>
            <a:off x="1783897" y="2437855"/>
            <a:ext cx="1730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Poista osallistuja</a:t>
            </a:r>
            <a:endParaRPr lang="fi-FI" dirty="0"/>
          </a:p>
        </p:txBody>
      </p:sp>
      <p:sp>
        <p:nvSpPr>
          <p:cNvPr id="6" name="TextBox 5"/>
          <p:cNvSpPr txBox="1"/>
          <p:nvPr/>
        </p:nvSpPr>
        <p:spPr>
          <a:xfrm>
            <a:off x="3905804" y="2437855"/>
            <a:ext cx="1709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Muokkaa tietoja</a:t>
            </a:r>
            <a:endParaRPr lang="fi-FI" dirty="0"/>
          </a:p>
        </p:txBody>
      </p:sp>
      <p:sp>
        <p:nvSpPr>
          <p:cNvPr id="9" name="Rectangle 8"/>
          <p:cNvSpPr/>
          <p:nvPr/>
        </p:nvSpPr>
        <p:spPr>
          <a:xfrm>
            <a:off x="3905804" y="1443426"/>
            <a:ext cx="316029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" name="Down Arrow 15"/>
          <p:cNvSpPr/>
          <p:nvPr/>
        </p:nvSpPr>
        <p:spPr>
          <a:xfrm>
            <a:off x="6702677" y="1443426"/>
            <a:ext cx="325677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" name="TextBox 18"/>
          <p:cNvSpPr txBox="1"/>
          <p:nvPr/>
        </p:nvSpPr>
        <p:spPr>
          <a:xfrm>
            <a:off x="1783897" y="3810205"/>
            <a:ext cx="207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Lisää uusi osallistuja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770130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Tampereen seudun ammattiopisto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Heikkilä Niko Heikki Aukusti</dc:creator>
  <cp:lastModifiedBy>Heikkilä Niko Heikki Aukusti</cp:lastModifiedBy>
  <cp:revision>3</cp:revision>
  <dcterms:created xsi:type="dcterms:W3CDTF">2018-02-16T11:12:03Z</dcterms:created>
  <dcterms:modified xsi:type="dcterms:W3CDTF">2018-02-16T11:20:20Z</dcterms:modified>
</cp:coreProperties>
</file>