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961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532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288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742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569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428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8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325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81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36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444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58D2-A34F-42AC-B3DF-B57AB9F9EF14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270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72777" y="633663"/>
            <a:ext cx="5743508" cy="606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1783897" y="788506"/>
            <a:ext cx="333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/>
              <a:t>Ilmoittautuminen</a:t>
            </a:r>
            <a:endParaRPr lang="fi-FI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83897" y="14281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1783897" y="19014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Puhelin</a:t>
            </a:r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1783897" y="235943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1783897" y="2775364"/>
            <a:ext cx="219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Sähköposti uudelleen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1783897" y="3131394"/>
            <a:ext cx="307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Turnaukseen ilmoittautuminen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3905804" y="1443426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3905803" y="1874571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3905803" y="2292727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5008599" y="3156326"/>
            <a:ext cx="657264" cy="319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3905803" y="2742272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3322107" y="4699217"/>
            <a:ext cx="1755046" cy="35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495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Heikkilä Niko Heikki Aukusti</dc:creator>
  <cp:lastModifiedBy>Heikkilä Niko Heikki Aukusti</cp:lastModifiedBy>
  <cp:revision>3</cp:revision>
  <dcterms:created xsi:type="dcterms:W3CDTF">2018-02-16T10:49:53Z</dcterms:created>
  <dcterms:modified xsi:type="dcterms:W3CDTF">2018-02-16T10:51:06Z</dcterms:modified>
</cp:coreProperties>
</file>