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A828-98FD-4D21-8530-F654B1877430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884-910D-4169-8BEF-E17024AF2C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23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A828-98FD-4D21-8530-F654B1877430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884-910D-4169-8BEF-E17024AF2C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8672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A828-98FD-4D21-8530-F654B1877430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884-910D-4169-8BEF-E17024AF2C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008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A828-98FD-4D21-8530-F654B1877430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884-910D-4169-8BEF-E17024AF2C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192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A828-98FD-4D21-8530-F654B1877430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884-910D-4169-8BEF-E17024AF2C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057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A828-98FD-4D21-8530-F654B1877430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884-910D-4169-8BEF-E17024AF2C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145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A828-98FD-4D21-8530-F654B1877430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884-910D-4169-8BEF-E17024AF2C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012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A828-98FD-4D21-8530-F654B1877430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884-910D-4169-8BEF-E17024AF2C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747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A828-98FD-4D21-8530-F654B1877430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884-910D-4169-8BEF-E17024AF2C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878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A828-98FD-4D21-8530-F654B1877430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884-910D-4169-8BEF-E17024AF2C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732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A828-98FD-4D21-8530-F654B1877430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884-910D-4169-8BEF-E17024AF2C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052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A828-98FD-4D21-8530-F654B1877430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75884-910D-4169-8BEF-E17024AF2C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085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72777" y="633663"/>
            <a:ext cx="5743508" cy="606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1783897" y="788506"/>
            <a:ext cx="3336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dirty="0" smtClean="0"/>
              <a:t>Tietoja</a:t>
            </a:r>
            <a:endParaRPr lang="fi-FI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1929008" y="1878904"/>
            <a:ext cx="5060515" cy="4409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Tapahtumassa on tämä ja tämä, älä tee tätä.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1826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Heikkilä Niko Heikki Aukusti</dc:creator>
  <cp:lastModifiedBy>Heikkilä Niko Heikki Aukusti</cp:lastModifiedBy>
  <cp:revision>2</cp:revision>
  <dcterms:created xsi:type="dcterms:W3CDTF">2018-02-16T11:39:48Z</dcterms:created>
  <dcterms:modified xsi:type="dcterms:W3CDTF">2018-02-16T11:40:21Z</dcterms:modified>
</cp:coreProperties>
</file>