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1469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899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4307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796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4291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777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918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030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561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69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807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F999B-C720-4942-85C9-575B9880A13B}" type="datetimeFigureOut">
              <a:rPr lang="fi-FI" smtClean="0"/>
              <a:t>16.2.2018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EC18-5266-490E-98AB-9F08A92911E4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94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24246" y="397042"/>
            <a:ext cx="5743508" cy="6063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i-FI"/>
          </a:p>
        </p:txBody>
      </p:sp>
      <p:sp>
        <p:nvSpPr>
          <p:cNvPr id="5" name="TextBox 4"/>
          <p:cNvSpPr txBox="1"/>
          <p:nvPr/>
        </p:nvSpPr>
        <p:spPr>
          <a:xfrm>
            <a:off x="3435366" y="551885"/>
            <a:ext cx="3336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sz="2400" b="1" dirty="0" smtClean="0"/>
              <a:t>Tietoja</a:t>
            </a:r>
            <a:endParaRPr lang="fi-FI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35366" y="1191565"/>
            <a:ext cx="82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Tietoja</a:t>
            </a:r>
            <a:endParaRPr lang="fi-FI" dirty="0"/>
          </a:p>
        </p:txBody>
      </p:sp>
      <p:sp>
        <p:nvSpPr>
          <p:cNvPr id="8" name="TextBox 7"/>
          <p:cNvSpPr txBox="1"/>
          <p:nvPr/>
        </p:nvSpPr>
        <p:spPr>
          <a:xfrm>
            <a:off x="5103745" y="5334098"/>
            <a:ext cx="158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i-F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dirty="0" smtClean="0"/>
              <a:t>Tallenna </a:t>
            </a:r>
            <a:r>
              <a:rPr lang="fi-FI" dirty="0" smtClean="0"/>
              <a:t>tiedot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5103745" y="5334098"/>
            <a:ext cx="158370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Tallenna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3848171" y="1828800"/>
            <a:ext cx="4481637" cy="2668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Tietoja on paljon…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21674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Heikkilä Niko Heikki Aukusti</dc:creator>
  <cp:lastModifiedBy>Heikkilä Niko Heikki Aukusti</cp:lastModifiedBy>
  <cp:revision>1</cp:revision>
  <dcterms:created xsi:type="dcterms:W3CDTF">2018-02-16T11:46:07Z</dcterms:created>
  <dcterms:modified xsi:type="dcterms:W3CDTF">2018-02-16T11:47:11Z</dcterms:modified>
</cp:coreProperties>
</file>