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556" userDrawn="1">
          <p15:clr>
            <a:srgbClr val="A4A3A4"/>
          </p15:clr>
        </p15:guide>
        <p15:guide id="4" pos="5124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pos="2556"/>
        <p:guide pos="512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18800" cy="101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668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332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005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958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870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2090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821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179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92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79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1E3E2-6087-4271-9C6A-FEBF0CDFB6DB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701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1E3E2-6087-4271-9C6A-FEBF0CDFB6DB}" type="datetimeFigureOut">
              <a:rPr lang="fi-FI" smtClean="0"/>
              <a:t>23.2.2018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64C6-9A92-408B-8377-386D0B5260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133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98926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45171" y="-9720"/>
            <a:ext cx="6026029" cy="140037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/>
          <p:cNvSpPr/>
          <p:nvPr/>
        </p:nvSpPr>
        <p:spPr>
          <a:xfrm>
            <a:off x="4145171" y="-9720"/>
            <a:ext cx="1856618" cy="85761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Tietoja</a:t>
            </a:r>
            <a:endParaRPr lang="fi-FI" dirty="0"/>
          </a:p>
        </p:txBody>
      </p:sp>
      <p:sp>
        <p:nvSpPr>
          <p:cNvPr id="10" name="Rectangle 9"/>
          <p:cNvSpPr/>
          <p:nvPr/>
        </p:nvSpPr>
        <p:spPr>
          <a:xfrm>
            <a:off x="8742921" y="0"/>
            <a:ext cx="1428105" cy="8478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Kirjaudu</a:t>
            </a:r>
            <a:endParaRPr lang="fi-FI" dirty="0"/>
          </a:p>
        </p:txBody>
      </p:sp>
      <p:sp>
        <p:nvSpPr>
          <p:cNvPr id="11" name="Rectangle 10"/>
          <p:cNvSpPr/>
          <p:nvPr/>
        </p:nvSpPr>
        <p:spPr>
          <a:xfrm>
            <a:off x="6001789" y="0"/>
            <a:ext cx="2741132" cy="84789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Ilmoittautuminen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45171" y="847898"/>
            <a:ext cx="6025942" cy="54275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Muropolku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88" y="0"/>
            <a:ext cx="2124934" cy="14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50" y="0"/>
            <a:ext cx="4076700" cy="685800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057650" y="133004"/>
            <a:ext cx="1413164" cy="126353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Down Arrow 13"/>
          <p:cNvSpPr/>
          <p:nvPr/>
        </p:nvSpPr>
        <p:spPr>
          <a:xfrm>
            <a:off x="4522124" y="482138"/>
            <a:ext cx="565265" cy="6650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40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98926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5171" y="-9720"/>
            <a:ext cx="6026029" cy="140037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/>
          <p:cNvSpPr/>
          <p:nvPr/>
        </p:nvSpPr>
        <p:spPr>
          <a:xfrm>
            <a:off x="4145171" y="-9720"/>
            <a:ext cx="1856618" cy="85761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Tietoja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8742921" y="0"/>
            <a:ext cx="1428105" cy="84789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Kirjaudu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6001789" y="0"/>
            <a:ext cx="2741132" cy="84789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Ilmoittautuminen</a:t>
            </a:r>
          </a:p>
        </p:txBody>
      </p:sp>
      <p:sp>
        <p:nvSpPr>
          <p:cNvPr id="9" name="Rectangle 8"/>
          <p:cNvSpPr/>
          <p:nvPr/>
        </p:nvSpPr>
        <p:spPr>
          <a:xfrm>
            <a:off x="4145171" y="847898"/>
            <a:ext cx="6025942" cy="54275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Muropolku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888" y="0"/>
            <a:ext cx="2124934" cy="140074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020888" y="1390650"/>
            <a:ext cx="8150138" cy="54673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3" name="TextBox 12"/>
          <p:cNvSpPr txBox="1"/>
          <p:nvPr/>
        </p:nvSpPr>
        <p:spPr>
          <a:xfrm>
            <a:off x="2232008" y="1545493"/>
            <a:ext cx="4734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b="1" dirty="0" smtClean="0"/>
              <a:t>Ilmoittautuminen</a:t>
            </a:r>
            <a:endParaRPr lang="fi-FI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32008" y="2185173"/>
            <a:ext cx="8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Nimi</a:t>
            </a:r>
            <a:endParaRPr lang="fi-FI" dirty="0"/>
          </a:p>
        </p:txBody>
      </p:sp>
      <p:sp>
        <p:nvSpPr>
          <p:cNvPr id="15" name="TextBox 14"/>
          <p:cNvSpPr txBox="1"/>
          <p:nvPr/>
        </p:nvSpPr>
        <p:spPr>
          <a:xfrm>
            <a:off x="2232008" y="2658415"/>
            <a:ext cx="126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Puhelin</a:t>
            </a:r>
            <a:endParaRPr lang="fi-FI" dirty="0"/>
          </a:p>
        </p:txBody>
      </p:sp>
      <p:sp>
        <p:nvSpPr>
          <p:cNvPr id="16" name="TextBox 15"/>
          <p:cNvSpPr txBox="1"/>
          <p:nvPr/>
        </p:nvSpPr>
        <p:spPr>
          <a:xfrm>
            <a:off x="2232008" y="3116417"/>
            <a:ext cx="17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17" name="TextBox 16"/>
          <p:cNvSpPr txBox="1"/>
          <p:nvPr/>
        </p:nvSpPr>
        <p:spPr>
          <a:xfrm>
            <a:off x="2232008" y="3532351"/>
            <a:ext cx="311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Sähköposti uudelleen</a:t>
            </a:r>
            <a:endParaRPr lang="fi-FI" dirty="0"/>
          </a:p>
        </p:txBody>
      </p:sp>
      <p:sp>
        <p:nvSpPr>
          <p:cNvPr id="18" name="TextBox 17"/>
          <p:cNvSpPr txBox="1"/>
          <p:nvPr/>
        </p:nvSpPr>
        <p:spPr>
          <a:xfrm>
            <a:off x="2232007" y="3888381"/>
            <a:ext cx="5573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Turnaukseen </a:t>
            </a:r>
            <a:r>
              <a:rPr lang="fi-FI" dirty="0" smtClean="0"/>
              <a:t>ilmoittautuminen</a:t>
            </a:r>
          </a:p>
          <a:p>
            <a:r>
              <a:rPr lang="fi-FI" dirty="0"/>
              <a:t>	</a:t>
            </a:r>
            <a:r>
              <a:rPr lang="fi-FI" dirty="0" smtClean="0"/>
              <a:t>		Pöytäpaikan varaaminen</a:t>
            </a:r>
            <a:endParaRPr lang="fi-FI" dirty="0"/>
          </a:p>
        </p:txBody>
      </p:sp>
      <p:sp>
        <p:nvSpPr>
          <p:cNvPr id="19" name="Rectangle 18"/>
          <p:cNvSpPr/>
          <p:nvPr/>
        </p:nvSpPr>
        <p:spPr>
          <a:xfrm>
            <a:off x="4353915" y="2200413"/>
            <a:ext cx="4484514" cy="33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/>
        </p:nvSpPr>
        <p:spPr>
          <a:xfrm>
            <a:off x="4353914" y="2631558"/>
            <a:ext cx="4484514" cy="33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Rectangle 20"/>
          <p:cNvSpPr/>
          <p:nvPr/>
        </p:nvSpPr>
        <p:spPr>
          <a:xfrm>
            <a:off x="4353914" y="3049714"/>
            <a:ext cx="4484514" cy="33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Rectangle 21"/>
          <p:cNvSpPr/>
          <p:nvPr/>
        </p:nvSpPr>
        <p:spPr>
          <a:xfrm>
            <a:off x="5456709" y="3913313"/>
            <a:ext cx="932669" cy="2880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ectangle 22"/>
          <p:cNvSpPr/>
          <p:nvPr/>
        </p:nvSpPr>
        <p:spPr>
          <a:xfrm>
            <a:off x="4353914" y="3499259"/>
            <a:ext cx="4484514" cy="332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Rectangle 23"/>
          <p:cNvSpPr/>
          <p:nvPr/>
        </p:nvSpPr>
        <p:spPr>
          <a:xfrm>
            <a:off x="3722768" y="6421819"/>
            <a:ext cx="2490441" cy="319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Ilmoittaudu</a:t>
            </a:r>
            <a:endParaRPr lang="fi-FI" dirty="0"/>
          </a:p>
        </p:txBody>
      </p:sp>
      <p:sp>
        <p:nvSpPr>
          <p:cNvPr id="25" name="Rectangle 24"/>
          <p:cNvSpPr/>
          <p:nvPr/>
        </p:nvSpPr>
        <p:spPr>
          <a:xfrm>
            <a:off x="3117317" y="4511274"/>
            <a:ext cx="5054138" cy="154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Rectangle 25"/>
          <p:cNvSpPr/>
          <p:nvPr/>
        </p:nvSpPr>
        <p:spPr>
          <a:xfrm>
            <a:off x="3448116" y="4768049"/>
            <a:ext cx="288989" cy="14962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Rectangle 26"/>
          <p:cNvSpPr/>
          <p:nvPr/>
        </p:nvSpPr>
        <p:spPr>
          <a:xfrm>
            <a:off x="3791571" y="4768048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Rectangle 27"/>
          <p:cNvSpPr/>
          <p:nvPr/>
        </p:nvSpPr>
        <p:spPr>
          <a:xfrm>
            <a:off x="4133299" y="4762534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Rectangle 28"/>
          <p:cNvSpPr/>
          <p:nvPr/>
        </p:nvSpPr>
        <p:spPr>
          <a:xfrm>
            <a:off x="4481357" y="4767999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ectangle 29"/>
          <p:cNvSpPr/>
          <p:nvPr/>
        </p:nvSpPr>
        <p:spPr>
          <a:xfrm>
            <a:off x="4835174" y="4767999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 30"/>
          <p:cNvSpPr/>
          <p:nvPr/>
        </p:nvSpPr>
        <p:spPr>
          <a:xfrm>
            <a:off x="5171143" y="4777686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Rectangle 31"/>
          <p:cNvSpPr/>
          <p:nvPr/>
        </p:nvSpPr>
        <p:spPr>
          <a:xfrm>
            <a:off x="5171143" y="5018074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Rectangle 32"/>
          <p:cNvSpPr/>
          <p:nvPr/>
        </p:nvSpPr>
        <p:spPr>
          <a:xfrm>
            <a:off x="3441560" y="5027593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/>
          <p:cNvSpPr/>
          <p:nvPr/>
        </p:nvSpPr>
        <p:spPr>
          <a:xfrm>
            <a:off x="3791570" y="5018075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/>
          <p:cNvSpPr/>
          <p:nvPr/>
        </p:nvSpPr>
        <p:spPr>
          <a:xfrm>
            <a:off x="4122028" y="5018075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Rectangle 35"/>
          <p:cNvSpPr/>
          <p:nvPr/>
        </p:nvSpPr>
        <p:spPr>
          <a:xfrm>
            <a:off x="4478601" y="5018075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ectangle 36"/>
          <p:cNvSpPr/>
          <p:nvPr/>
        </p:nvSpPr>
        <p:spPr>
          <a:xfrm>
            <a:off x="4835174" y="5018075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/>
          <p:cNvSpPr/>
          <p:nvPr/>
        </p:nvSpPr>
        <p:spPr>
          <a:xfrm>
            <a:off x="3448116" y="5330965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/>
        </p:nvSpPr>
        <p:spPr>
          <a:xfrm>
            <a:off x="3791571" y="5330964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ectangle 39"/>
          <p:cNvSpPr/>
          <p:nvPr/>
        </p:nvSpPr>
        <p:spPr>
          <a:xfrm>
            <a:off x="4133299" y="5325450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/>
          <p:cNvSpPr/>
          <p:nvPr/>
        </p:nvSpPr>
        <p:spPr>
          <a:xfrm>
            <a:off x="4481357" y="5330915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/>
          <p:cNvSpPr/>
          <p:nvPr/>
        </p:nvSpPr>
        <p:spPr>
          <a:xfrm>
            <a:off x="4835174" y="5330915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/>
          <p:cNvSpPr/>
          <p:nvPr/>
        </p:nvSpPr>
        <p:spPr>
          <a:xfrm>
            <a:off x="5171143" y="5340602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Rectangle 43"/>
          <p:cNvSpPr/>
          <p:nvPr/>
        </p:nvSpPr>
        <p:spPr>
          <a:xfrm>
            <a:off x="5171143" y="5580990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Rectangle 44"/>
          <p:cNvSpPr/>
          <p:nvPr/>
        </p:nvSpPr>
        <p:spPr>
          <a:xfrm>
            <a:off x="3441560" y="5590509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/>
        </p:nvSpPr>
        <p:spPr>
          <a:xfrm>
            <a:off x="3791570" y="5580991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Rectangle 46"/>
          <p:cNvSpPr/>
          <p:nvPr/>
        </p:nvSpPr>
        <p:spPr>
          <a:xfrm>
            <a:off x="4122028" y="5580991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Rectangle 47"/>
          <p:cNvSpPr/>
          <p:nvPr/>
        </p:nvSpPr>
        <p:spPr>
          <a:xfrm>
            <a:off x="4478601" y="5580991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Rectangle 48"/>
          <p:cNvSpPr/>
          <p:nvPr/>
        </p:nvSpPr>
        <p:spPr>
          <a:xfrm>
            <a:off x="4835174" y="5580991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Rectangle 49"/>
          <p:cNvSpPr/>
          <p:nvPr/>
        </p:nvSpPr>
        <p:spPr>
          <a:xfrm>
            <a:off x="5725746" y="5330965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/>
          <p:cNvSpPr/>
          <p:nvPr/>
        </p:nvSpPr>
        <p:spPr>
          <a:xfrm>
            <a:off x="6069201" y="5330964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2" name="Rectangle 51"/>
          <p:cNvSpPr/>
          <p:nvPr/>
        </p:nvSpPr>
        <p:spPr>
          <a:xfrm>
            <a:off x="6410929" y="5325450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Rectangle 52"/>
          <p:cNvSpPr/>
          <p:nvPr/>
        </p:nvSpPr>
        <p:spPr>
          <a:xfrm>
            <a:off x="6758987" y="5330915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Rectangle 53"/>
          <p:cNvSpPr/>
          <p:nvPr/>
        </p:nvSpPr>
        <p:spPr>
          <a:xfrm>
            <a:off x="7112804" y="5330915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Rectangle 54"/>
          <p:cNvSpPr/>
          <p:nvPr/>
        </p:nvSpPr>
        <p:spPr>
          <a:xfrm>
            <a:off x="7448773" y="5340602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Rectangle 55"/>
          <p:cNvSpPr/>
          <p:nvPr/>
        </p:nvSpPr>
        <p:spPr>
          <a:xfrm>
            <a:off x="7448773" y="5580990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Rectangle 56"/>
          <p:cNvSpPr/>
          <p:nvPr/>
        </p:nvSpPr>
        <p:spPr>
          <a:xfrm>
            <a:off x="5719190" y="5590509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8" name="Rectangle 57"/>
          <p:cNvSpPr/>
          <p:nvPr/>
        </p:nvSpPr>
        <p:spPr>
          <a:xfrm>
            <a:off x="6069200" y="5580991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9" name="Rectangle 58"/>
          <p:cNvSpPr/>
          <p:nvPr/>
        </p:nvSpPr>
        <p:spPr>
          <a:xfrm>
            <a:off x="6399658" y="5580991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0" name="Rectangle 59"/>
          <p:cNvSpPr/>
          <p:nvPr/>
        </p:nvSpPr>
        <p:spPr>
          <a:xfrm>
            <a:off x="6756231" y="5580991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1" name="Rectangle 60"/>
          <p:cNvSpPr/>
          <p:nvPr/>
        </p:nvSpPr>
        <p:spPr>
          <a:xfrm>
            <a:off x="7112804" y="5580991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Rectangle 61"/>
          <p:cNvSpPr/>
          <p:nvPr/>
        </p:nvSpPr>
        <p:spPr>
          <a:xfrm>
            <a:off x="5725746" y="4798330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Rectangle 62"/>
          <p:cNvSpPr/>
          <p:nvPr/>
        </p:nvSpPr>
        <p:spPr>
          <a:xfrm>
            <a:off x="6069201" y="4798329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Rectangle 63"/>
          <p:cNvSpPr/>
          <p:nvPr/>
        </p:nvSpPr>
        <p:spPr>
          <a:xfrm>
            <a:off x="6410929" y="4792815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5" name="Rectangle 64"/>
          <p:cNvSpPr/>
          <p:nvPr/>
        </p:nvSpPr>
        <p:spPr>
          <a:xfrm>
            <a:off x="6758987" y="4798280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Rectangle 65"/>
          <p:cNvSpPr/>
          <p:nvPr/>
        </p:nvSpPr>
        <p:spPr>
          <a:xfrm>
            <a:off x="7112804" y="4798280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7" name="Rectangle 66"/>
          <p:cNvSpPr/>
          <p:nvPr/>
        </p:nvSpPr>
        <p:spPr>
          <a:xfrm>
            <a:off x="7448773" y="4807967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8" name="Rectangle 67"/>
          <p:cNvSpPr/>
          <p:nvPr/>
        </p:nvSpPr>
        <p:spPr>
          <a:xfrm>
            <a:off x="7448773" y="5048355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9" name="Rectangle 68"/>
          <p:cNvSpPr/>
          <p:nvPr/>
        </p:nvSpPr>
        <p:spPr>
          <a:xfrm>
            <a:off x="5719190" y="5057874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Rectangle 69"/>
          <p:cNvSpPr/>
          <p:nvPr/>
        </p:nvSpPr>
        <p:spPr>
          <a:xfrm>
            <a:off x="6069200" y="5048356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1" name="Rectangle 70"/>
          <p:cNvSpPr/>
          <p:nvPr/>
        </p:nvSpPr>
        <p:spPr>
          <a:xfrm>
            <a:off x="6399658" y="5048356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2" name="Rectangle 71"/>
          <p:cNvSpPr/>
          <p:nvPr/>
        </p:nvSpPr>
        <p:spPr>
          <a:xfrm>
            <a:off x="6756231" y="5048356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3" name="Rectangle 72"/>
          <p:cNvSpPr/>
          <p:nvPr/>
        </p:nvSpPr>
        <p:spPr>
          <a:xfrm>
            <a:off x="7112804" y="5048356"/>
            <a:ext cx="288989" cy="1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214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Heikkilä Niko Heikki Aukusti</dc:creator>
  <cp:lastModifiedBy>Heikkilä Niko Heikki Aukusti</cp:lastModifiedBy>
  <cp:revision>20</cp:revision>
  <dcterms:created xsi:type="dcterms:W3CDTF">2018-02-21T08:04:47Z</dcterms:created>
  <dcterms:modified xsi:type="dcterms:W3CDTF">2018-02-23T10:19:09Z</dcterms:modified>
</cp:coreProperties>
</file>