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58D2-A34F-42AC-B3DF-B57AB9F9EF14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F021-0EFC-47D1-8506-DBDF910282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961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58D2-A34F-42AC-B3DF-B57AB9F9EF14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F021-0EFC-47D1-8506-DBDF910282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9532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58D2-A34F-42AC-B3DF-B57AB9F9EF14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F021-0EFC-47D1-8506-DBDF910282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288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58D2-A34F-42AC-B3DF-B57AB9F9EF14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F021-0EFC-47D1-8506-DBDF910282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7742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58D2-A34F-42AC-B3DF-B57AB9F9EF14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F021-0EFC-47D1-8506-DBDF910282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569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58D2-A34F-42AC-B3DF-B57AB9F9EF14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F021-0EFC-47D1-8506-DBDF910282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7428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58D2-A34F-42AC-B3DF-B57AB9F9EF14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F021-0EFC-47D1-8506-DBDF910282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386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58D2-A34F-42AC-B3DF-B57AB9F9EF14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F021-0EFC-47D1-8506-DBDF910282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325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58D2-A34F-42AC-B3DF-B57AB9F9EF14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F021-0EFC-47D1-8506-DBDF910282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811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58D2-A34F-42AC-B3DF-B57AB9F9EF14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F021-0EFC-47D1-8506-DBDF910282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036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58D2-A34F-42AC-B3DF-B57AB9F9EF14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F021-0EFC-47D1-8506-DBDF910282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4444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358D2-A34F-42AC-B3DF-B57AB9F9EF14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1F021-0EFC-47D1-8506-DBDF910282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0270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72777" y="633663"/>
            <a:ext cx="5743508" cy="606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Pöytäpaikan varaaminen</a:t>
            </a:r>
            <a:endParaRPr lang="fi-FI" dirty="0"/>
          </a:p>
        </p:txBody>
      </p:sp>
      <p:sp>
        <p:nvSpPr>
          <p:cNvPr id="4" name="TextBox 3"/>
          <p:cNvSpPr txBox="1"/>
          <p:nvPr/>
        </p:nvSpPr>
        <p:spPr>
          <a:xfrm>
            <a:off x="1783897" y="788506"/>
            <a:ext cx="3336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b="1" dirty="0" smtClean="0"/>
              <a:t>Ilmoittautuminen</a:t>
            </a:r>
            <a:endParaRPr lang="fi-FI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83897" y="142818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Nimi</a:t>
            </a:r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1783897" y="190142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Puhelin</a:t>
            </a:r>
            <a:endParaRPr lang="fi-FI" dirty="0"/>
          </a:p>
        </p:txBody>
      </p:sp>
      <p:sp>
        <p:nvSpPr>
          <p:cNvPr id="7" name="TextBox 6"/>
          <p:cNvSpPr txBox="1"/>
          <p:nvPr/>
        </p:nvSpPr>
        <p:spPr>
          <a:xfrm>
            <a:off x="1783897" y="2359430"/>
            <a:ext cx="12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Sähköposti</a:t>
            </a:r>
            <a:endParaRPr lang="fi-FI" dirty="0"/>
          </a:p>
        </p:txBody>
      </p:sp>
      <p:sp>
        <p:nvSpPr>
          <p:cNvPr id="8" name="TextBox 7"/>
          <p:cNvSpPr txBox="1"/>
          <p:nvPr/>
        </p:nvSpPr>
        <p:spPr>
          <a:xfrm>
            <a:off x="1783897" y="2775364"/>
            <a:ext cx="219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Sähköposti uudelleen</a:t>
            </a:r>
            <a:endParaRPr lang="fi-FI" dirty="0"/>
          </a:p>
        </p:txBody>
      </p:sp>
      <p:sp>
        <p:nvSpPr>
          <p:cNvPr id="9" name="TextBox 8"/>
          <p:cNvSpPr txBox="1"/>
          <p:nvPr/>
        </p:nvSpPr>
        <p:spPr>
          <a:xfrm>
            <a:off x="1783897" y="3131394"/>
            <a:ext cx="307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Turnaukseen ilmoittautuminen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3905804" y="1443426"/>
            <a:ext cx="31602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Rectangle 11"/>
          <p:cNvSpPr/>
          <p:nvPr/>
        </p:nvSpPr>
        <p:spPr>
          <a:xfrm>
            <a:off x="3905803" y="1874571"/>
            <a:ext cx="31602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Rectangle 12"/>
          <p:cNvSpPr/>
          <p:nvPr/>
        </p:nvSpPr>
        <p:spPr>
          <a:xfrm>
            <a:off x="3905803" y="2292727"/>
            <a:ext cx="31602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Rectangle 13"/>
          <p:cNvSpPr/>
          <p:nvPr/>
        </p:nvSpPr>
        <p:spPr>
          <a:xfrm>
            <a:off x="5008599" y="3156326"/>
            <a:ext cx="657264" cy="3194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Rectangle 14"/>
          <p:cNvSpPr/>
          <p:nvPr/>
        </p:nvSpPr>
        <p:spPr>
          <a:xfrm>
            <a:off x="3905803" y="2742272"/>
            <a:ext cx="31602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Rectangle 15"/>
          <p:cNvSpPr/>
          <p:nvPr/>
        </p:nvSpPr>
        <p:spPr>
          <a:xfrm>
            <a:off x="3365609" y="5671530"/>
            <a:ext cx="1755046" cy="35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Ilmoittaudu</a:t>
            </a:r>
            <a:endParaRPr lang="fi-FI" dirty="0"/>
          </a:p>
        </p:txBody>
      </p:sp>
      <p:sp>
        <p:nvSpPr>
          <p:cNvPr id="2" name="Rectangle 1"/>
          <p:cNvSpPr/>
          <p:nvPr/>
        </p:nvSpPr>
        <p:spPr>
          <a:xfrm>
            <a:off x="1783897" y="3826019"/>
            <a:ext cx="5054138" cy="1545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Rectangle 2"/>
          <p:cNvSpPr/>
          <p:nvPr/>
        </p:nvSpPr>
        <p:spPr>
          <a:xfrm>
            <a:off x="2114696" y="4082794"/>
            <a:ext cx="288989" cy="1496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Rectangle 16"/>
          <p:cNvSpPr/>
          <p:nvPr/>
        </p:nvSpPr>
        <p:spPr>
          <a:xfrm>
            <a:off x="2458151" y="4082793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Rectangle 17"/>
          <p:cNvSpPr/>
          <p:nvPr/>
        </p:nvSpPr>
        <p:spPr>
          <a:xfrm>
            <a:off x="2799879" y="4077279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Rectangle 18"/>
          <p:cNvSpPr/>
          <p:nvPr/>
        </p:nvSpPr>
        <p:spPr>
          <a:xfrm>
            <a:off x="3147937" y="4082744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Rectangle 19"/>
          <p:cNvSpPr/>
          <p:nvPr/>
        </p:nvSpPr>
        <p:spPr>
          <a:xfrm>
            <a:off x="3501754" y="4082744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Rectangle 20"/>
          <p:cNvSpPr/>
          <p:nvPr/>
        </p:nvSpPr>
        <p:spPr>
          <a:xfrm>
            <a:off x="3837723" y="4092431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Rectangle 21"/>
          <p:cNvSpPr/>
          <p:nvPr/>
        </p:nvSpPr>
        <p:spPr>
          <a:xfrm>
            <a:off x="3837723" y="4332819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Rectangle 22"/>
          <p:cNvSpPr/>
          <p:nvPr/>
        </p:nvSpPr>
        <p:spPr>
          <a:xfrm>
            <a:off x="2108140" y="4342338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Rectangle 23"/>
          <p:cNvSpPr/>
          <p:nvPr/>
        </p:nvSpPr>
        <p:spPr>
          <a:xfrm>
            <a:off x="2458150" y="4332820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Rectangle 24"/>
          <p:cNvSpPr/>
          <p:nvPr/>
        </p:nvSpPr>
        <p:spPr>
          <a:xfrm>
            <a:off x="2788608" y="4332820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Rectangle 25"/>
          <p:cNvSpPr/>
          <p:nvPr/>
        </p:nvSpPr>
        <p:spPr>
          <a:xfrm>
            <a:off x="3145181" y="4332820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Rectangle 26"/>
          <p:cNvSpPr/>
          <p:nvPr/>
        </p:nvSpPr>
        <p:spPr>
          <a:xfrm>
            <a:off x="3501754" y="4332820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Rectangle 27"/>
          <p:cNvSpPr/>
          <p:nvPr/>
        </p:nvSpPr>
        <p:spPr>
          <a:xfrm>
            <a:off x="2114696" y="4645710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Rectangle 28"/>
          <p:cNvSpPr/>
          <p:nvPr/>
        </p:nvSpPr>
        <p:spPr>
          <a:xfrm>
            <a:off x="2458151" y="4645709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Rectangle 29"/>
          <p:cNvSpPr/>
          <p:nvPr/>
        </p:nvSpPr>
        <p:spPr>
          <a:xfrm>
            <a:off x="2799879" y="4640195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Rectangle 30"/>
          <p:cNvSpPr/>
          <p:nvPr/>
        </p:nvSpPr>
        <p:spPr>
          <a:xfrm>
            <a:off x="3147937" y="4645660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Rectangle 31"/>
          <p:cNvSpPr/>
          <p:nvPr/>
        </p:nvSpPr>
        <p:spPr>
          <a:xfrm>
            <a:off x="3501754" y="4645660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Rectangle 32"/>
          <p:cNvSpPr/>
          <p:nvPr/>
        </p:nvSpPr>
        <p:spPr>
          <a:xfrm>
            <a:off x="3837723" y="4655347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Rectangle 33"/>
          <p:cNvSpPr/>
          <p:nvPr/>
        </p:nvSpPr>
        <p:spPr>
          <a:xfrm>
            <a:off x="3837723" y="4895735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Rectangle 34"/>
          <p:cNvSpPr/>
          <p:nvPr/>
        </p:nvSpPr>
        <p:spPr>
          <a:xfrm>
            <a:off x="2108140" y="4905254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Rectangle 35"/>
          <p:cNvSpPr/>
          <p:nvPr/>
        </p:nvSpPr>
        <p:spPr>
          <a:xfrm>
            <a:off x="2458150" y="4895736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Rectangle 36"/>
          <p:cNvSpPr/>
          <p:nvPr/>
        </p:nvSpPr>
        <p:spPr>
          <a:xfrm>
            <a:off x="2788608" y="4895736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Rectangle 37"/>
          <p:cNvSpPr/>
          <p:nvPr/>
        </p:nvSpPr>
        <p:spPr>
          <a:xfrm>
            <a:off x="3145181" y="4895736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/>
          <p:cNvSpPr/>
          <p:nvPr/>
        </p:nvSpPr>
        <p:spPr>
          <a:xfrm>
            <a:off x="3501754" y="4895736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Rectangle 48"/>
          <p:cNvSpPr/>
          <p:nvPr/>
        </p:nvSpPr>
        <p:spPr>
          <a:xfrm>
            <a:off x="4392326" y="4645710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Rectangle 49"/>
          <p:cNvSpPr/>
          <p:nvPr/>
        </p:nvSpPr>
        <p:spPr>
          <a:xfrm>
            <a:off x="4735781" y="4645709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Rectangle 50"/>
          <p:cNvSpPr/>
          <p:nvPr/>
        </p:nvSpPr>
        <p:spPr>
          <a:xfrm>
            <a:off x="5077509" y="4640195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Rectangle 51"/>
          <p:cNvSpPr/>
          <p:nvPr/>
        </p:nvSpPr>
        <p:spPr>
          <a:xfrm>
            <a:off x="5425567" y="4645660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3" name="Rectangle 52"/>
          <p:cNvSpPr/>
          <p:nvPr/>
        </p:nvSpPr>
        <p:spPr>
          <a:xfrm>
            <a:off x="5779384" y="4645660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Rectangle 53"/>
          <p:cNvSpPr/>
          <p:nvPr/>
        </p:nvSpPr>
        <p:spPr>
          <a:xfrm>
            <a:off x="6115353" y="4655347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5" name="Rectangle 54"/>
          <p:cNvSpPr/>
          <p:nvPr/>
        </p:nvSpPr>
        <p:spPr>
          <a:xfrm>
            <a:off x="6115353" y="4895735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6" name="Rectangle 55"/>
          <p:cNvSpPr/>
          <p:nvPr/>
        </p:nvSpPr>
        <p:spPr>
          <a:xfrm>
            <a:off x="4385770" y="4905254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Rectangle 56"/>
          <p:cNvSpPr/>
          <p:nvPr/>
        </p:nvSpPr>
        <p:spPr>
          <a:xfrm>
            <a:off x="4735780" y="4895736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Rectangle 57"/>
          <p:cNvSpPr/>
          <p:nvPr/>
        </p:nvSpPr>
        <p:spPr>
          <a:xfrm>
            <a:off x="5066238" y="4895736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9" name="Rectangle 58"/>
          <p:cNvSpPr/>
          <p:nvPr/>
        </p:nvSpPr>
        <p:spPr>
          <a:xfrm>
            <a:off x="5422811" y="4895736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0" name="Rectangle 59"/>
          <p:cNvSpPr/>
          <p:nvPr/>
        </p:nvSpPr>
        <p:spPr>
          <a:xfrm>
            <a:off x="5779384" y="4895736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1" name="Rectangle 60"/>
          <p:cNvSpPr/>
          <p:nvPr/>
        </p:nvSpPr>
        <p:spPr>
          <a:xfrm>
            <a:off x="4392326" y="4113075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2" name="Rectangle 61"/>
          <p:cNvSpPr/>
          <p:nvPr/>
        </p:nvSpPr>
        <p:spPr>
          <a:xfrm>
            <a:off x="4735781" y="4113074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3" name="Rectangle 62"/>
          <p:cNvSpPr/>
          <p:nvPr/>
        </p:nvSpPr>
        <p:spPr>
          <a:xfrm>
            <a:off x="5077509" y="4107560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4" name="Rectangle 63"/>
          <p:cNvSpPr/>
          <p:nvPr/>
        </p:nvSpPr>
        <p:spPr>
          <a:xfrm>
            <a:off x="5425567" y="4113025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5" name="Rectangle 64"/>
          <p:cNvSpPr/>
          <p:nvPr/>
        </p:nvSpPr>
        <p:spPr>
          <a:xfrm>
            <a:off x="5779384" y="4113025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6" name="Rectangle 65"/>
          <p:cNvSpPr/>
          <p:nvPr/>
        </p:nvSpPr>
        <p:spPr>
          <a:xfrm>
            <a:off x="6115353" y="4122712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7" name="Rectangle 66"/>
          <p:cNvSpPr/>
          <p:nvPr/>
        </p:nvSpPr>
        <p:spPr>
          <a:xfrm>
            <a:off x="6115353" y="4363100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8" name="Rectangle 67"/>
          <p:cNvSpPr/>
          <p:nvPr/>
        </p:nvSpPr>
        <p:spPr>
          <a:xfrm>
            <a:off x="4385770" y="4372619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9" name="Rectangle 68"/>
          <p:cNvSpPr/>
          <p:nvPr/>
        </p:nvSpPr>
        <p:spPr>
          <a:xfrm>
            <a:off x="4735780" y="4363101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0" name="Rectangle 69"/>
          <p:cNvSpPr/>
          <p:nvPr/>
        </p:nvSpPr>
        <p:spPr>
          <a:xfrm>
            <a:off x="5066238" y="4363101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1" name="Rectangle 70"/>
          <p:cNvSpPr/>
          <p:nvPr/>
        </p:nvSpPr>
        <p:spPr>
          <a:xfrm>
            <a:off x="5422811" y="4363101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2" name="Rectangle 71"/>
          <p:cNvSpPr/>
          <p:nvPr/>
        </p:nvSpPr>
        <p:spPr>
          <a:xfrm>
            <a:off x="5779384" y="4363101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495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Heikkilä Niko Heikki Aukusti</dc:creator>
  <cp:lastModifiedBy>Heikkilä Niko Heikki Aukusti</cp:lastModifiedBy>
  <cp:revision>4</cp:revision>
  <dcterms:created xsi:type="dcterms:W3CDTF">2018-02-16T10:49:53Z</dcterms:created>
  <dcterms:modified xsi:type="dcterms:W3CDTF">2018-02-23T10:10:48Z</dcterms:modified>
</cp:coreProperties>
</file>