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34" autoAdjust="0"/>
  </p:normalViewPr>
  <p:slideViewPr>
    <p:cSldViewPr snapToGrid="0">
      <p:cViewPr varScale="1">
        <p:scale>
          <a:sx n="102" d="100"/>
          <a:sy n="102" d="100"/>
        </p:scale>
        <p:origin x="1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B56C8-CD70-4C5D-8E42-23C8B7205845}" type="datetimeFigureOut">
              <a:rPr lang="el-GR" smtClean="0"/>
              <a:t>19/3/2020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8876D-0702-4837-BD25-C9E736A582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821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8876D-0702-4837-BD25-C9E736A582CD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0873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2F9C-C1C0-4580-A6E5-F81D32DBA617}" type="datetimeFigureOut">
              <a:rPr lang="el-GR" smtClean="0"/>
              <a:t>19/3/2020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35C1-5B35-442C-9BC3-0F1AB455F5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6387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2F9C-C1C0-4580-A6E5-F81D32DBA617}" type="datetimeFigureOut">
              <a:rPr lang="el-GR" smtClean="0"/>
              <a:t>19/3/2020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35C1-5B35-442C-9BC3-0F1AB455F5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1675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2F9C-C1C0-4580-A6E5-F81D32DBA617}" type="datetimeFigureOut">
              <a:rPr lang="el-GR" smtClean="0"/>
              <a:t>19/3/2020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35C1-5B35-442C-9BC3-0F1AB455F5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5889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2F9C-C1C0-4580-A6E5-F81D32DBA617}" type="datetimeFigureOut">
              <a:rPr lang="el-GR" smtClean="0"/>
              <a:t>19/3/2020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35C1-5B35-442C-9BC3-0F1AB455F5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7373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2F9C-C1C0-4580-A6E5-F81D32DBA617}" type="datetimeFigureOut">
              <a:rPr lang="el-GR" smtClean="0"/>
              <a:t>19/3/2020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35C1-5B35-442C-9BC3-0F1AB455F5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3481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2F9C-C1C0-4580-A6E5-F81D32DBA617}" type="datetimeFigureOut">
              <a:rPr lang="el-GR" smtClean="0"/>
              <a:t>19/3/2020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35C1-5B35-442C-9BC3-0F1AB455F5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5743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2F9C-C1C0-4580-A6E5-F81D32DBA617}" type="datetimeFigureOut">
              <a:rPr lang="el-GR" smtClean="0"/>
              <a:t>19/3/2020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35C1-5B35-442C-9BC3-0F1AB455F5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0247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2F9C-C1C0-4580-A6E5-F81D32DBA617}" type="datetimeFigureOut">
              <a:rPr lang="el-GR" smtClean="0"/>
              <a:t>19/3/2020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35C1-5B35-442C-9BC3-0F1AB455F5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3125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2F9C-C1C0-4580-A6E5-F81D32DBA617}" type="datetimeFigureOut">
              <a:rPr lang="el-GR" smtClean="0"/>
              <a:t>19/3/2020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35C1-5B35-442C-9BC3-0F1AB455F5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1681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2F9C-C1C0-4580-A6E5-F81D32DBA617}" type="datetimeFigureOut">
              <a:rPr lang="el-GR" smtClean="0"/>
              <a:t>19/3/2020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35C1-5B35-442C-9BC3-0F1AB455F5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7715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2F9C-C1C0-4580-A6E5-F81D32DBA617}" type="datetimeFigureOut">
              <a:rPr lang="el-GR" smtClean="0"/>
              <a:t>19/3/2020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35C1-5B35-442C-9BC3-0F1AB455F5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725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E2F9C-C1C0-4580-A6E5-F81D32DBA617}" type="datetimeFigureOut">
              <a:rPr lang="el-GR" smtClean="0"/>
              <a:t>19/3/2020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135C1-5B35-442C-9BC3-0F1AB455F5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4543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26" Type="http://schemas.openxmlformats.org/officeDocument/2006/relationships/tags" Target="../tags/tag89.xml"/><Relationship Id="rId39" Type="http://schemas.openxmlformats.org/officeDocument/2006/relationships/tags" Target="../tags/tag102.xml"/><Relationship Id="rId21" Type="http://schemas.openxmlformats.org/officeDocument/2006/relationships/tags" Target="../tags/tag84.xml"/><Relationship Id="rId34" Type="http://schemas.openxmlformats.org/officeDocument/2006/relationships/tags" Target="../tags/tag97.xml"/><Relationship Id="rId42" Type="http://schemas.openxmlformats.org/officeDocument/2006/relationships/tags" Target="../tags/tag105.xml"/><Relationship Id="rId47" Type="http://schemas.openxmlformats.org/officeDocument/2006/relationships/tags" Target="../tags/tag110.xml"/><Relationship Id="rId50" Type="http://schemas.openxmlformats.org/officeDocument/2006/relationships/tags" Target="../tags/tag113.xml"/><Relationship Id="rId55" Type="http://schemas.openxmlformats.org/officeDocument/2006/relationships/tags" Target="../tags/tag118.xml"/><Relationship Id="rId63" Type="http://schemas.openxmlformats.org/officeDocument/2006/relationships/tags" Target="../tags/tag126.xml"/><Relationship Id="rId68" Type="http://schemas.openxmlformats.org/officeDocument/2006/relationships/tags" Target="../tags/tag131.xml"/><Relationship Id="rId7" Type="http://schemas.openxmlformats.org/officeDocument/2006/relationships/tags" Target="../tags/tag70.xml"/><Relationship Id="rId71" Type="http://schemas.openxmlformats.org/officeDocument/2006/relationships/tags" Target="../tags/tag134.xml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29" Type="http://schemas.openxmlformats.org/officeDocument/2006/relationships/tags" Target="../tags/tag92.xml"/><Relationship Id="rId11" Type="http://schemas.openxmlformats.org/officeDocument/2006/relationships/tags" Target="../tags/tag74.xml"/><Relationship Id="rId24" Type="http://schemas.openxmlformats.org/officeDocument/2006/relationships/tags" Target="../tags/tag87.xml"/><Relationship Id="rId32" Type="http://schemas.openxmlformats.org/officeDocument/2006/relationships/tags" Target="../tags/tag95.xml"/><Relationship Id="rId37" Type="http://schemas.openxmlformats.org/officeDocument/2006/relationships/tags" Target="../tags/tag100.xml"/><Relationship Id="rId40" Type="http://schemas.openxmlformats.org/officeDocument/2006/relationships/tags" Target="../tags/tag103.xml"/><Relationship Id="rId45" Type="http://schemas.openxmlformats.org/officeDocument/2006/relationships/tags" Target="../tags/tag108.xml"/><Relationship Id="rId53" Type="http://schemas.openxmlformats.org/officeDocument/2006/relationships/tags" Target="../tags/tag116.xml"/><Relationship Id="rId58" Type="http://schemas.openxmlformats.org/officeDocument/2006/relationships/tags" Target="../tags/tag121.xml"/><Relationship Id="rId66" Type="http://schemas.openxmlformats.org/officeDocument/2006/relationships/tags" Target="../tags/tag129.xml"/><Relationship Id="rId74" Type="http://schemas.openxmlformats.org/officeDocument/2006/relationships/tags" Target="../tags/tag137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23" Type="http://schemas.openxmlformats.org/officeDocument/2006/relationships/tags" Target="../tags/tag86.xml"/><Relationship Id="rId28" Type="http://schemas.openxmlformats.org/officeDocument/2006/relationships/tags" Target="../tags/tag91.xml"/><Relationship Id="rId36" Type="http://schemas.openxmlformats.org/officeDocument/2006/relationships/tags" Target="../tags/tag99.xml"/><Relationship Id="rId49" Type="http://schemas.openxmlformats.org/officeDocument/2006/relationships/tags" Target="../tags/tag112.xml"/><Relationship Id="rId57" Type="http://schemas.openxmlformats.org/officeDocument/2006/relationships/tags" Target="../tags/tag120.xml"/><Relationship Id="rId61" Type="http://schemas.openxmlformats.org/officeDocument/2006/relationships/tags" Target="../tags/tag124.xml"/><Relationship Id="rId10" Type="http://schemas.openxmlformats.org/officeDocument/2006/relationships/tags" Target="../tags/tag73.xml"/><Relationship Id="rId19" Type="http://schemas.openxmlformats.org/officeDocument/2006/relationships/tags" Target="../tags/tag82.xml"/><Relationship Id="rId31" Type="http://schemas.openxmlformats.org/officeDocument/2006/relationships/tags" Target="../tags/tag94.xml"/><Relationship Id="rId44" Type="http://schemas.openxmlformats.org/officeDocument/2006/relationships/tags" Target="../tags/tag107.xml"/><Relationship Id="rId52" Type="http://schemas.openxmlformats.org/officeDocument/2006/relationships/tags" Target="../tags/tag115.xml"/><Relationship Id="rId60" Type="http://schemas.openxmlformats.org/officeDocument/2006/relationships/tags" Target="../tags/tag123.xml"/><Relationship Id="rId65" Type="http://schemas.openxmlformats.org/officeDocument/2006/relationships/tags" Target="../tags/tag128.xml"/><Relationship Id="rId73" Type="http://schemas.openxmlformats.org/officeDocument/2006/relationships/tags" Target="../tags/tag136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tags" Target="../tags/tag85.xml"/><Relationship Id="rId27" Type="http://schemas.openxmlformats.org/officeDocument/2006/relationships/tags" Target="../tags/tag90.xml"/><Relationship Id="rId30" Type="http://schemas.openxmlformats.org/officeDocument/2006/relationships/tags" Target="../tags/tag93.xml"/><Relationship Id="rId35" Type="http://schemas.openxmlformats.org/officeDocument/2006/relationships/tags" Target="../tags/tag98.xml"/><Relationship Id="rId43" Type="http://schemas.openxmlformats.org/officeDocument/2006/relationships/tags" Target="../tags/tag106.xml"/><Relationship Id="rId48" Type="http://schemas.openxmlformats.org/officeDocument/2006/relationships/tags" Target="../tags/tag111.xml"/><Relationship Id="rId56" Type="http://schemas.openxmlformats.org/officeDocument/2006/relationships/tags" Target="../tags/tag119.xml"/><Relationship Id="rId64" Type="http://schemas.openxmlformats.org/officeDocument/2006/relationships/tags" Target="../tags/tag127.xml"/><Relationship Id="rId69" Type="http://schemas.openxmlformats.org/officeDocument/2006/relationships/tags" Target="../tags/tag132.xml"/><Relationship Id="rId8" Type="http://schemas.openxmlformats.org/officeDocument/2006/relationships/tags" Target="../tags/tag71.xml"/><Relationship Id="rId51" Type="http://schemas.openxmlformats.org/officeDocument/2006/relationships/tags" Target="../tags/tag114.xml"/><Relationship Id="rId72" Type="http://schemas.openxmlformats.org/officeDocument/2006/relationships/tags" Target="../tags/tag135.xml"/><Relationship Id="rId3" Type="http://schemas.openxmlformats.org/officeDocument/2006/relationships/tags" Target="../tags/tag66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5" Type="http://schemas.openxmlformats.org/officeDocument/2006/relationships/tags" Target="../tags/tag88.xml"/><Relationship Id="rId33" Type="http://schemas.openxmlformats.org/officeDocument/2006/relationships/tags" Target="../tags/tag96.xml"/><Relationship Id="rId38" Type="http://schemas.openxmlformats.org/officeDocument/2006/relationships/tags" Target="../tags/tag101.xml"/><Relationship Id="rId46" Type="http://schemas.openxmlformats.org/officeDocument/2006/relationships/tags" Target="../tags/tag109.xml"/><Relationship Id="rId59" Type="http://schemas.openxmlformats.org/officeDocument/2006/relationships/tags" Target="../tags/tag122.xml"/><Relationship Id="rId67" Type="http://schemas.openxmlformats.org/officeDocument/2006/relationships/tags" Target="../tags/tag130.xml"/><Relationship Id="rId20" Type="http://schemas.openxmlformats.org/officeDocument/2006/relationships/tags" Target="../tags/tag83.xml"/><Relationship Id="rId41" Type="http://schemas.openxmlformats.org/officeDocument/2006/relationships/tags" Target="../tags/tag104.xml"/><Relationship Id="rId54" Type="http://schemas.openxmlformats.org/officeDocument/2006/relationships/tags" Target="../tags/tag117.xml"/><Relationship Id="rId62" Type="http://schemas.openxmlformats.org/officeDocument/2006/relationships/tags" Target="../tags/tag125.xml"/><Relationship Id="rId70" Type="http://schemas.openxmlformats.org/officeDocument/2006/relationships/tags" Target="../tags/tag133.xml"/><Relationship Id="rId75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6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/>
          <p:cNvSpPr txBox="1"/>
          <p:nvPr>
            <p:custDataLst>
              <p:tags r:id="rId2"/>
            </p:custDataLst>
          </p:nvPr>
        </p:nvSpPr>
        <p:spPr>
          <a:xfrm>
            <a:off x="254000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l-GR" b="1" spc="-38" smtClean="0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  <a:endParaRPr lang="el-GR" b="1" spc="-3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l-GR" b="1" spc="-38" smtClean="0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  <a:endParaRPr lang="el-GR" b="1" spc="-3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cxnSp>
        <p:nvCxnSpPr>
          <p:cNvPr id="13" name="OTLSHAPE_T_7d0334e7ebab4df28a26e45b65171939_HorizontalConnector1"/>
          <p:cNvCxnSpPr/>
          <p:nvPr>
            <p:custDataLst>
              <p:tags r:id="rId4"/>
            </p:custDataLst>
          </p:nvPr>
        </p:nvCxnSpPr>
        <p:spPr>
          <a:xfrm>
            <a:off x="898567" y="3505200"/>
            <a:ext cx="11099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24294b317ddc45c5a04b8b47ebe284c3_HorizontalConnector1"/>
          <p:cNvCxnSpPr/>
          <p:nvPr>
            <p:custDataLst>
              <p:tags r:id="rId5"/>
            </p:custDataLst>
          </p:nvPr>
        </p:nvCxnSpPr>
        <p:spPr>
          <a:xfrm>
            <a:off x="898567" y="3771900"/>
            <a:ext cx="309651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92cf1cfc3aa14ee0aea01882f178c854_HorizontalConnector1"/>
          <p:cNvCxnSpPr/>
          <p:nvPr>
            <p:custDataLst>
              <p:tags r:id="rId6"/>
            </p:custDataLst>
          </p:nvPr>
        </p:nvCxnSpPr>
        <p:spPr>
          <a:xfrm>
            <a:off x="898567" y="4038600"/>
            <a:ext cx="475513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3a44f11aba9548629fe2f115858b2270_HorizontalConnector1"/>
          <p:cNvCxnSpPr/>
          <p:nvPr>
            <p:custDataLst>
              <p:tags r:id="rId7"/>
            </p:custDataLst>
          </p:nvPr>
        </p:nvCxnSpPr>
        <p:spPr>
          <a:xfrm>
            <a:off x="898567" y="4305300"/>
            <a:ext cx="630318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7f813b55876344f69429ab0ff12016eb_HorizontalConnector1"/>
          <p:cNvCxnSpPr/>
          <p:nvPr>
            <p:custDataLst>
              <p:tags r:id="rId8"/>
            </p:custDataLst>
          </p:nvPr>
        </p:nvCxnSpPr>
        <p:spPr>
          <a:xfrm>
            <a:off x="898567" y="4572000"/>
            <a:ext cx="785122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a15385afc9ac494d8d42a37bc1dbf75b_HorizontalConnector1"/>
          <p:cNvCxnSpPr/>
          <p:nvPr>
            <p:custDataLst>
              <p:tags r:id="rId9"/>
            </p:custDataLst>
          </p:nvPr>
        </p:nvCxnSpPr>
        <p:spPr>
          <a:xfrm>
            <a:off x="898567" y="4838700"/>
            <a:ext cx="895697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10"/>
            </p:custDataLst>
          </p:nvPr>
        </p:nvSpPr>
        <p:spPr>
          <a:xfrm>
            <a:off x="844465" y="5143500"/>
            <a:ext cx="10515600" cy="381000"/>
          </a:xfrm>
          <a:prstGeom prst="snip2DiagRect">
            <a:avLst>
              <a:gd name="adj1" fmla="val 100000"/>
              <a:gd name="adj2" fmla="val 16667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11"/>
            </p:custDataLst>
          </p:nvPr>
        </p:nvSpPr>
        <p:spPr>
          <a:xfrm>
            <a:off x="1073065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l-GR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12"/>
            </p:custDataLst>
          </p:nvPr>
        </p:nvSpPr>
        <p:spPr>
          <a:xfrm>
            <a:off x="4500880" y="5240972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l-GR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TLSHAPE_TB_00000000000000000000000000000000_TimescaleInterval3"/>
          <p:cNvSpPr txBox="1"/>
          <p:nvPr>
            <p:custDataLst>
              <p:tags r:id="rId13"/>
            </p:custDataLst>
          </p:nvPr>
        </p:nvSpPr>
        <p:spPr>
          <a:xfrm>
            <a:off x="7818120" y="5240972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l-GR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14"/>
            </p:custDataLst>
          </p:nvPr>
        </p:nvCxnSpPr>
        <p:spPr>
          <a:xfrm>
            <a:off x="4437379" y="52070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/>
          <p:cNvCxnSpPr/>
          <p:nvPr>
            <p:custDataLst>
              <p:tags r:id="rId15"/>
            </p:custDataLst>
          </p:nvPr>
        </p:nvCxnSpPr>
        <p:spPr>
          <a:xfrm>
            <a:off x="7754620" y="52070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TLSHAPE_T_7d0334e7ebab4df28a26e45b65171939_Shape"/>
          <p:cNvSpPr/>
          <p:nvPr>
            <p:custDataLst>
              <p:tags r:id="rId16"/>
            </p:custDataLst>
          </p:nvPr>
        </p:nvSpPr>
        <p:spPr>
          <a:xfrm>
            <a:off x="1009565" y="3403600"/>
            <a:ext cx="30988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7" name="OTLSHAPE_T_24294b317ddc45c5a04b8b47ebe284c3_Shape"/>
          <p:cNvSpPr/>
          <p:nvPr>
            <p:custDataLst>
              <p:tags r:id="rId17"/>
            </p:custDataLst>
          </p:nvPr>
        </p:nvSpPr>
        <p:spPr>
          <a:xfrm>
            <a:off x="3995082" y="3670300"/>
            <a:ext cx="17780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5" name="OTLSHAPE_T_92cf1cfc3aa14ee0aea01882f178c854_Shape"/>
          <p:cNvSpPr/>
          <p:nvPr>
            <p:custDataLst>
              <p:tags r:id="rId18"/>
            </p:custDataLst>
          </p:nvPr>
        </p:nvSpPr>
        <p:spPr>
          <a:xfrm>
            <a:off x="5653702" y="3937000"/>
            <a:ext cx="16637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OTLSHAPE_T_3a44f11aba9548629fe2f115858b2270_Shape"/>
          <p:cNvSpPr/>
          <p:nvPr>
            <p:custDataLst>
              <p:tags r:id="rId19"/>
            </p:custDataLst>
          </p:nvPr>
        </p:nvSpPr>
        <p:spPr>
          <a:xfrm>
            <a:off x="7201747" y="4203700"/>
            <a:ext cx="16637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1" name="OTLSHAPE_T_7f813b55876344f69429ab0ff12016eb_Shape"/>
          <p:cNvSpPr/>
          <p:nvPr>
            <p:custDataLst>
              <p:tags r:id="rId20"/>
            </p:custDataLst>
          </p:nvPr>
        </p:nvSpPr>
        <p:spPr>
          <a:xfrm>
            <a:off x="8749793" y="4470400"/>
            <a:ext cx="16637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9" name="OTLSHAPE_T_a15385afc9ac494d8d42a37bc1dbf75b_Shape"/>
          <p:cNvSpPr/>
          <p:nvPr>
            <p:custDataLst>
              <p:tags r:id="rId21"/>
            </p:custDataLst>
          </p:nvPr>
        </p:nvSpPr>
        <p:spPr>
          <a:xfrm>
            <a:off x="9855540" y="4737100"/>
            <a:ext cx="13335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OTLSHAPE_T_7d0334e7ebab4df28a26e45b65171939_ShapePercentage" hidden="1"/>
          <p:cNvSpPr/>
          <p:nvPr>
            <p:custDataLst>
              <p:tags r:id="rId22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OTLSHAPE_T_24294b317ddc45c5a04b8b47ebe284c3_ShapePercentage" hidden="1"/>
          <p:cNvSpPr/>
          <p:nvPr>
            <p:custDataLst>
              <p:tags r:id="rId23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OTLSHAPE_T_92cf1cfc3aa14ee0aea01882f178c854_ShapePercentage" hidden="1"/>
          <p:cNvSpPr/>
          <p:nvPr>
            <p:custDataLst>
              <p:tags r:id="rId24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4" name="OTLSHAPE_T_3a44f11aba9548629fe2f115858b2270_ShapePercentage" hidden="1"/>
          <p:cNvSpPr/>
          <p:nvPr>
            <p:custDataLst>
              <p:tags r:id="rId25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2" name="OTLSHAPE_T_7f813b55876344f69429ab0ff12016eb_ShapePercentage" hidden="1"/>
          <p:cNvSpPr/>
          <p:nvPr>
            <p:custDataLst>
              <p:tags r:id="rId26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0" name="OTLSHAPE_T_a15385afc9ac494d8d42a37bc1dbf75b_ShapePercentage" hidden="1"/>
          <p:cNvSpPr/>
          <p:nvPr>
            <p:custDataLst>
              <p:tags r:id="rId27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OTLSHAPE_T_7d0334e7ebab4df28a26e45b65171939_Duration" hidden="1"/>
          <p:cNvSpPr txBox="1"/>
          <p:nvPr>
            <p:custDataLst>
              <p:tags r:id="rId2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22" name="OTLSHAPE_T_7d0334e7ebab4df28a26e45b65171939_TextPercentage" hidden="1"/>
          <p:cNvSpPr txBox="1"/>
          <p:nvPr>
            <p:custDataLst>
              <p:tags r:id="rId2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23" name="OTLSHAPE_T_7d0334e7ebab4df28a26e45b65171939_StartDate" hidden="1"/>
          <p:cNvSpPr txBox="1"/>
          <p:nvPr>
            <p:custDataLst>
              <p:tags r:id="rId3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24" name="OTLSHAPE_T_7d0334e7ebab4df28a26e45b65171939_EndDate" hidden="1"/>
          <p:cNvSpPr txBox="1"/>
          <p:nvPr>
            <p:custDataLst>
              <p:tags r:id="rId3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25" name="OTLSHAPE_T_7d0334e7ebab4df28a26e45b65171939_JoinedDate"/>
          <p:cNvSpPr txBox="1"/>
          <p:nvPr>
            <p:custDataLst>
              <p:tags r:id="rId32"/>
            </p:custDataLst>
          </p:nvPr>
        </p:nvSpPr>
        <p:spPr>
          <a:xfrm>
            <a:off x="4156380" y="34276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dirty="0" smtClean="0">
                <a:solidFill>
                  <a:schemeClr val="dk2"/>
                </a:solidFill>
                <a:latin typeface="Calibri" panose="020F0502020204030204" pitchFamily="34" charset="0"/>
              </a:rPr>
              <a:t>Mar 1 - Mar 28</a:t>
            </a:r>
            <a:endParaRPr lang="el-GR" sz="1000" spc="-2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OTLSHAPE_T_7d0334e7ebab4df28a26e45b65171939_Title"/>
          <p:cNvSpPr txBox="1"/>
          <p:nvPr>
            <p:custDataLst>
              <p:tags r:id="rId33"/>
            </p:custDataLst>
          </p:nvPr>
        </p:nvSpPr>
        <p:spPr>
          <a:xfrm>
            <a:off x="127000" y="3419940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l-GR" sz="1100" b="1" spc="-8" dirty="0" smtClean="0">
                <a:solidFill>
                  <a:schemeClr val="dk1"/>
                </a:solidFill>
                <a:latin typeface="Calibri" panose="020F0502020204030204" pitchFamily="34" charset="0"/>
              </a:rPr>
              <a:t>Παραδοτέο 1</a:t>
            </a:r>
            <a:endParaRPr lang="el-GR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OTLSHAPE_T_24294b317ddc45c5a04b8b47ebe284c3_Duration" hidden="1"/>
          <p:cNvSpPr txBox="1"/>
          <p:nvPr>
            <p:custDataLst>
              <p:tags r:id="rId3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30" name="OTLSHAPE_T_24294b317ddc45c5a04b8b47ebe284c3_TextPercentage" hidden="1"/>
          <p:cNvSpPr txBox="1"/>
          <p:nvPr>
            <p:custDataLst>
              <p:tags r:id="rId3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31" name="OTLSHAPE_T_24294b317ddc45c5a04b8b47ebe284c3_StartDate" hidden="1"/>
          <p:cNvSpPr txBox="1"/>
          <p:nvPr>
            <p:custDataLst>
              <p:tags r:id="rId3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32" name="OTLSHAPE_T_24294b317ddc45c5a04b8b47ebe284c3_EndDate" hidden="1"/>
          <p:cNvSpPr txBox="1"/>
          <p:nvPr>
            <p:custDataLst>
              <p:tags r:id="rId3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33" name="OTLSHAPE_T_24294b317ddc45c5a04b8b47ebe284c3_JoinedDate"/>
          <p:cNvSpPr txBox="1"/>
          <p:nvPr>
            <p:custDataLst>
              <p:tags r:id="rId38"/>
            </p:custDataLst>
          </p:nvPr>
        </p:nvSpPr>
        <p:spPr>
          <a:xfrm>
            <a:off x="5815000" y="3694388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Calibri" panose="020F0502020204030204" pitchFamily="34" charset="0"/>
              </a:rPr>
              <a:t>Mar 28 - Apr 12</a:t>
            </a:r>
            <a:endParaRPr lang="el-GR" sz="1000" spc="-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T_24294b317ddc45c5a04b8b47ebe284c3_Title"/>
          <p:cNvSpPr txBox="1"/>
          <p:nvPr>
            <p:custDataLst>
              <p:tags r:id="rId39"/>
            </p:custDataLst>
          </p:nvPr>
        </p:nvSpPr>
        <p:spPr>
          <a:xfrm>
            <a:off x="127000" y="3686640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l-GR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Παραδοτέο 2</a:t>
            </a:r>
            <a:endParaRPr lang="el-GR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T_92cf1cfc3aa14ee0aea01882f178c854_Duration" hidden="1"/>
          <p:cNvSpPr txBox="1"/>
          <p:nvPr>
            <p:custDataLst>
              <p:tags r:id="rId4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38" name="OTLSHAPE_T_92cf1cfc3aa14ee0aea01882f178c854_TextPercentage" hidden="1"/>
          <p:cNvSpPr txBox="1"/>
          <p:nvPr>
            <p:custDataLst>
              <p:tags r:id="rId4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39" name="OTLSHAPE_T_92cf1cfc3aa14ee0aea01882f178c854_StartDate" hidden="1"/>
          <p:cNvSpPr txBox="1"/>
          <p:nvPr>
            <p:custDataLst>
              <p:tags r:id="rId4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40" name="OTLSHAPE_T_92cf1cfc3aa14ee0aea01882f178c854_EndDate" hidden="1"/>
          <p:cNvSpPr txBox="1"/>
          <p:nvPr>
            <p:custDataLst>
              <p:tags r:id="rId4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41" name="OTLSHAPE_T_92cf1cfc3aa14ee0aea01882f178c854_JoinedDate"/>
          <p:cNvSpPr txBox="1"/>
          <p:nvPr>
            <p:custDataLst>
              <p:tags r:id="rId44"/>
            </p:custDataLst>
          </p:nvPr>
        </p:nvSpPr>
        <p:spPr>
          <a:xfrm>
            <a:off x="7363045" y="396108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smtClean="0">
                <a:solidFill>
                  <a:schemeClr val="dk2"/>
                </a:solidFill>
                <a:latin typeface="Calibri" panose="020F0502020204030204" pitchFamily="34" charset="0"/>
              </a:rPr>
              <a:t>Apr 12 - Apr 26</a:t>
            </a:r>
            <a:endParaRPr lang="el-GR" sz="1000" spc="-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_92cf1cfc3aa14ee0aea01882f178c854_Title"/>
          <p:cNvSpPr txBox="1"/>
          <p:nvPr>
            <p:custDataLst>
              <p:tags r:id="rId45"/>
            </p:custDataLst>
          </p:nvPr>
        </p:nvSpPr>
        <p:spPr>
          <a:xfrm>
            <a:off x="127000" y="3953340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l-GR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Παραδοτέο 3</a:t>
            </a:r>
            <a:endParaRPr lang="el-GR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T_3a44f11aba9548629fe2f115858b2270_Duration" hidden="1"/>
          <p:cNvSpPr txBox="1"/>
          <p:nvPr>
            <p:custDataLst>
              <p:tags r:id="rId4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46" name="OTLSHAPE_T_3a44f11aba9548629fe2f115858b2270_TextPercentage" hidden="1"/>
          <p:cNvSpPr txBox="1"/>
          <p:nvPr>
            <p:custDataLst>
              <p:tags r:id="rId4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47" name="OTLSHAPE_T_3a44f11aba9548629fe2f115858b2270_StartDate" hidden="1"/>
          <p:cNvSpPr txBox="1"/>
          <p:nvPr>
            <p:custDataLst>
              <p:tags r:id="rId4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48" name="OTLSHAPE_T_3a44f11aba9548629fe2f115858b2270_EndDate" hidden="1"/>
          <p:cNvSpPr txBox="1"/>
          <p:nvPr>
            <p:custDataLst>
              <p:tags r:id="rId4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49" name="OTLSHAPE_T_3a44f11aba9548629fe2f115858b2270_JoinedDate"/>
          <p:cNvSpPr txBox="1"/>
          <p:nvPr>
            <p:custDataLst>
              <p:tags r:id="rId50"/>
            </p:custDataLst>
          </p:nvPr>
        </p:nvSpPr>
        <p:spPr>
          <a:xfrm>
            <a:off x="8911091" y="422778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Apr 26 - May 10</a:t>
            </a:r>
            <a:endParaRPr lang="el-G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_3a44f11aba9548629fe2f115858b2270_Title"/>
          <p:cNvSpPr txBox="1"/>
          <p:nvPr>
            <p:custDataLst>
              <p:tags r:id="rId51"/>
            </p:custDataLst>
          </p:nvPr>
        </p:nvSpPr>
        <p:spPr>
          <a:xfrm>
            <a:off x="127000" y="4220040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l-GR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Παραδοτέο 4</a:t>
            </a:r>
            <a:endParaRPr lang="el-GR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7f813b55876344f69429ab0ff12016eb_Duration" hidden="1"/>
          <p:cNvSpPr txBox="1"/>
          <p:nvPr>
            <p:custDataLst>
              <p:tags r:id="rId5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54" name="OTLSHAPE_T_7f813b55876344f69429ab0ff12016eb_TextPercentage" hidden="1"/>
          <p:cNvSpPr txBox="1"/>
          <p:nvPr>
            <p:custDataLst>
              <p:tags r:id="rId5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55" name="OTLSHAPE_T_7f813b55876344f69429ab0ff12016eb_StartDate" hidden="1"/>
          <p:cNvSpPr txBox="1"/>
          <p:nvPr>
            <p:custDataLst>
              <p:tags r:id="rId5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56" name="OTLSHAPE_T_7f813b55876344f69429ab0ff12016eb_EndDate" hidden="1"/>
          <p:cNvSpPr txBox="1"/>
          <p:nvPr>
            <p:custDataLst>
              <p:tags r:id="rId5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57" name="OTLSHAPE_T_7f813b55876344f69429ab0ff12016eb_JoinedDate"/>
          <p:cNvSpPr txBox="1"/>
          <p:nvPr>
            <p:custDataLst>
              <p:tags r:id="rId56"/>
            </p:custDataLst>
          </p:nvPr>
        </p:nvSpPr>
        <p:spPr>
          <a:xfrm>
            <a:off x="10459137" y="4494488"/>
            <a:ext cx="86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May 10 - May 24</a:t>
            </a:r>
            <a:endParaRPr lang="el-G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T_7f813b55876344f69429ab0ff12016eb_Title"/>
          <p:cNvSpPr txBox="1"/>
          <p:nvPr>
            <p:custDataLst>
              <p:tags r:id="rId57"/>
            </p:custDataLst>
          </p:nvPr>
        </p:nvSpPr>
        <p:spPr>
          <a:xfrm>
            <a:off x="127000" y="4486740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l-GR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Παραδοτέο 5</a:t>
            </a:r>
            <a:endParaRPr lang="el-GR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a15385afc9ac494d8d42a37bc1dbf75b_Duration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62" name="OTLSHAPE_T_a15385afc9ac494d8d42a37bc1dbf75b_TextPercentage" hidden="1"/>
          <p:cNvSpPr txBox="1"/>
          <p:nvPr>
            <p:custDataLst>
              <p:tags r:id="rId5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63" name="OTLSHAPE_T_a15385afc9ac494d8d42a37bc1dbf75b_StartDate" hidden="1"/>
          <p:cNvSpPr txBox="1"/>
          <p:nvPr>
            <p:custDataLst>
              <p:tags r:id="rId6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64" name="OTLSHAPE_T_a15385afc9ac494d8d42a37bc1dbf75b_EndDate" hidden="1"/>
          <p:cNvSpPr txBox="1"/>
          <p:nvPr>
            <p:custDataLst>
              <p:tags r:id="rId6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65" name="OTLSHAPE_T_a15385afc9ac494d8d42a37bc1dbf75b_JoinedDate"/>
          <p:cNvSpPr txBox="1"/>
          <p:nvPr>
            <p:custDataLst>
              <p:tags r:id="rId62"/>
            </p:custDataLst>
          </p:nvPr>
        </p:nvSpPr>
        <p:spPr>
          <a:xfrm>
            <a:off x="11233159" y="4761188"/>
            <a:ext cx="86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May 20 - May 31</a:t>
            </a:r>
            <a:endParaRPr lang="el-G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a15385afc9ac494d8d42a37bc1dbf75b_Title"/>
          <p:cNvSpPr txBox="1"/>
          <p:nvPr>
            <p:custDataLst>
              <p:tags r:id="rId63"/>
            </p:custDataLst>
          </p:nvPr>
        </p:nvSpPr>
        <p:spPr>
          <a:xfrm>
            <a:off x="127000" y="4753440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l-GR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Παραδοτέο 6</a:t>
            </a:r>
            <a:endParaRPr lang="el-GR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183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16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/>
          <p:cNvSpPr txBox="1"/>
          <p:nvPr>
            <p:custDataLst>
              <p:tags r:id="rId2"/>
            </p:custDataLst>
          </p:nvPr>
        </p:nvSpPr>
        <p:spPr>
          <a:xfrm>
            <a:off x="254000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l-GR" b="1" spc="-38" smtClean="0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  <a:endParaRPr lang="el-GR" b="1" spc="-3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l-GR" b="1" spc="-38" smtClean="0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  <a:endParaRPr lang="el-GR" b="1" spc="-3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cxnSp>
        <p:nvCxnSpPr>
          <p:cNvPr id="13" name="OTLSHAPE_T_4cd9591ad62c4bd088943f1d7d679a22_LeftVerticalConnector1"/>
          <p:cNvCxnSpPr/>
          <p:nvPr>
            <p:custDataLst>
              <p:tags r:id="rId4"/>
            </p:custDataLst>
          </p:nvPr>
        </p:nvCxnSpPr>
        <p:spPr>
          <a:xfrm flipV="1">
            <a:off x="1009565" y="2095500"/>
            <a:ext cx="0" cy="6178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4cd9591ad62c4bd088943f1d7d679a22_RightVerticalConnector1"/>
          <p:cNvCxnSpPr/>
          <p:nvPr>
            <p:custDataLst>
              <p:tags r:id="rId5"/>
            </p:custDataLst>
          </p:nvPr>
        </p:nvCxnSpPr>
        <p:spPr>
          <a:xfrm flipV="1">
            <a:off x="4105580" y="2095500"/>
            <a:ext cx="0" cy="5162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7139252482ac429ea7af4e76d691e9c7_LeftVerticalConnector1"/>
          <p:cNvCxnSpPr/>
          <p:nvPr>
            <p:custDataLst>
              <p:tags r:id="rId6"/>
            </p:custDataLst>
          </p:nvPr>
        </p:nvCxnSpPr>
        <p:spPr>
          <a:xfrm>
            <a:off x="3995082" y="2095500"/>
            <a:ext cx="0" cy="5162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7139252482ac429ea7af4e76d691e9c7_LeftVerticalConnector2"/>
          <p:cNvCxnSpPr/>
          <p:nvPr>
            <p:custDataLst>
              <p:tags r:id="rId7"/>
            </p:custDataLst>
          </p:nvPr>
        </p:nvCxnSpPr>
        <p:spPr>
          <a:xfrm>
            <a:off x="3995082" y="2814955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7139252482ac429ea7af4e76d691e9c7_RightVerticalConnector1"/>
          <p:cNvCxnSpPr/>
          <p:nvPr>
            <p:custDataLst>
              <p:tags r:id="rId8"/>
            </p:custDataLst>
          </p:nvPr>
        </p:nvCxnSpPr>
        <p:spPr>
          <a:xfrm flipV="1">
            <a:off x="5764200" y="2095500"/>
            <a:ext cx="0" cy="7829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956469079846435188cc557fba9b3bb4_LeftVerticalConnector1"/>
          <p:cNvCxnSpPr/>
          <p:nvPr>
            <p:custDataLst>
              <p:tags r:id="rId9"/>
            </p:custDataLst>
          </p:nvPr>
        </p:nvCxnSpPr>
        <p:spPr>
          <a:xfrm>
            <a:off x="5653702" y="2095500"/>
            <a:ext cx="0" cy="7829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956469079846435188cc557fba9b3bb4_RightVerticalConnector1"/>
          <p:cNvCxnSpPr/>
          <p:nvPr>
            <p:custDataLst>
              <p:tags r:id="rId10"/>
            </p:custDataLst>
          </p:nvPr>
        </p:nvCxnSpPr>
        <p:spPr>
          <a:xfrm flipV="1">
            <a:off x="7312245" y="2095500"/>
            <a:ext cx="0" cy="10496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07852d8f0dee4235b424cdad31d096e6_LeftVerticalConnector1"/>
          <p:cNvCxnSpPr/>
          <p:nvPr>
            <p:custDataLst>
              <p:tags r:id="rId11"/>
            </p:custDataLst>
          </p:nvPr>
        </p:nvCxnSpPr>
        <p:spPr>
          <a:xfrm>
            <a:off x="7201747" y="2095500"/>
            <a:ext cx="0" cy="10496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07852d8f0dee4235b424cdad31d096e6_LeftVerticalConnector2"/>
          <p:cNvCxnSpPr/>
          <p:nvPr>
            <p:custDataLst>
              <p:tags r:id="rId12"/>
            </p:custDataLst>
          </p:nvPr>
        </p:nvCxnSpPr>
        <p:spPr>
          <a:xfrm>
            <a:off x="7201747" y="3348355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07852d8f0dee4235b424cdad31d096e6_RightVerticalConnector1"/>
          <p:cNvCxnSpPr/>
          <p:nvPr>
            <p:custDataLst>
              <p:tags r:id="rId13"/>
            </p:custDataLst>
          </p:nvPr>
        </p:nvCxnSpPr>
        <p:spPr>
          <a:xfrm flipV="1">
            <a:off x="8860291" y="2095500"/>
            <a:ext cx="0" cy="13163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67705221e6e74b8ba3c30ee2730b67ed_LeftVerticalConnector1"/>
          <p:cNvCxnSpPr/>
          <p:nvPr>
            <p:custDataLst>
              <p:tags r:id="rId14"/>
            </p:custDataLst>
          </p:nvPr>
        </p:nvCxnSpPr>
        <p:spPr>
          <a:xfrm>
            <a:off x="8749793" y="2095500"/>
            <a:ext cx="0" cy="13163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67705221e6e74b8ba3c30ee2730b67ed_LeftVerticalConnector2"/>
          <p:cNvCxnSpPr/>
          <p:nvPr>
            <p:custDataLst>
              <p:tags r:id="rId15"/>
            </p:custDataLst>
          </p:nvPr>
        </p:nvCxnSpPr>
        <p:spPr>
          <a:xfrm>
            <a:off x="8749793" y="3615055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67705221e6e74b8ba3c30ee2730b67ed_RightVerticalConnector1"/>
          <p:cNvCxnSpPr/>
          <p:nvPr>
            <p:custDataLst>
              <p:tags r:id="rId16"/>
            </p:custDataLst>
          </p:nvPr>
        </p:nvCxnSpPr>
        <p:spPr>
          <a:xfrm flipV="1">
            <a:off x="10408337" y="2095500"/>
            <a:ext cx="0" cy="15830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99302119481c42c7b788043b69aa6d61_LeftVerticalConnector1"/>
          <p:cNvCxnSpPr/>
          <p:nvPr>
            <p:custDataLst>
              <p:tags r:id="rId17"/>
            </p:custDataLst>
          </p:nvPr>
        </p:nvCxnSpPr>
        <p:spPr>
          <a:xfrm>
            <a:off x="9855540" y="2095500"/>
            <a:ext cx="0" cy="15830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99302119481c42c7b788043b69aa6d61_LeftVerticalConnector2"/>
          <p:cNvCxnSpPr/>
          <p:nvPr>
            <p:custDataLst>
              <p:tags r:id="rId18"/>
            </p:custDataLst>
          </p:nvPr>
        </p:nvCxnSpPr>
        <p:spPr>
          <a:xfrm>
            <a:off x="9855540" y="3865414"/>
            <a:ext cx="0" cy="1814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99302119481c42c7b788043b69aa6d61_RightVerticalConnector1"/>
          <p:cNvCxnSpPr/>
          <p:nvPr>
            <p:custDataLst>
              <p:tags r:id="rId19"/>
            </p:custDataLst>
          </p:nvPr>
        </p:nvCxnSpPr>
        <p:spPr>
          <a:xfrm flipV="1">
            <a:off x="11182359" y="2095500"/>
            <a:ext cx="0" cy="18497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OTLSHAPE_T_956469079846435188cc557fba9b3bb4_LeftVerticalConnector2"/>
          <p:cNvCxnSpPr/>
          <p:nvPr>
            <p:custDataLst>
              <p:tags r:id="rId20"/>
            </p:custDataLst>
          </p:nvPr>
        </p:nvCxnSpPr>
        <p:spPr>
          <a:xfrm>
            <a:off x="5653702" y="3081655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21"/>
            </p:custDataLst>
          </p:nvPr>
        </p:nvSpPr>
        <p:spPr>
          <a:xfrm>
            <a:off x="844465" y="1714500"/>
            <a:ext cx="10515600" cy="381000"/>
          </a:xfrm>
          <a:prstGeom prst="round2DiagRect">
            <a:avLst>
              <a:gd name="adj1" fmla="val 100000"/>
              <a:gd name="adj2" fmla="val 0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22"/>
            </p:custDataLst>
          </p:nvPr>
        </p:nvSpPr>
        <p:spPr>
          <a:xfrm>
            <a:off x="1073065" y="181197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l-GR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23"/>
            </p:custDataLst>
          </p:nvPr>
        </p:nvSpPr>
        <p:spPr>
          <a:xfrm>
            <a:off x="4500880" y="1811973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l-GR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TLSHAPE_TB_00000000000000000000000000000000_TimescaleInterval3"/>
          <p:cNvSpPr txBox="1"/>
          <p:nvPr>
            <p:custDataLst>
              <p:tags r:id="rId24"/>
            </p:custDataLst>
          </p:nvPr>
        </p:nvSpPr>
        <p:spPr>
          <a:xfrm>
            <a:off x="7818120" y="1811973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l-GR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25"/>
            </p:custDataLst>
          </p:nvPr>
        </p:nvCxnSpPr>
        <p:spPr>
          <a:xfrm>
            <a:off x="4437379" y="17780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/>
          <p:cNvCxnSpPr/>
          <p:nvPr>
            <p:custDataLst>
              <p:tags r:id="rId26"/>
            </p:custDataLst>
          </p:nvPr>
        </p:nvCxnSpPr>
        <p:spPr>
          <a:xfrm>
            <a:off x="7754620" y="17780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TLSHAPE_T_4cd9591ad62c4bd088943f1d7d679a22_Shape"/>
          <p:cNvSpPr/>
          <p:nvPr>
            <p:custDataLst>
              <p:tags r:id="rId27"/>
            </p:custDataLst>
          </p:nvPr>
        </p:nvSpPr>
        <p:spPr>
          <a:xfrm>
            <a:off x="1009565" y="2611755"/>
            <a:ext cx="30988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7" name="OTLSHAPE_T_7139252482ac429ea7af4e76d691e9c7_Shape"/>
          <p:cNvSpPr/>
          <p:nvPr>
            <p:custDataLst>
              <p:tags r:id="rId28"/>
            </p:custDataLst>
          </p:nvPr>
        </p:nvSpPr>
        <p:spPr>
          <a:xfrm>
            <a:off x="3995082" y="2878455"/>
            <a:ext cx="17780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9" name="OTLSHAPE_T_956469079846435188cc557fba9b3bb4_Shape"/>
          <p:cNvSpPr/>
          <p:nvPr>
            <p:custDataLst>
              <p:tags r:id="rId29"/>
            </p:custDataLst>
          </p:nvPr>
        </p:nvSpPr>
        <p:spPr>
          <a:xfrm>
            <a:off x="5653702" y="3145155"/>
            <a:ext cx="16637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1" name="OTLSHAPE_T_07852d8f0dee4235b424cdad31d096e6_Shape"/>
          <p:cNvSpPr/>
          <p:nvPr>
            <p:custDataLst>
              <p:tags r:id="rId30"/>
            </p:custDataLst>
          </p:nvPr>
        </p:nvSpPr>
        <p:spPr>
          <a:xfrm>
            <a:off x="7201747" y="3411855"/>
            <a:ext cx="16637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3" name="OTLSHAPE_T_67705221e6e74b8ba3c30ee2730b67ed_Shape"/>
          <p:cNvSpPr/>
          <p:nvPr>
            <p:custDataLst>
              <p:tags r:id="rId31"/>
            </p:custDataLst>
          </p:nvPr>
        </p:nvSpPr>
        <p:spPr>
          <a:xfrm>
            <a:off x="8749793" y="3678555"/>
            <a:ext cx="16637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B582D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5" name="OTLSHAPE_T_99302119481c42c7b788043b69aa6d61_Shape"/>
          <p:cNvSpPr/>
          <p:nvPr>
            <p:custDataLst>
              <p:tags r:id="rId32"/>
            </p:custDataLst>
          </p:nvPr>
        </p:nvSpPr>
        <p:spPr>
          <a:xfrm>
            <a:off x="9855540" y="3945255"/>
            <a:ext cx="13335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6" name="OTLSHAPE_T_4cd9591ad62c4bd088943f1d7d679a22_ShapePercentage" hidden="1"/>
          <p:cNvSpPr/>
          <p:nvPr>
            <p:custDataLst>
              <p:tags r:id="rId33"/>
            </p:custDataLst>
          </p:nvPr>
        </p:nvSpPr>
        <p:spPr>
          <a:xfrm>
            <a:off x="12700" y="127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8" name="OTLSHAPE_T_7139252482ac429ea7af4e76d691e9c7_ShapePercentage" hidden="1"/>
          <p:cNvSpPr/>
          <p:nvPr>
            <p:custDataLst>
              <p:tags r:id="rId34"/>
            </p:custDataLst>
          </p:nvPr>
        </p:nvSpPr>
        <p:spPr>
          <a:xfrm>
            <a:off x="12700" y="127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0" name="OTLSHAPE_T_956469079846435188cc557fba9b3bb4_ShapePercentage" hidden="1"/>
          <p:cNvSpPr/>
          <p:nvPr>
            <p:custDataLst>
              <p:tags r:id="rId35"/>
            </p:custDataLst>
          </p:nvPr>
        </p:nvSpPr>
        <p:spPr>
          <a:xfrm>
            <a:off x="12700" y="127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2" name="OTLSHAPE_T_07852d8f0dee4235b424cdad31d096e6_ShapePercentage" hidden="1"/>
          <p:cNvSpPr/>
          <p:nvPr>
            <p:custDataLst>
              <p:tags r:id="rId36"/>
            </p:custDataLst>
          </p:nvPr>
        </p:nvSpPr>
        <p:spPr>
          <a:xfrm>
            <a:off x="12700" y="127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4" name="OTLSHAPE_T_67705221e6e74b8ba3c30ee2730b67ed_ShapePercentage" hidden="1"/>
          <p:cNvSpPr/>
          <p:nvPr>
            <p:custDataLst>
              <p:tags r:id="rId37"/>
            </p:custDataLst>
          </p:nvPr>
        </p:nvSpPr>
        <p:spPr>
          <a:xfrm>
            <a:off x="12700" y="127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6" name="OTLSHAPE_T_99302119481c42c7b788043b69aa6d61_ShapePercentage" hidden="1"/>
          <p:cNvSpPr/>
          <p:nvPr>
            <p:custDataLst>
              <p:tags r:id="rId38"/>
            </p:custDataLst>
          </p:nvPr>
        </p:nvSpPr>
        <p:spPr>
          <a:xfrm>
            <a:off x="12700" y="127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2" name="OTLSHAPE_T_4cd9591ad62c4bd088943f1d7d679a22_Duration" hidden="1"/>
          <p:cNvSpPr txBox="1"/>
          <p:nvPr>
            <p:custDataLst>
              <p:tags r:id="rId3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33" name="OTLSHAPE_T_4cd9591ad62c4bd088943f1d7d679a22_TextPercentage" hidden="1"/>
          <p:cNvSpPr txBox="1"/>
          <p:nvPr>
            <p:custDataLst>
              <p:tags r:id="rId4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34" name="OTLSHAPE_T_4cd9591ad62c4bd088943f1d7d679a22_JoinedDate" hidden="1"/>
          <p:cNvSpPr txBox="1"/>
          <p:nvPr>
            <p:custDataLst>
              <p:tags r:id="rId4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35" name="OTLSHAPE_T_4cd9591ad62c4bd088943f1d7d679a22_StartDate"/>
          <p:cNvSpPr txBox="1"/>
          <p:nvPr>
            <p:custDataLst>
              <p:tags r:id="rId42"/>
            </p:custDataLst>
          </p:nvPr>
        </p:nvSpPr>
        <p:spPr>
          <a:xfrm>
            <a:off x="651976" y="2635843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Mar 1</a:t>
            </a:r>
            <a:endParaRPr lang="el-G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T_4cd9591ad62c4bd088943f1d7d679a22_EndDate"/>
          <p:cNvSpPr txBox="1"/>
          <p:nvPr>
            <p:custDataLst>
              <p:tags r:id="rId43"/>
            </p:custDataLst>
          </p:nvPr>
        </p:nvSpPr>
        <p:spPr>
          <a:xfrm>
            <a:off x="4156380" y="2635843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Mar 28</a:t>
            </a:r>
            <a:endParaRPr lang="el-G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T_4cd9591ad62c4bd088943f1d7d679a22_Title"/>
          <p:cNvSpPr txBox="1"/>
          <p:nvPr>
            <p:custDataLst>
              <p:tags r:id="rId44"/>
            </p:custDataLst>
          </p:nvPr>
        </p:nvSpPr>
        <p:spPr>
          <a:xfrm>
            <a:off x="2171789" y="2628096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l-GR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Παραδοτέο 1</a:t>
            </a:r>
            <a:endParaRPr lang="el-GR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T_7139252482ac429ea7af4e76d691e9c7_Duration" hidden="1"/>
          <p:cNvSpPr txBox="1"/>
          <p:nvPr>
            <p:custDataLst>
              <p:tags r:id="rId4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41" name="OTLSHAPE_T_7139252482ac429ea7af4e76d691e9c7_TextPercentage" hidden="1"/>
          <p:cNvSpPr txBox="1"/>
          <p:nvPr>
            <p:custDataLst>
              <p:tags r:id="rId4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42" name="OTLSHAPE_T_7139252482ac429ea7af4e76d691e9c7_JoinedDate" hidden="1"/>
          <p:cNvSpPr txBox="1"/>
          <p:nvPr>
            <p:custDataLst>
              <p:tags r:id="rId4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43" name="OTLSHAPE_T_7139252482ac429ea7af4e76d691e9c7_StartDate"/>
          <p:cNvSpPr txBox="1"/>
          <p:nvPr>
            <p:custDataLst>
              <p:tags r:id="rId48"/>
            </p:custDataLst>
          </p:nvPr>
        </p:nvSpPr>
        <p:spPr>
          <a:xfrm>
            <a:off x="3573103" y="2902543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Mar 28</a:t>
            </a:r>
            <a:endParaRPr lang="el-G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T_7139252482ac429ea7af4e76d691e9c7_EndDate"/>
          <p:cNvSpPr txBox="1"/>
          <p:nvPr>
            <p:custDataLst>
              <p:tags r:id="rId49"/>
            </p:custDataLst>
          </p:nvPr>
        </p:nvSpPr>
        <p:spPr>
          <a:xfrm>
            <a:off x="5815000" y="290254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12</a:t>
            </a:r>
            <a:endParaRPr lang="el-GR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T_7139252482ac429ea7af4e76d691e9c7_Title"/>
          <p:cNvSpPr txBox="1"/>
          <p:nvPr>
            <p:custDataLst>
              <p:tags r:id="rId50"/>
            </p:custDataLst>
          </p:nvPr>
        </p:nvSpPr>
        <p:spPr>
          <a:xfrm>
            <a:off x="4493857" y="2894796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l-GR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Παραδοτέο 2</a:t>
            </a:r>
            <a:endParaRPr lang="el-GR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956469079846435188cc557fba9b3bb4_Duration" hidden="1"/>
          <p:cNvSpPr txBox="1"/>
          <p:nvPr>
            <p:custDataLst>
              <p:tags r:id="rId5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49" name="OTLSHAPE_T_956469079846435188cc557fba9b3bb4_TextPercentage" hidden="1"/>
          <p:cNvSpPr txBox="1"/>
          <p:nvPr>
            <p:custDataLst>
              <p:tags r:id="rId5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50" name="OTLSHAPE_T_956469079846435188cc557fba9b3bb4_JoinedDate" hidden="1"/>
          <p:cNvSpPr txBox="1"/>
          <p:nvPr>
            <p:custDataLst>
              <p:tags r:id="rId5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51" name="OTLSHAPE_T_956469079846435188cc557fba9b3bb4_StartDate"/>
          <p:cNvSpPr txBox="1"/>
          <p:nvPr>
            <p:custDataLst>
              <p:tags r:id="rId54"/>
            </p:custDataLst>
          </p:nvPr>
        </p:nvSpPr>
        <p:spPr>
          <a:xfrm>
            <a:off x="5260933" y="316924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12</a:t>
            </a:r>
            <a:endParaRPr lang="el-GR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T_956469079846435188cc557fba9b3bb4_EndDate"/>
          <p:cNvSpPr txBox="1"/>
          <p:nvPr>
            <p:custDataLst>
              <p:tags r:id="rId55"/>
            </p:custDataLst>
          </p:nvPr>
        </p:nvSpPr>
        <p:spPr>
          <a:xfrm>
            <a:off x="7363045" y="316924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26</a:t>
            </a:r>
            <a:endParaRPr lang="el-GR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956469079846435188cc557fba9b3bb4_Title"/>
          <p:cNvSpPr txBox="1"/>
          <p:nvPr>
            <p:custDataLst>
              <p:tags r:id="rId56"/>
            </p:custDataLst>
          </p:nvPr>
        </p:nvSpPr>
        <p:spPr>
          <a:xfrm>
            <a:off x="6097190" y="3161496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l-GR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Παραδοτέο 3</a:t>
            </a:r>
            <a:endParaRPr lang="el-GR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07852d8f0dee4235b424cdad31d096e6_Duration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57" name="OTLSHAPE_T_07852d8f0dee4235b424cdad31d096e6_TextPercentag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58" name="OTLSHAPE_T_07852d8f0dee4235b424cdad31d096e6_JoinedDate" hidden="1"/>
          <p:cNvSpPr txBox="1"/>
          <p:nvPr>
            <p:custDataLst>
              <p:tags r:id="rId5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59" name="OTLSHAPE_T_07852d8f0dee4235b424cdad31d096e6_StartDate"/>
          <p:cNvSpPr txBox="1"/>
          <p:nvPr>
            <p:custDataLst>
              <p:tags r:id="rId60"/>
            </p:custDataLst>
          </p:nvPr>
        </p:nvSpPr>
        <p:spPr>
          <a:xfrm>
            <a:off x="6808979" y="343594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26</a:t>
            </a:r>
            <a:endParaRPr lang="el-GR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T_07852d8f0dee4235b424cdad31d096e6_EndDate"/>
          <p:cNvSpPr txBox="1"/>
          <p:nvPr>
            <p:custDataLst>
              <p:tags r:id="rId61"/>
            </p:custDataLst>
          </p:nvPr>
        </p:nvSpPr>
        <p:spPr>
          <a:xfrm>
            <a:off x="8911091" y="34359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10</a:t>
            </a:r>
            <a:endParaRPr lang="el-GR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07852d8f0dee4235b424cdad31d096e6_Title"/>
          <p:cNvSpPr txBox="1"/>
          <p:nvPr>
            <p:custDataLst>
              <p:tags r:id="rId62"/>
            </p:custDataLst>
          </p:nvPr>
        </p:nvSpPr>
        <p:spPr>
          <a:xfrm>
            <a:off x="7645236" y="3428196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l-GR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Παραδοτέο 4</a:t>
            </a:r>
            <a:endParaRPr lang="el-GR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67705221e6e74b8ba3c30ee2730b67ed_Duration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65" name="OTLSHAPE_T_67705221e6e74b8ba3c30ee2730b67ed_TextPercentag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66" name="OTLSHAPE_T_67705221e6e74b8ba3c30ee2730b67ed_JoinedDate" hidden="1"/>
          <p:cNvSpPr txBox="1"/>
          <p:nvPr>
            <p:custDataLst>
              <p:tags r:id="rId6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67" name="OTLSHAPE_T_67705221e6e74b8ba3c30ee2730b67ed_StartDate"/>
          <p:cNvSpPr txBox="1"/>
          <p:nvPr>
            <p:custDataLst>
              <p:tags r:id="rId66"/>
            </p:custDataLst>
          </p:nvPr>
        </p:nvSpPr>
        <p:spPr>
          <a:xfrm>
            <a:off x="8316977" y="37026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10</a:t>
            </a:r>
            <a:endParaRPr lang="el-GR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67705221e6e74b8ba3c30ee2730b67ed_EndDate"/>
          <p:cNvSpPr txBox="1"/>
          <p:nvPr>
            <p:custDataLst>
              <p:tags r:id="rId67"/>
            </p:custDataLst>
          </p:nvPr>
        </p:nvSpPr>
        <p:spPr>
          <a:xfrm>
            <a:off x="10459137" y="37026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24</a:t>
            </a:r>
            <a:endParaRPr lang="el-GR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67705221e6e74b8ba3c30ee2730b67ed_Title"/>
          <p:cNvSpPr txBox="1"/>
          <p:nvPr>
            <p:custDataLst>
              <p:tags r:id="rId68"/>
            </p:custDataLst>
          </p:nvPr>
        </p:nvSpPr>
        <p:spPr>
          <a:xfrm>
            <a:off x="9193281" y="3694896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l-GR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Παραδοτέο 5</a:t>
            </a:r>
            <a:endParaRPr lang="el-GR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99302119481c42c7b788043b69aa6d61_Duration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73" name="OTLSHAPE_T_99302119481c42c7b788043b69aa6d61_TextPercentage" hidden="1"/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74" name="OTLSHAPE_T_99302119481c42c7b788043b69aa6d61_JoinedDate" hidden="1"/>
          <p:cNvSpPr txBox="1"/>
          <p:nvPr>
            <p:custDataLst>
              <p:tags r:id="rId7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75" name="OTLSHAPE_T_99302119481c42c7b788043b69aa6d61_StartDate"/>
          <p:cNvSpPr txBox="1"/>
          <p:nvPr>
            <p:custDataLst>
              <p:tags r:id="rId72"/>
            </p:custDataLst>
          </p:nvPr>
        </p:nvSpPr>
        <p:spPr>
          <a:xfrm>
            <a:off x="9422724" y="39693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20</a:t>
            </a:r>
            <a:endParaRPr lang="el-GR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99302119481c42c7b788043b69aa6d61_EndDate"/>
          <p:cNvSpPr txBox="1"/>
          <p:nvPr>
            <p:custDataLst>
              <p:tags r:id="rId73"/>
            </p:custDataLst>
          </p:nvPr>
        </p:nvSpPr>
        <p:spPr>
          <a:xfrm>
            <a:off x="11233159" y="39693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31</a:t>
            </a:r>
            <a:endParaRPr lang="el-GR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T_99302119481c42c7b788043b69aa6d61_Title"/>
          <p:cNvSpPr txBox="1"/>
          <p:nvPr>
            <p:custDataLst>
              <p:tags r:id="rId74"/>
            </p:custDataLst>
          </p:nvPr>
        </p:nvSpPr>
        <p:spPr>
          <a:xfrm>
            <a:off x="10133166" y="3961596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l-GR" sz="1100" b="1" spc="-8" dirty="0" smtClean="0">
                <a:solidFill>
                  <a:schemeClr val="dk1"/>
                </a:solidFill>
                <a:latin typeface="Calibri" panose="020F0502020204030204" pitchFamily="34" charset="0"/>
              </a:rPr>
              <a:t>Παραδοτέο 6</a:t>
            </a:r>
            <a:endParaRPr lang="el-GR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04528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y4wMS4wMCIsIkVkaXRpb24iOiJGcmVlIiwiSXNQbHVzRWRpdGlvbiI6ZmFsc2UsIklzUHJvRWRpdGlvbiI6ZmFsc2V9LCJFZmZlY3QiOjEsIlN0eWxlIjp7IiRpZCI6IjMiLCJUaW1lYmFuZFN0eWxlIjp7IiRpZCI6IjQiLCJTY2FsZU1hcmtpbmciOjAsIlNoYXBlIjo2LCJTaGFwZVN0eWxlIjp7IiRpZCI6IjUiLCJNYXJnaW4iOnsiJGlkIjoiNiIsIlRvcCI6MCwiTGVmdCI6MTAsIlJpZ2h0IjoxMCwiQm90dG9tIjowfSwiUGFkZGluZyI6eyIkaWQiOiI3IiwiVG9wIjo1LCJMZWZ0IjoxMywiUmlnaHQiOjEzLCJCb3R0b20iOjV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MCwiQm90dG9tIjowfSwiUGFkZGluZyI6eyIkaWQiOiIxOCIsIlRvcCI6MCwiTGVmdCI6MCwiUmlnaHQiOjAsIkJvdHRvbSI6MH0sIkJhY2tncm91bmQiOnsiJGlkIjoiMTkiLCJDb2xvciI6eyIkaWQiOiIyMCIsIkEiOjA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z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Ny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xN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klzVmlzaWJsZSI6ZmFsc2UsIk1hcmdpbiI6ZmFsc2V9fSwiR3JpZGxpbmVQYW5lbFN0eWxlIjp7IiRpZCI6IjEyNyIsIkdyaWRsaW5lU3R5bGUiOnsiJGlkIjoiMTI4IiwiTGluZUNvbG9yIjp7IiRpZCI6IjEyOSIsIiR0eXBlIjoiTkxSRS5Db21tb24uRG9tLlNvbGlkQ29sb3JCcnVzaCwgTkxSRS5Db21tb24iLCJDb2xvciI6eyIkaWQiOiIxMzAiLCJBIjozOCwiUiI6OTEsIkciOjE1NSwiQiI6MjEzfX0sIkxpbmVXZWlnaHQiOjEuMCwiTGluZVR5cGUiOjAsIlBhcmVudFN0eWxlIjpudWxsfSwiTWFyZ2luIjp7IiRpZCI6IjEzMSIsIlRvcCI6MCwiTGVmdCI6MCwiUmlnaHQiOjAsIkJvdHRvbSI6MH0sIlBhZGRpbmciOnsiJGlkIjoiMTMyIiwiVG9wIjowLCJMZWZ0IjowLCJSaWdodCI6MCwiQm90dG9tIjowfSwiQmFja2dyb3VuZCI6bnVsbCwiSXNWaXNpYmxlIjp0cnVlLCJXaWR0aCI6MC4wLCJIZWlnaHQiOjAuMCwiQm9yZGVyU3R5bGUiOnsiJGlkIjoiMTMzIiwiTGluZUNvbG9yIjpudWxsLCJMaW5lV2VpZ2h0IjowLjAsIkxpbmVUeXBlIjowLCJQYXJlbnRTdHlsZSI6bnVsbH0sIlBhcmVudFN0eWxlIjpudWxsfSwiU2hvd0VsYXBzZWRUaW1lR3JhZGllbnRTdHlsZSI6ZmFsc2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UtMzFUMjM6NTk6MDAiLCJGb3JtYXQiOiJNTU0iLCJUeXBlIjoyLCJBdXRvRGF0ZVJhbmdlIjp0cnVlLCJXb3JraW5nRGF5cyI6MzEsIlRvZGF5TWFya2VyVGV4dCI6IlRvZGF5IiwiQXV0b1NjYWxlVHlwZSI6dHJ1ZX0sIk1pbGVzdG9uZXMiOltdLCJUYXNrcyI6W3siJGlkIjoiMTYzIiwiR3JvdXBOYW1lIjpudWxsLCJTdGFydERhdGUiOiIyMDIwLTAzLTAxVDAwOjAwOjAwIiwiRW5kRGF0ZSI6IjIwMjAtMDMtMjhUMjM6NTk6MDAiLCJQZXJjZW50YWdlQ29tcGxldGUiOm51bGwsIlN0eWxlIjp7IiRpZCI6IjE2NCIsIlNoYXBlIjo3LCJTaGFwZVRoaWNrbmVzcyI6MSwiRHVyYXRpb25Gb3JtYXQiOjAsIkluY2x1ZGVOb25Xb3JraW5nRGF5c0luRHVyYXRpb24iOmZhbHNlLCJQZXJjZW50YWdlQ29tcGxldGVTdHlsZSI6eyIkaWQiOiIxNjUiLCJGb250U2V0dGluZ3MiOnsiJGlkIjoiMTY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E2NyIsIlRvcCI6MCwiTGVmdCI6MCwiUmlnaHQiOjAsIkJvdHRvbSI6MH0sIlBhZGRpbmciOnsiJGlkIjoiMTY4IiwiVG9wIjowLCJMZWZ0IjowLCJSaWdodCI6MCwiQm90dG9tIjowfSwiQmFja2dyb3VuZCI6eyIkaWQiOiIxNjkiLCJDb2xvciI6eyIkaWQiOiIxNzAiLCJBIjowLCJSIjowLCJHIjowLCJCIjowfX0sIklzVmlzaWJsZSI6dHJ1ZSwiV2lkdGgiOjAuMCwiSGVpZ2h0IjowLjAsIkJvcmRlclN0eWxlIjp7IiRpZCI6IjE3MSIsIkxpbmVDb2xvciI6bnVsbCwiTGluZVdlaWdodCI6MC4wLCJMaW5lVHlwZSI6MCwiUGFyZW50U3R5bGUiOm51bGx9LCJQYXJlbnRTdHlsZSI6bnVsbH0sIkR1cmF0aW9uU3R5bGUiOnsiJGlkIjoiMTcyIiwiRm9udFNldHRpbmdzIjp7IiRpZCI6IjE3MyIsIkZvbnRTaXplIjoxMCwiRm9udE5hbWUiOiJDYWxpYnJpIiwiSXNCb2xkIjpmYWxzZSwiSXNJdGFsaWMiOmZhbHNlLCJJc1VuZGVybGluZWQiOmZhbHNlLCJQYXJlbnRTdHlsZSI6bnVsbH0sIkF1dG9TaXplIjowLCJGb3JlZ3JvdW5kIjp7IiRpZCI6IjE3NCIsIkNvbG9yIjp7IiRpZCI6IjE3N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3NiIsIlRvcCI6MCwiTGVmdCI6MCwiUmlnaHQiOjAsIkJvdHRvbSI6MH0sIlBhZGRpbmciOnsiJGlkIjoiMTc3IiwiVG9wIjowLCJMZWZ0IjowLCJSaWdodCI6MCwiQm90dG9tIjowfSwiQmFja2dyb3VuZCI6eyIkaWQiOiIxNzgiLCJDb2xvciI6eyIkcmVmIjoiMTcwIn19LCJJc1Zpc2libGUiOnRydWUsIldpZHRoIjowLjAsIkhlaWdodCI6MC4wLCJCb3JkZXJTdHlsZSI6eyIkaWQiOiIxNzkiLCJMaW5lQ29sb3IiOm51bGwsIkxpbmVXZWlnaHQiOjAuMCwiTGluZVR5cGUiOjAsIlBhcmVudFN0eWxlIjpudWxsfSwiUGFyZW50U3R5bGUiOm51bGx9LCJIb3Jpem9udGFsQ29ubmVjdG9yU3R5bGUiOnsiJGlkIjoiMTgwIiwiTGluZUNvbG9yIjp7IiRpZCI6IjE4MSIsIiR0eXBlIjoiTkxSRS5Db21tb24uRG9tLlNvbGlkQ29sb3JCcnVzaCwgTkxSRS5Db21tb24iLCJDb2xvciI6eyIkaWQiOiIxODIiLCJBIjoyNTUsIlIiOjIwNCwiRyI6MjA0LCJCIjoyMDR9fSwiTGluZVdlaWdodCI6MS4wLCJMaW5lVHlwZSI6MCwiUGFyZW50U3R5bGUiOm51bGx9LCJWZXJ0aWNhbENvbm5lY3RvclN0eWxlIjp7IiRpZCI6IjE4MyIsIkxpbmVDb2xvciI6eyIkaWQiOiIxODQiLCIkdHlwZSI6Ik5MUkUuQ29tbW9uLkRvbS5Tb2xpZENvbG9yQnJ1c2gsIE5MUkUuQ29tbW9uIiwiQ29sb3IiOnsiJGlkIjoiMTg1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ZmFsc2UsIlBlcmNlbnRhZ2VDb21wbGV0ZVNoYXBlT3BhY2l0eSI6MzUsIlNoYXBlU3R5bGUiOnsiJGlkIjoiMTg2IiwiTWFyZ2luIjp7IiRpZCI6IjE4NyIsIlRvcCI6MCwiTGVmdCI6NCwiUmlnaHQiOjQsIkJvdHRvbSI6MH0sIlBhZGRpbmciOnsiJGlkIjoiMTg4IiwiVG9wIjowLCJMZWZ0IjowLCJSaWdodCI6MCwiQm90dG9tIjowfSwiQmFja2dyb3VuZCI6eyIkaWQiOiIxODkiLCJDb2xvciI6eyIkaWQiOiIxOTAiLCJBIjoyNTUsIlIiOjc5LCJHIjoxMjksIkIiOjE4OX19LCJJc1Zpc2libGUiOnRydWUsIldpZHRoIjowLjAsIkhlaWdodCI6MTYuMCwiQm9yZGVyU3R5bGUiOnsiJGlkIjoiMTkxIiwiTGluZUNvbG9yIjp7IiRpZCI6IjE5MiIsIiR0eXBlIjoiTkxSRS5Db21tb24uRG9tLlNvbGlkQ29sb3JCcnVzaCwgTkxSRS5Db21tb24iLCJDb2xvciI6eyIkaWQiOiIxOTMiLCJBIjoyNTUsIlIiOjI1NSwiRyI6MCwiQiI6MH19LCJMaW5lV2VpZ2h0IjowLjAsIkxpbmVUeXBlIjowLCJQYXJlbnRTdHlsZSI6bnVsbH0sIlBhcmVudFN0eWxlIjpudWxsfSwiVGl0bGVTdHlsZSI6eyIkaWQiOiIxOTQiLCJGb250U2V0dGluZ3MiOnsiJGlkIjoiMTk1IiwiRm9udFNpemUiOjExLCJGb250TmFtZSI6IkNhbGlicmkiLCJJc0JvbGQiOnRydWUsIklzSXRhbGljIjpmYWxzZSwiSXNVbmRlcmxpbmVkIjpmYWxzZSwiUGFyZW50U3R5bGUiOm51bGx9LCJBdXRvU2l6ZSI6MCwiRm9yZWdyb3VuZCI6eyIkaWQiOiIxOTYiLCJDb2xvciI6eyIkaWQiOiIxOTc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k4IiwiVG9wIjowLCJMZWZ0IjowLCJSaWdodCI6MCwiQm90dG9tIjowfSwiUGFkZGluZyI6eyIkaWQiOiIxOTkiLCJUb3AiOjAsIkxlZnQiOjAsIlJpZ2h0IjowLCJCb3R0b20iOjB9LCJCYWNrZ3JvdW5kIjp7IiRpZCI6IjIwMCIsIkNvbG9yIjp7IiRyZWYiOiIxNzAifX0sIklzVmlzaWJsZSI6dHJ1ZSwiV2lkdGgiOjAuMCwiSGVpZ2h0IjowLjAsIkJvcmRlclN0eWxlIjp7IiRpZCI6IjIwMSIsIkxpbmVDb2xvciI6bnVsbCwiTGluZVdlaWdodCI6MC4wLCJMaW5lVHlwZSI6MCwiUGFyZW50U3R5bGUiOm51bGx9LCJQYXJlbnRTdHlsZSI6bnVsbH0sIkRhdGVTdHlsZSI6eyIkaWQiOiIyMDIiLCJGb250U2V0dGluZ3MiOnsiJGlkIjoiMjAzIiwiRm9udFNpemUiOjEwLCJGb250TmFtZSI6IkNhbGlicmkiLCJJc0JvbGQiOmZhbHNlLCJJc0l0YWxpYyI6ZmFsc2UsIklzVW5kZXJsaW5lZCI6ZmFsc2UsIlBhcmVudFN0eWxlIjpudWxsfSwiQXV0b1NpemUiOjAsIkZvcmVncm91bmQiOnsiJGlkIjoiMjA0IiwiQ29sb3IiOnsiJGlkIjoiMjA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DYiLCJUb3AiOjAsIkxlZnQiOjAsIlJpZ2h0IjowLCJCb3R0b20iOjB9LCJQYWRkaW5nIjp7IiRpZCI6IjIwNyIsIlRvcCI6MCwiTGVmdCI6MCwiUmlnaHQiOjAsIkJvdHRvbSI6MH0sIkJhY2tncm91bmQiOnsiJGlkIjoiMjA4IiwiQ29sb3IiOnsiJHJlZiI6IjE3MCJ9fSwiSXNWaXNpYmxlIjp0cnVlLCJXaWR0aCI6MC4wLCJIZWlnaHQiOjAuMCwiQm9yZGVyU3R5bGUiOnsiJGlkIjoiMjA5IiwiTGluZUNvbG9yIjpudWxsLCJMaW5lV2VpZ2h0IjowLjAsIkxpbmVUeXBlIjowLCJQYXJlbnRTdHlsZSI6bnVsbH0sIlBhcmVudFN0eWxlIjpudWxsfSwiRGF0ZUZvcm1hdCI6eyIkaWQiOiIyMTA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CwiU21hcnREdXJhdGlvbkFjdGl2YXRlZCI6ZmFsc2UsIkRhdGVGb3JtYXQiOnsiJHJlZiI6IjIxMCJ9LCJJZCI6IjdkMDMzNGU3LWViYWItNGRmMi04YTI2LWU0NWI2NTE3MTkzOSIsIkltcG9ydElkIjpudWxsLCJUaXRsZSI6Is6gzrHPgc6xzrTOv8+Ezq3OvyAxIiwiTm90ZSI6bnVsbCwiSHlwZXJsaW5rIjp7IiRpZCI6IjIxMSIsIkFkZHJlc3MiOiIiLCJTdWJBZGRyZXNzIjoiIn0sIklzQ2hhbmdlZCI6ZmFsc2UsIklzTmV3IjpmYWxzZX0seyIkaWQiOiIyMTIiLCJHcm91cE5hbWUiOm51bGwsIlN0YXJ0RGF0ZSI6IjIwMjAtMDMtMjhUMDA6MDA6MDAiLCJFbmREYXRlIjoiMjAyMC0wNC0xMlQyMzo1OTowMCIsIlBlcmNlbnRhZ2VDb21wbGV0ZSI6bnVsbCwiU3R5bGUiOnsiJGlkIjoiMjEzIiwiU2hhcGUiOjcsIlNoYXBlVGhpY2tuZXNzIjoxLCJEdXJhdGlvbkZvcm1hdCI6MCwiSW5jbHVkZU5vbldvcmtpbmdEYXlzSW5EdXJhdGlvbiI6ZmFsc2UsIlBlcmNlbnRhZ2VDb21wbGV0ZVN0eWxlIjp7IiRpZCI6IjIxNCIsIkZvbnRTZXR0aW5ncyI6eyIkaWQiOiIyMT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E2IiwiVG9wIjowLCJMZWZ0IjowLCJSaWdodCI6MCwiQm90dG9tIjowfSwiUGFkZGluZyI6eyIkaWQiOiIyMTciLCJUb3AiOjAsIkxlZnQiOjAsIlJpZ2h0IjowLCJCb3R0b20iOjB9LCJCYWNrZ3JvdW5kIjp7IiRpZCI6IjIxOCIsIkNvbG9yIjp7IiRpZCI6IjIxOSIsIkEiOjAsIlIiOjAsIkciOjAsIkIiOjB9fSwiSXNWaXNpYmxlIjp0cnVlLCJXaWR0aCI6MC4wLCJIZWlnaHQiOjAuMCwiQm9yZGVyU3R5bGUiOnsiJGlkIjoiMjIwIiwiTGluZUNvbG9yIjpudWxsLCJMaW5lV2VpZ2h0IjowLjAsIkxpbmVUeXBlIjowLCJQYXJlbnRTdHlsZSI6bnVsbH0sIlBhcmVudFN0eWxlIjpudWxsfSwiRHVyYXRpb25TdHlsZSI6eyIkaWQiOiIyMjEiLCJGb250U2V0dGluZ3MiOnsiJGlkIjoiMjIyIiwiRm9udFNpemUiOjEwLCJGb250TmFtZSI6IkNhbGlicmkiLCJJc0JvbGQiOmZhbHNlLCJJc0l0YWxpYyI6ZmFsc2UsIklzVW5kZXJsaW5lZCI6ZmFsc2UsIlBhcmVudFN0eWxlIjpudWxsfSwiQXV0b1NpemUiOjAsIkZvcmVncm91bmQiOnsiJGlkIjoiMjIzIiwiQ29sb3IiOnsiJGlkIjoiMjI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I1IiwiVG9wIjowLCJMZWZ0IjowLCJSaWdodCI6MCwiQm90dG9tIjowfSwiUGFkZGluZyI6eyIkaWQiOiIyMjYiLCJUb3AiOjAsIkxlZnQiOjAsIlJpZ2h0IjowLCJCb3R0b20iOjB9LCJCYWNrZ3JvdW5kIjp7IiRpZCI6IjIyNyIsIkNvbG9yIjp7IiRyZWYiOiIyMTkifX0sIklzVmlzaWJsZSI6dHJ1ZSwiV2lkdGgiOjAuMCwiSGVpZ2h0IjowLjAsIkJvcmRlclN0eWxlIjp7IiRpZCI6IjIyOCIsIkxpbmVDb2xvciI6bnVsbCwiTGluZVdlaWdodCI6MC4wLCJMaW5lVHlwZSI6MCwiUGFyZW50U3R5bGUiOm51bGx9LCJQYXJlbnRTdHlsZSI6bnVsbH0sIkhvcml6b250YWxDb25uZWN0b3JTdHlsZSI6eyIkaWQiOiIyMjkiLCJMaW5lQ29sb3IiOnsiJGlkIjoiMjMwIiwiJHR5cGUiOiJOTFJFLkNvbW1vbi5Eb20uU29saWRDb2xvckJydXNoLCBOTFJFLkNvbW1vbiIsIkNvbG9yIjp7IiRpZCI6IjIzMSIsIkEiOjI1NSwiUiI6MjA0LCJHIjoyMDQsIkIiOjIwNH19LCJMaW5lV2VpZ2h0IjoxLjAsIkxpbmVUeXBlIjowLCJQYXJlbnRTdHlsZSI6bnVsbH0sIlZlcnRpY2FsQ29ubmVjdG9yU3R5bGUiOnsiJGlkIjoiMjMyIiwiTGluZUNvbG9yIjp7IiRpZCI6IjIzMyIsIiR0eXBlIjoiTkxSRS5Db21tb24uRG9tLlNvbGlkQ29sb3JCcnVzaCwgTkxSRS5Db21tb24iLCJDb2xvciI6eyIkaWQiOiIyMzQ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mYWxzZSwiUGVyY2VudGFnZUNvbXBsZXRlU2hhcGVPcGFjaXR5IjozNSwiU2hhcGVTdHlsZSI6eyIkaWQiOiIyMzUiLCJNYXJnaW4iOnsiJGlkIjoiMjM2IiwiVG9wIjowLCJMZWZ0Ijo0LCJSaWdodCI6NCwiQm90dG9tIjowfSwiUGFkZGluZyI6eyIkaWQiOiIyMzciLCJUb3AiOjAsIkxlZnQiOjAsIlJpZ2h0IjowLCJCb3R0b20iOjB9LCJCYWNrZ3JvdW5kIjp7IiRpZCI6IjIzOCIsIkNvbG9yIjp7IiRpZCI6IjIzOSIsIkEiOjI1NSwiUiI6NzksIkciOjEyOSwiQiI6MTg5fX0sIklzVmlzaWJsZSI6dHJ1ZSwiV2lkdGgiOjAuMCwiSGVpZ2h0IjoxNi4wLCJCb3JkZXJTdHlsZSI6eyIkaWQiOiIyNDAiLCJMaW5lQ29sb3IiOnsiJGlkIjoiMjQxIiwiJHR5cGUiOiJOTFJFLkNvbW1vbi5Eb20uU29saWRDb2xvckJydXNoLCBOTFJFLkNvbW1vbiIsIkNvbG9yIjp7IiRpZCI6IjI0MiIsIkEiOjI1NSwiUiI6MjU1LCJHIjowLCJCIjowfX0sIkxpbmVXZWlnaHQiOjAuMCwiTGluZVR5cGUiOjAsIlBhcmVudFN0eWxlIjpudWxsfSwiUGFyZW50U3R5bGUiOm51bGx9LCJUaXRsZVN0eWxlIjp7IiRpZCI6IjI0MyIsIkZvbnRTZXR0aW5ncyI6eyIkaWQiOiIyNDQiLCJGb250U2l6ZSI6MTEsIkZvbnROYW1lIjoiQ2FsaWJyaSIsIklzQm9sZCI6dHJ1ZSwiSXNJdGFsaWMiOmZhbHNlLCJJc1VuZGVybGluZWQiOmZhbHNlLCJQYXJlbnRTdHlsZSI6bnVsbH0sIkF1dG9TaXplIjowLCJGb3JlZ3JvdW5kIjp7IiRpZCI6IjI0NSIsIkNvbG9yIjp7IiRpZCI6IjI0Ni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yNDciLCJUb3AiOjAsIkxlZnQiOjAsIlJpZ2h0IjowLCJCb3R0b20iOjB9LCJQYWRkaW5nIjp7IiRpZCI6IjI0OCIsIlRvcCI6MCwiTGVmdCI6MCwiUmlnaHQiOjAsIkJvdHRvbSI6MH0sIkJhY2tncm91bmQiOnsiJGlkIjoiMjQ5IiwiQ29sb3IiOnsiJHJlZiI6IjIxOSJ9fSwiSXNWaXNpYmxlIjp0cnVlLCJXaWR0aCI6MC4wLCJIZWlnaHQiOjAuMCwiQm9yZGVyU3R5bGUiOnsiJGlkIjoiMjUwIiwiTGluZUNvbG9yIjpudWxsLCJMaW5lV2VpZ2h0IjowLjAsIkxpbmVUeXBlIjowLCJQYXJlbnRTdHlsZSI6bnVsbH0sIlBhcmVudFN0eWxlIjpudWxsfSwiRGF0ZVN0eWxlIjp7IiRpZCI6IjI1MSIsIkZvbnRTZXR0aW5ncyI6eyIkaWQiOiIyNTIiLCJGb250U2l6ZSI6MTAsIkZvbnROYW1lIjoiQ2FsaWJyaSIsIklzQm9sZCI6ZmFsc2UsIklzSXRhbGljIjpmYWxzZSwiSXNVbmRlcmxpbmVkIjpmYWxzZSwiUGFyZW50U3R5bGUiOm51bGx9LCJBdXRvU2l6ZSI6MCwiRm9yZWdyb3VuZCI6eyIkaWQiOiIyNTMiLCJDb2xvciI6eyIkaWQiOiIyNT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1NSIsIlRvcCI6MCwiTGVmdCI6MCwiUmlnaHQiOjAsIkJvdHRvbSI6MH0sIlBhZGRpbmciOnsiJGlkIjoiMjU2IiwiVG9wIjowLCJMZWZ0IjowLCJSaWdodCI6MCwiQm90dG9tIjowfSwiQmFja2dyb3VuZCI6eyIkaWQiOiIyNTciLCJDb2xvciI6eyIkcmVmIjoiMjE5In19LCJJc1Zpc2libGUiOnRydWUsIldpZHRoIjowLjAsIkhlaWdodCI6MC4wLCJCb3JkZXJTdHlsZSI6eyIkaWQiOiIyNTgiLCJMaW5lQ29sb3IiOm51bGwsIkxpbmVXZWlnaHQiOjAuMCwiTGluZVR5cGUiOjAsIlBhcmVudFN0eWxlIjpudWxsfSwiUGFyZW50U3R5bGUiOm51bGx9LCJEYXRlRm9ybWF0Ijp7IiRpZCI6IjI1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LCJTbWFydER1cmF0aW9uQWN0aXZhdGVkIjpmYWxzZSwiRGF0ZUZvcm1hdCI6eyIkcmVmIjoiMjU5In0sIklkIjoiMjQyOTRiMzEtN2RkYy00NWM1LWEwNGItOGI0N2ViZTI4NGMzIiwiSW1wb3J0SWQiOm51bGwsIlRpdGxlIjoizqDOsc+BzrHOtM6/z4TOrc6/IDIiLCJOb3RlIjpudWxsLCJIeXBlcmxpbmsiOnsiJGlkIjoiMjYwIiwiQWRkcmVzcyI6IiIsIlN1YkFkZHJlc3MiOiIifSwiSXNDaGFuZ2VkIjpmYWxzZSwiSXNOZXciOmZhbHNlfSx7IiRpZCI6IjI2MSIsIkdyb3VwTmFtZSI6bnVsbCwiU3RhcnREYXRlIjoiMjAyMC0wNC0xMlQwMDowMDowMCIsIkVuZERhdGUiOiIyMDIwLTA0LTI2VDIzOjU5OjAwIiwiUGVyY2VudGFnZUNvbXBsZXRlIjpudWxsLCJTdHlsZSI6eyIkaWQiOiIyNjIiLCJTaGFwZSI6NywiU2hhcGVUaGlja25lc3MiOjEsIkR1cmF0aW9uRm9ybWF0IjowLCJJbmNsdWRlTm9uV29ya2luZ0RheXNJbkR1cmF0aW9uIjpmYWxzZSwiUGVyY2VudGFnZUNvbXBsZXRlU3R5bGUiOnsiJGlkIjoiMjYzIiwiRm9udFNldHRpbmdzIjp7IiRpZCI6IjI2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yNjUiLCJUb3AiOjAsIkxlZnQiOjAsIlJpZ2h0IjowLCJCb3R0b20iOjB9LCJQYWRkaW5nIjp7IiRpZCI6IjI2NiIsIlRvcCI6MCwiTGVmdCI6MCwiUmlnaHQiOjAsIkJvdHRvbSI6MH0sIkJhY2tncm91bmQiOnsiJGlkIjoiMjY3IiwiQ29sb3IiOnsiJGlkIjoiMjY4IiwiQSI6MCwiUiI6MCwiRyI6MCwiQiI6MH19LCJJc1Zpc2libGUiOnRydWUsIldpZHRoIjowLjAsIkhlaWdodCI6MC4wLCJCb3JkZXJTdHlsZSI6eyIkaWQiOiIyNjkiLCJMaW5lQ29sb3IiOm51bGwsIkxpbmVXZWlnaHQiOjAuMCwiTGluZVR5cGUiOjAsIlBhcmVudFN0eWxlIjpudWxsfSwiUGFyZW50U3R5bGUiOm51bGx9LCJEdXJhdGlvblN0eWxlIjp7IiRpZCI6IjI3MCIsIkZvbnRTZXR0aW5ncyI6eyIkaWQiOiIyNzEiLCJGb250U2l6ZSI6MTAsIkZvbnROYW1lIjoiQ2FsaWJyaSIsIklzQm9sZCI6ZmFsc2UsIklzSXRhbGljIjpmYWxzZSwiSXNVbmRlcmxpbmVkIjpmYWxzZSwiUGFyZW50U3R5bGUiOm51bGx9LCJBdXRvU2l6ZSI6MCwiRm9yZWdyb3VuZCI6eyIkaWQiOiIyNzIiLCJDb2xvciI6eyIkaWQiOiIyNz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NzQiLCJUb3AiOjAsIkxlZnQiOjAsIlJpZ2h0IjowLCJCb3R0b20iOjB9LCJQYWRkaW5nIjp7IiRpZCI6IjI3NSIsIlRvcCI6MCwiTGVmdCI6MCwiUmlnaHQiOjAsIkJvdHRvbSI6MH0sIkJhY2tncm91bmQiOnsiJGlkIjoiMjc2IiwiQ29sb3IiOnsiJHJlZiI6IjI2OCJ9fSwiSXNWaXNpYmxlIjp0cnVlLCJXaWR0aCI6MC4wLCJIZWlnaHQiOjAuMCwiQm9yZGVyU3R5bGUiOnsiJGlkIjoiMjc3IiwiTGluZUNvbG9yIjpudWxsLCJMaW5lV2VpZ2h0IjowLjAsIkxpbmVUeXBlIjowLCJQYXJlbnRTdHlsZSI6bnVsbH0sIlBhcmVudFN0eWxlIjpudWxsfSwiSG9yaXpvbnRhbENvbm5lY3RvclN0eWxlIjp7IiRpZCI6IjI3OCIsIkxpbmVDb2xvciI6eyIkaWQiOiIyNzkiLCIkdHlwZSI6Ik5MUkUuQ29tbW9uLkRvbS5Tb2xpZENvbG9yQnJ1c2gsIE5MUkUuQ29tbW9uIiwiQ29sb3IiOnsiJGlkIjoiMjgwIiwiQSI6MjU1LCJSIjoyMDQsIkciOjIwNCwiQiI6MjA0fX0sIkxpbmVXZWlnaHQiOjEuMCwiTGluZVR5cGUiOjAsIlBhcmVudFN0eWxlIjpudWxsfSwiVmVydGljYWxDb25uZWN0b3JTdHlsZSI6eyIkaWQiOiIyODEiLCJMaW5lQ29sb3IiOnsiJGlkIjoiMjgyIiwiJHR5cGUiOiJOTFJFLkNvbW1vbi5Eb20uU29saWRDb2xvckJydXNoLCBOTFJFLkNvbW1vbiIsIkNvbG9yIjp7IiRpZCI6IjI4My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mZhbHNlLCJQZXJjZW50YWdlQ29tcGxldGVTaGFwZU9wYWNpdHkiOjM1LCJTaGFwZVN0eWxlIjp7IiRpZCI6IjI4NCIsIk1hcmdpbiI6eyIkaWQiOiIyODUiLCJUb3AiOjAsIkxlZnQiOjQsIlJpZ2h0Ijo0LCJCb3R0b20iOjB9LCJQYWRkaW5nIjp7IiRpZCI6IjI4NiIsIlRvcCI6MCwiTGVmdCI6MCwiUmlnaHQiOjAsIkJvdHRvbSI6MH0sIkJhY2tncm91bmQiOnsiJGlkIjoiMjg3IiwiQ29sb3IiOnsiJGlkIjoiMjg4IiwiQSI6MjU1LCJSIjo3OSwiRyI6MTI5LCJCIjoxODl9fSwiSXNWaXNpYmxlIjp0cnVlLCJXaWR0aCI6MC4wLCJIZWlnaHQiOjE2LjAsIkJvcmRlclN0eWxlIjp7IiRpZCI6IjI4OSIsIkxpbmVDb2xvciI6eyIkaWQiOiIyOTAiLCIkdHlwZSI6Ik5MUkUuQ29tbW9uLkRvbS5Tb2xpZENvbG9yQnJ1c2gsIE5MUkUuQ29tbW9uIiwiQ29sb3IiOnsiJGlkIjoiMjkxIiwiQSI6MjU1LCJSIjoyNTUsIkciOjAsIkIiOjB9fSwiTGluZVdlaWdodCI6MC4wLCJMaW5lVHlwZSI6MCwiUGFyZW50U3R5bGUiOm51bGx9LCJQYXJlbnRTdHlsZSI6bnVsbH0sIlRpdGxlU3R5bGUiOnsiJGlkIjoiMjkyIiwiRm9udFNldHRpbmdzIjp7IiRpZCI6IjI5MyIsIkZvbnRTaXplIjoxMSwiRm9udE5hbWUiOiJDYWxpYnJpIiwiSXNCb2xkIjp0cnVlLCJJc0l0YWxpYyI6ZmFsc2UsIklzVW5kZXJsaW5lZCI6ZmFsc2UsIlBhcmVudFN0eWxlIjpudWxsfSwiQXV0b1NpemUiOjAsIkZvcmVncm91bmQiOnsiJGlkIjoiMjk0IiwiQ29sb3IiOnsiJGlkIjoiMjk1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I5NiIsIlRvcCI6MCwiTGVmdCI6MCwiUmlnaHQiOjAsIkJvdHRvbSI6MH0sIlBhZGRpbmciOnsiJGlkIjoiMjk3IiwiVG9wIjowLCJMZWZ0IjowLCJSaWdodCI6MCwiQm90dG9tIjowfSwiQmFja2dyb3VuZCI6eyIkaWQiOiIyOTgiLCJDb2xvciI6eyIkcmVmIjoiMjY4In19LCJJc1Zpc2libGUiOnRydWUsIldpZHRoIjowLjAsIkhlaWdodCI6MC4wLCJCb3JkZXJTdHlsZSI6eyIkaWQiOiIyOTkiLCJMaW5lQ29sb3IiOm51bGwsIkxpbmVXZWlnaHQiOjAuMCwiTGluZVR5cGUiOjAsIlBhcmVudFN0eWxlIjpudWxsfSwiUGFyZW50U3R5bGUiOm51bGx9LCJEYXRlU3R5bGUiOnsiJGlkIjoiMzAwIiwiRm9udFNldHRpbmdzIjp7IiRpZCI6IjMwMSIsIkZvbnRTaXplIjoxMCwiRm9udE5hbWUiOiJDYWxpYnJpIiwiSXNCb2xkIjpmYWxzZSwiSXNJdGFsaWMiOmZhbHNlLCJJc1VuZGVybGluZWQiOmZhbHNlLCJQYXJlbnRTdHlsZSI6bnVsbH0sIkF1dG9TaXplIjowLCJGb3JlZ3JvdW5kIjp7IiRpZCI6IjMwMiIsIkNvbG9yIjp7IiRpZCI6IjMw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A0IiwiVG9wIjowLCJMZWZ0IjowLCJSaWdodCI6MCwiQm90dG9tIjowfSwiUGFkZGluZyI6eyIkaWQiOiIzMDUiLCJUb3AiOjAsIkxlZnQiOjAsIlJpZ2h0IjowLCJCb3R0b20iOjB9LCJCYWNrZ3JvdW5kIjp7IiRpZCI6IjMwNiIsIkNvbG9yIjp7IiRyZWYiOiIyNjgifX0sIklzVmlzaWJsZSI6dHJ1ZSwiV2lkdGgiOjAuMCwiSGVpZ2h0IjowLjAsIkJvcmRlclN0eWxlIjp7IiRpZCI6IjMwNyIsIkxpbmVDb2xvciI6bnVsbCwiTGluZVdlaWdodCI6MC4wLCJMaW5lVHlwZSI6MCwiUGFyZW50U3R5bGUiOm51bGx9LCJQYXJlbnRTdHlsZSI6bnVsbH0sIkRhdGVGb3JtYXQiOnsiJGlkIjoiMzA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sIlNtYXJ0RHVyYXRpb25BY3RpdmF0ZWQiOmZhbHNlLCJEYXRlRm9ybWF0Ijp7IiRyZWYiOiIzMDgifSwiSWQiOiI5MmNmMWNmYy0zYWExLTRlZTAtYWVhMC0xODgyZjE3OGM4NTQiLCJJbXBvcnRJZCI6bnVsbCwiVGl0bGUiOiLOoM6xz4HOsc60zr/PhM6tzr8gMyIsIk5vdGUiOm51bGwsIkh5cGVybGluayI6eyIkaWQiOiIzMDkiLCJBZGRyZXNzIjoiIiwiU3ViQWRkcmVzcyI6IiJ9LCJJc0NoYW5nZWQiOmZhbHNlLCJJc05ldyI6ZmFsc2V9LHsiJGlkIjoiMzEwIiwiR3JvdXBOYW1lIjpudWxsLCJTdGFydERhdGUiOiIyMDIwLTA0LTI2VDAwOjAwOjAwIiwiRW5kRGF0ZSI6IjIwMjAtMDUtMTBUMjM6NTk6MDAiLCJQZXJjZW50YWdlQ29tcGxldGUiOm51bGwsIlN0eWxlIjp7IiRpZCI6IjMxMSIsIlNoYXBlIjo3LCJTaGFwZVRoaWNrbmVzcyI6MSwiRHVyYXRpb25Gb3JtYXQiOjAsIkluY2x1ZGVOb25Xb3JraW5nRGF5c0luRHVyYXRpb24iOmZhbHNlLCJQZXJjZW50YWdlQ29tcGxldGVTdHlsZSI6eyIkaWQiOiIzMTIiLCJGb250U2V0dGluZ3MiOnsiJGlkIjoiMzEz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xNCIsIlRvcCI6MCwiTGVmdCI6MCwiUmlnaHQiOjAsIkJvdHRvbSI6MH0sIlBhZGRpbmciOnsiJGlkIjoiMzE1IiwiVG9wIjowLCJMZWZ0IjowLCJSaWdodCI6MCwiQm90dG9tIjowfSwiQmFja2dyb3VuZCI6eyIkaWQiOiIzMTYiLCJDb2xvciI6eyIkaWQiOiIzMTciLCJBIjowLCJSIjowLCJHIjowLCJCIjowfX0sIklzVmlzaWJsZSI6dHJ1ZSwiV2lkdGgiOjAuMCwiSGVpZ2h0IjowLjAsIkJvcmRlclN0eWxlIjp7IiRpZCI6IjMxOCIsIkxpbmVDb2xvciI6bnVsbCwiTGluZVdlaWdodCI6MC4wLCJMaW5lVHlwZSI6MCwiUGFyZW50U3R5bGUiOm51bGx9LCJQYXJlbnRTdHlsZSI6bnVsbH0sIkR1cmF0aW9uU3R5bGUiOnsiJGlkIjoiMzE5IiwiRm9udFNldHRpbmdzIjp7IiRpZCI6IjMyMCIsIkZvbnRTaXplIjoxMCwiRm9udE5hbWUiOiJDYWxpYnJpIiwiSXNCb2xkIjpmYWxzZSwiSXNJdGFsaWMiOmZhbHNlLCJJc1VuZGVybGluZWQiOmZhbHNlLCJQYXJlbnRTdHlsZSI6bnVsbH0sIkF1dG9TaXplIjowLCJGb3JlZ3JvdW5kIjp7IiRpZCI6IjMyMSIsIkNvbG9yIjp7IiRpZCI6IjMyM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MyMyIsIlRvcCI6MCwiTGVmdCI6MCwiUmlnaHQiOjAsIkJvdHRvbSI6MH0sIlBhZGRpbmciOnsiJGlkIjoiMzI0IiwiVG9wIjowLCJMZWZ0IjowLCJSaWdodCI6MCwiQm90dG9tIjowfSwiQmFja2dyb3VuZCI6eyIkaWQiOiIzMjUiLCJDb2xvciI6eyIkcmVmIjoiMzE3In19LCJJc1Zpc2libGUiOnRydWUsIldpZHRoIjowLjAsIkhlaWdodCI6MC4wLCJCb3JkZXJTdHlsZSI6eyIkaWQiOiIzMjYiLCJMaW5lQ29sb3IiOm51bGwsIkxpbmVXZWlnaHQiOjAuMCwiTGluZVR5cGUiOjAsIlBhcmVudFN0eWxlIjpudWxsfSwiUGFyZW50U3R5bGUiOm51bGx9LCJIb3Jpem9udGFsQ29ubmVjdG9yU3R5bGUiOnsiJGlkIjoiMzI3IiwiTGluZUNvbG9yIjp7IiRpZCI6IjMyOCIsIiR0eXBlIjoiTkxSRS5Db21tb24uRG9tLlNvbGlkQ29sb3JCcnVzaCwgTkxSRS5Db21tb24iLCJDb2xvciI6eyIkaWQiOiIzMjkiLCJBIjoyNTUsIlIiOjIwNCwiRyI6MjA0LCJCIjoyMDR9fSwiTGluZVdlaWdodCI6MS4wLCJMaW5lVHlwZSI6MCwiUGFyZW50U3R5bGUiOm51bGx9LCJWZXJ0aWNhbENvbm5lY3RvclN0eWxlIjp7IiRpZCI6IjMzMCIsIkxpbmVDb2xvciI6eyIkaWQiOiIzMzEiLCIkdHlwZSI6Ik5MUkUuQ29tbW9uLkRvbS5Tb2xpZENvbG9yQnJ1c2gsIE5MUkUuQ29tbW9uIiwiQ29sb3IiOnsiJGlkIjoiMzMy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ZmFsc2UsIlBlcmNlbnRhZ2VDb21wbGV0ZVNoYXBlT3BhY2l0eSI6MzUsIlNoYXBlU3R5bGUiOnsiJGlkIjoiMzMzIiwiTWFyZ2luIjp7IiRpZCI6IjMzNCIsIlRvcCI6MCwiTGVmdCI6NCwiUmlnaHQiOjQsIkJvdHRvbSI6MH0sIlBhZGRpbmciOnsiJGlkIjoiMzM1IiwiVG9wIjowLCJMZWZ0IjowLCJSaWdodCI6MCwiQm90dG9tIjowfSwiQmFja2dyb3VuZCI6eyIkaWQiOiIzMzYiLCJDb2xvciI6eyIkaWQiOiIzMzciLCJBIjoyNTUsIlIiOjc5LCJHIjoxMjksIkIiOjE4OX19LCJJc1Zpc2libGUiOnRydWUsIldpZHRoIjowLjAsIkhlaWdodCI6MTYuMCwiQm9yZGVyU3R5bGUiOnsiJGlkIjoiMzM4IiwiTGluZUNvbG9yIjp7IiRpZCI6IjMzOSIsIiR0eXBlIjoiTkxSRS5Db21tb24uRG9tLlNvbGlkQ29sb3JCcnVzaCwgTkxSRS5Db21tb24iLCJDb2xvciI6eyIkaWQiOiIzNDAiLCJBIjoyNTUsIlIiOjI1NSwiRyI6MCwiQiI6MH19LCJMaW5lV2VpZ2h0IjowLjAsIkxpbmVUeXBlIjowLCJQYXJlbnRTdHlsZSI6bnVsbH0sIlBhcmVudFN0eWxlIjpudWxsfSwiVGl0bGVTdHlsZSI6eyIkaWQiOiIzNDEiLCJGb250U2V0dGluZ3MiOnsiJGlkIjoiMzQyIiwiRm9udFNpemUiOjExLCJGb250TmFtZSI6IkNhbGlicmkiLCJJc0JvbGQiOnRydWUsIklzSXRhbGljIjpmYWxzZSwiSXNVbmRlcmxpbmVkIjpmYWxzZSwiUGFyZW50U3R5bGUiOm51bGx9LCJBdXRvU2l6ZSI6MCwiRm9yZWdyb3VuZCI6eyIkaWQiOiIzNDMiLCJDb2xvciI6eyIkaWQiOiIzNDQ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zQ1IiwiVG9wIjowLCJMZWZ0IjowLCJSaWdodCI6MCwiQm90dG9tIjowfSwiUGFkZGluZyI6eyIkaWQiOiIzNDYiLCJUb3AiOjAsIkxlZnQiOjAsIlJpZ2h0IjowLCJCb3R0b20iOjB9LCJCYWNrZ3JvdW5kIjp7IiRpZCI6IjM0NyIsIkNvbG9yIjp7IiRyZWYiOiIzMTcifX0sIklzVmlzaWJsZSI6dHJ1ZSwiV2lkdGgiOjAuMCwiSGVpZ2h0IjowLjAsIkJvcmRlclN0eWxlIjp7IiRpZCI6IjM0OCIsIkxpbmVDb2xvciI6bnVsbCwiTGluZVdlaWdodCI6MC4wLCJMaW5lVHlwZSI6MCwiUGFyZW50U3R5bGUiOm51bGx9LCJQYXJlbnRTdHlsZSI6bnVsbH0sIkRhdGVTdHlsZSI6eyIkaWQiOiIzNDkiLCJGb250U2V0dGluZ3MiOnsiJGlkIjoiMzUwIiwiRm9udFNpemUiOjEwLCJGb250TmFtZSI6IkNhbGlicmkiLCJJc0JvbGQiOmZhbHNlLCJJc0l0YWxpYyI6ZmFsc2UsIklzVW5kZXJsaW5lZCI6ZmFsc2UsIlBhcmVudFN0eWxlIjpudWxsfSwiQXV0b1NpemUiOjAsIkZvcmVncm91bmQiOnsiJGlkIjoiMzUxIiwiQ29sb3IiOnsiJGlkIjoiMzU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NTMiLCJUb3AiOjAsIkxlZnQiOjAsIlJpZ2h0IjowLCJCb3R0b20iOjB9LCJQYWRkaW5nIjp7IiRpZCI6IjM1NCIsIlRvcCI6MCwiTGVmdCI6MCwiUmlnaHQiOjAsIkJvdHRvbSI6MH0sIkJhY2tncm91bmQiOnsiJGlkIjoiMzU1IiwiQ29sb3IiOnsiJHJlZiI6IjMxNyJ9fSwiSXNWaXNpYmxlIjp0cnVlLCJXaWR0aCI6MC4wLCJIZWlnaHQiOjAuMCwiQm9yZGVyU3R5bGUiOnsiJGlkIjoiMzU2IiwiTGluZUNvbG9yIjpudWxsLCJMaW5lV2VpZ2h0IjowLjAsIkxpbmVUeXBlIjowLCJQYXJlbnRTdHlsZSI6bnVsbH0sIlBhcmVudFN0eWxlIjpudWxsfSwiRGF0ZUZvcm1hdCI6eyIkaWQiOiIzN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1NyJ9LCJJZCI6IjNhNDRmMTFhLWJhOTUtNDg2Mi05ZmUyLWYxMTU4NThiMjI3MCIsIkltcG9ydElkIjpudWxsLCJUaXRsZSI6Is6gzrHPgc6xzrTOv8+Ezq3OvyA0IiwiTm90ZSI6bnVsbCwiSHlwZXJsaW5rIjp7IiRpZCI6IjM1OCIsIkFkZHJlc3MiOiIiLCJTdWJBZGRyZXNzIjoiIn0sIklzQ2hhbmdlZCI6ZmFsc2UsIklzTmV3IjpmYWxzZX0seyIkaWQiOiIzNTkiLCJHcm91cE5hbWUiOm51bGwsIlN0YXJ0RGF0ZSI6IjIwMjAtMDUtMTBUMDA6MDA6MDAiLCJFbmREYXRlIjoiMjAyMC0wNS0yNFQyMzo1OTowMCIsIlBlcmNlbnRhZ2VDb21wbGV0ZSI6bnVsbCwiU3R5bGUiOnsiJGlkIjoiMzYwIiwiU2hhcGUiOjcsIlNoYXBlVGhpY2tuZXNzIjoxLCJEdXJhdGlvbkZvcm1hdCI6MCwiSW5jbHVkZU5vbldvcmtpbmdEYXlzSW5EdXJhdGlvbiI6ZmFsc2UsIlBlcmNlbnRhZ2VDb21wbGV0ZVN0eWxlIjp7IiRpZCI6IjM2MSIsIkZvbnRTZXR0aW5ncyI6eyIkaWQiOiIzNjI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YzIiwiVG9wIjowLCJMZWZ0IjowLCJSaWdodCI6MCwiQm90dG9tIjowfSwiUGFkZGluZyI6eyIkaWQiOiIzNjQiLCJUb3AiOjAsIkxlZnQiOjAsIlJpZ2h0IjowLCJCb3R0b20iOjB9LCJCYWNrZ3JvdW5kIjp7IiRpZCI6IjM2NSIsIkNvbG9yIjp7IiRpZCI6IjM2NiIsIkEiOjAsIlIiOjAsIkciOjAsIkIiOjB9fSwiSXNWaXNpYmxlIjp0cnVlLCJXaWR0aCI6MC4wLCJIZWlnaHQiOjAuMCwiQm9yZGVyU3R5bGUiOnsiJGlkIjoiMzY3IiwiTGluZUNvbG9yIjpudWxsLCJMaW5lV2VpZ2h0IjowLjAsIkxpbmVUeXBlIjowLCJQYXJlbnRTdHlsZSI6bnVsbH0sIlBhcmVudFN0eWxlIjpudWxsfSwiRHVyYXRpb25TdHlsZSI6eyIkaWQiOiIzNjgiLCJGb250U2V0dGluZ3MiOnsiJGlkIjoiMzY5IiwiRm9udFNpemUiOjEwLCJGb250TmFtZSI6IkNhbGlicmkiLCJJc0JvbGQiOmZhbHNlLCJJc0l0YWxpYyI6ZmFsc2UsIklzVW5kZXJsaW5lZCI6ZmFsc2UsIlBhcmVudFN0eWxlIjpudWxsfSwiQXV0b1NpemUiOjAsIkZvcmVncm91bmQiOnsiJGlkIjoiMzcwIiwiQ29sb3IiOnsiJGlkIjoiMzcx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cyIiwiVG9wIjowLCJMZWZ0IjowLCJSaWdodCI6MCwiQm90dG9tIjowfSwiUGFkZGluZyI6eyIkaWQiOiIzNzMiLCJUb3AiOjAsIkxlZnQiOjAsIlJpZ2h0IjowLCJCb3R0b20iOjB9LCJCYWNrZ3JvdW5kIjp7IiRpZCI6IjM3NCIsIkNvbG9yIjp7IiRyZWYiOiIzNjYifX0sIklzVmlzaWJsZSI6dHJ1ZSwiV2lkdGgiOjAuMCwiSGVpZ2h0IjowLjAsIkJvcmRlclN0eWxlIjp7IiRpZCI6IjM3NSIsIkxpbmVDb2xvciI6bnVsbCwiTGluZVdlaWdodCI6MC4wLCJMaW5lVHlwZSI6MCwiUGFyZW50U3R5bGUiOm51bGx9LCJQYXJlbnRTdHlsZSI6bnVsbH0sIkhvcml6b250YWxDb25uZWN0b3JTdHlsZSI6eyIkaWQiOiIzNzYiLCJMaW5lQ29sb3IiOnsiJGlkIjoiMzc3IiwiJHR5cGUiOiJOTFJFLkNvbW1vbi5Eb20uU29saWRDb2xvckJydXNoLCBOTFJFLkNvbW1vbiIsIkNvbG9yIjp7IiRpZCI6IjM3OCIsIkEiOjI1NSwiUiI6MjA0LCJHIjoyMDQsIkIiOjIwNH19LCJMaW5lV2VpZ2h0IjoxLjAsIkxpbmVUeXBlIjowLCJQYXJlbnRTdHlsZSI6bnVsbH0sIlZlcnRpY2FsQ29ubmVjdG9yU3R5bGUiOnsiJGlkIjoiMzc5IiwiTGluZUNvbG9yIjp7IiRpZCI6IjM4MCIsIiR0eXBlIjoiTkxSRS5Db21tb24uRG9tLlNvbGlkQ29sb3JCcnVzaCwgTkxSRS5Db21tb24iLCJDb2xvciI6eyIkaWQiOiIzODE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mYWxzZSwiUGVyY2VudGFnZUNvbXBsZXRlU2hhcGVPcGFjaXR5IjozNSwiU2hhcGVTdHlsZSI6eyIkaWQiOiIzODIiLCJNYXJnaW4iOnsiJGlkIjoiMzgzIiwiVG9wIjowLCJMZWZ0Ijo0LCJSaWdodCI6NCwiQm90dG9tIjowfSwiUGFkZGluZyI6eyIkaWQiOiIzODQiLCJUb3AiOjAsIkxlZnQiOjAsIlJpZ2h0IjowLCJCb3R0b20iOjB9LCJCYWNrZ3JvdW5kIjp7IiRpZCI6IjM4NSIsIkNvbG9yIjp7IiRpZCI6IjM4NiIsIkEiOjI1NSwiUiI6NzksIkciOjEyOSwiQiI6MTg5fX0sIklzVmlzaWJsZSI6dHJ1ZSwiV2lkdGgiOjAuMCwiSGVpZ2h0IjoxNi4wLCJCb3JkZXJTdHlsZSI6eyIkaWQiOiIzODciLCJMaW5lQ29sb3IiOnsiJGlkIjoiMzg4IiwiJHR5cGUiOiJOTFJFLkNvbW1vbi5Eb20uU29saWRDb2xvckJydXNoLCBOTFJFLkNvbW1vbiIsIkNvbG9yIjp7IiRpZCI6IjM4OSIsIkEiOjI1NSwiUiI6MjU1LCJHIjowLCJCIjowfX0sIkxpbmVXZWlnaHQiOjAuMCwiTGluZVR5cGUiOjAsIlBhcmVudFN0eWxlIjpudWxsfSwiUGFyZW50U3R5bGUiOm51bGx9LCJUaXRsZVN0eWxlIjp7IiRpZCI6IjM5MCIsIkZvbnRTZXR0aW5ncyI6eyIkaWQiOiIzOTEiLCJGb250U2l6ZSI6MTEsIkZvbnROYW1lIjoiQ2FsaWJyaSIsIklzQm9sZCI6dHJ1ZSwiSXNJdGFsaWMiOmZhbHNlLCJJc1VuZGVybGluZWQiOmZhbHNlLCJQYXJlbnRTdHlsZSI6bnVsbH0sIkF1dG9TaXplIjowLCJGb3JlZ3JvdW5kIjp7IiRpZCI6IjM5MiIsIkNvbG9yIjp7IiRpZCI6IjM5My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zOTQiLCJUb3AiOjAsIkxlZnQiOjAsIlJpZ2h0IjowLCJCb3R0b20iOjB9LCJQYWRkaW5nIjp7IiRpZCI6IjM5NSIsIlRvcCI6MCwiTGVmdCI6MCwiUmlnaHQiOjAsIkJvdHRvbSI6MH0sIkJhY2tncm91bmQiOnsiJGlkIjoiMzk2IiwiQ29sb3IiOnsiJHJlZiI6IjM2NiJ9fSwiSXNWaXNpYmxlIjp0cnVlLCJXaWR0aCI6MC4wLCJIZWlnaHQiOjAuMCwiQm9yZGVyU3R5bGUiOnsiJGlkIjoiMzk3IiwiTGluZUNvbG9yIjpudWxsLCJMaW5lV2VpZ2h0IjowLjAsIkxpbmVUeXBlIjowLCJQYXJlbnRTdHlsZSI6bnVsbH0sIlBhcmVudFN0eWxlIjpudWxsfSwiRGF0ZVN0eWxlIjp7IiRpZCI6IjM5OCIsIkZvbnRTZXR0aW5ncyI6eyIkaWQiOiIzOTkiLCJGb250U2l6ZSI6MTAsIkZvbnROYW1lIjoiQ2FsaWJyaSIsIklzQm9sZCI6ZmFsc2UsIklzSXRhbGljIjpmYWxzZSwiSXNVbmRlcmxpbmVkIjpmYWxzZSwiUGFyZW50U3R5bGUiOm51bGx9LCJBdXRvU2l6ZSI6MCwiRm9yZWdyb3VuZCI6eyIkaWQiOiI0MDAiLCJDb2xvciI6eyIkaWQiOiI0MD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wMiIsIlRvcCI6MCwiTGVmdCI6MCwiUmlnaHQiOjAsIkJvdHRvbSI6MH0sIlBhZGRpbmciOnsiJGlkIjoiNDAzIiwiVG9wIjowLCJMZWZ0IjowLCJSaWdodCI6MCwiQm90dG9tIjowfSwiQmFja2dyb3VuZCI6eyIkaWQiOiI0MDQiLCJDb2xvciI6eyIkcmVmIjoiMzY2In19LCJJc1Zpc2libGUiOnRydWUsIldpZHRoIjowLjAsIkhlaWdodCI6MC4wLCJCb3JkZXJTdHlsZSI6eyIkaWQiOiI0MDUiLCJMaW5lQ29sb3IiOm51bGwsIkxpbmVXZWlnaHQiOjAuMCwiTGluZVR5cGUiOjAsIlBhcmVudFN0eWxlIjpudWxsfSwiUGFyZW50U3R5bGUiOm51bGx9LCJEYXRlRm9ybWF0Ijp7IiRpZCI6IjQ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NDA2In0sIklkIjoiN2Y4MTNiNTUtODc2My00NGY2LTk0MjktYWIwZmYxMjAxNmViIiwiSW1wb3J0SWQiOm51bGwsIlRpdGxlIjoizqDOsc+BzrHOtM6/z4TOrc6/IDUiLCJOb3RlIjpudWxsLCJIeXBlcmxpbmsiOnsiJGlkIjoiNDA3IiwiQWRkcmVzcyI6IiIsIlN1YkFkZHJlc3MiOiIifSwiSXNDaGFuZ2VkIjpmYWxzZSwiSXNOZXciOmZhbHNlfSx7IiRpZCI6IjQwOCIsIkdyb3VwTmFtZSI6bnVsbCwiU3RhcnREYXRlIjoiMjAyMC0wNS0yMFQwMDowMDowMCIsIkVuZERhdGUiOiIyMDIwLTA1LTMxVDIzOjU5OjAwIiwiUGVyY2VudGFnZUNvbXBsZXRlIjpudWxsLCJTdHlsZSI6eyIkaWQiOiI0MDkiLCJTaGFwZSI6NywiU2hhcGVUaGlja25lc3MiOjEsIkR1cmF0aW9uRm9ybWF0IjowLCJJbmNsdWRlTm9uV29ya2luZ0RheXNJbkR1cmF0aW9uIjpmYWxzZSwiUGVyY2VudGFnZUNvbXBsZXRlU3R5bGUiOnsiJGlkIjoiNDEwIiwiRm9udFNldHRpbmdzIjp7IiRpZCI6IjQxM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0MTIiLCJUb3AiOjAsIkxlZnQiOjAsIlJpZ2h0IjowLCJCb3R0b20iOjB9LCJQYWRkaW5nIjp7IiRpZCI6IjQxMyIsIlRvcCI6MCwiTGVmdCI6MCwiUmlnaHQiOjAsIkJvdHRvbSI6MH0sIkJhY2tncm91bmQiOnsiJGlkIjoiNDE0IiwiQ29sb3IiOnsiJGlkIjoiNDE1IiwiQSI6MCwiUiI6MCwiRyI6MCwiQiI6MH19LCJJc1Zpc2libGUiOnRydWUsIldpZHRoIjowLjAsIkhlaWdodCI6MC4wLCJCb3JkZXJTdHlsZSI6eyIkaWQiOiI0MTYiLCJMaW5lQ29sb3IiOm51bGwsIkxpbmVXZWlnaHQiOjAuMCwiTGluZVR5cGUiOjAsIlBhcmVudFN0eWxlIjpudWxsfSwiUGFyZW50U3R5bGUiOm51bGx9LCJEdXJhdGlvblN0eWxlIjp7IiRpZCI6IjQxNyIsIkZvbnRTZXR0aW5ncyI6eyIkaWQiOiI0MTgiLCJGb250U2l6ZSI6MTAsIkZvbnROYW1lIjoiQ2FsaWJyaSIsIklzQm9sZCI6ZmFsc2UsIklzSXRhbGljIjpmYWxzZSwiSXNVbmRlcmxpbmVkIjpmYWxzZSwiUGFyZW50U3R5bGUiOm51bGx9LCJBdXRvU2l6ZSI6MCwiRm9yZWdyb3VuZCI6eyIkaWQiOiI0MTkiLCJDb2xvciI6eyIkaWQiOiI0Mj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0MjEiLCJUb3AiOjAsIkxlZnQiOjAsIlJpZ2h0IjowLCJCb3R0b20iOjB9LCJQYWRkaW5nIjp7IiRpZCI6IjQyMiIsIlRvcCI6MCwiTGVmdCI6MCwiUmlnaHQiOjAsIkJvdHRvbSI6MH0sIkJhY2tncm91bmQiOnsiJGlkIjoiNDIzIiwiQ29sb3IiOnsiJHJlZiI6IjQxNSJ9fSwiSXNWaXNpYmxlIjp0cnVlLCJXaWR0aCI6MC4wLCJIZWlnaHQiOjAuMCwiQm9yZGVyU3R5bGUiOnsiJGlkIjoiNDI0IiwiTGluZUNvbG9yIjpudWxsLCJMaW5lV2VpZ2h0IjowLjAsIkxpbmVUeXBlIjowLCJQYXJlbnRTdHlsZSI6bnVsbH0sIlBhcmVudFN0eWxlIjpudWxsfSwiSG9yaXpvbnRhbENvbm5lY3RvclN0eWxlIjp7IiRpZCI6IjQyNSIsIkxpbmVDb2xvciI6eyIkaWQiOiI0MjYiLCIkdHlwZSI6Ik5MUkUuQ29tbW9uLkRvbS5Tb2xpZENvbG9yQnJ1c2gsIE5MUkUuQ29tbW9uIiwiQ29sb3IiOnsiJGlkIjoiNDI3IiwiQSI6MjU1LCJSIjoyMDQsIkciOjIwNCwiQiI6MjA0fX0sIkxpbmVXZWlnaHQiOjEuMCwiTGluZVR5cGUiOjAsIlBhcmVudFN0eWxlIjpudWxsfSwiVmVydGljYWxDb25uZWN0b3JTdHlsZSI6eyIkaWQiOiI0MjgiLCJMaW5lQ29sb3IiOnsiJGlkIjoiNDI5IiwiJHR5cGUiOiJOTFJFLkNvbW1vbi5Eb20uU29saWRDb2xvckJydXNoLCBOTFJFLkNvbW1vbiIsIkNvbG9yIjp7IiRpZCI6IjQzMC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mZhbHNlLCJQZXJjZW50YWdlQ29tcGxldGVTaGFwZU9wYWNpdHkiOjM1LCJTaGFwZVN0eWxlIjp7IiRpZCI6IjQzMSIsIk1hcmdpbiI6eyIkaWQiOiI0MzIiLCJUb3AiOjAsIkxlZnQiOjQsIlJpZ2h0Ijo0LCJCb3R0b20iOjB9LCJQYWRkaW5nIjp7IiRpZCI6IjQzMyIsIlRvcCI6MCwiTGVmdCI6MCwiUmlnaHQiOjAsIkJvdHRvbSI6MH0sIkJhY2tncm91bmQiOnsiJGlkIjoiNDM0IiwiQ29sb3IiOnsiJGlkIjoiNDM1IiwiQSI6MjU1LCJSIjo3OSwiRyI6MTI5LCJCIjoxODl9fSwiSXNWaXNpYmxlIjp0cnVlLCJXaWR0aCI6MC4wLCJIZWlnaHQiOjE2LjAsIkJvcmRlclN0eWxlIjp7IiRpZCI6IjQzNiIsIkxpbmVDb2xvciI6eyIkaWQiOiI0MzciLCIkdHlwZSI6Ik5MUkUuQ29tbW9uLkRvbS5Tb2xpZENvbG9yQnJ1c2gsIE5MUkUuQ29tbW9uIiwiQ29sb3IiOnsiJGlkIjoiNDM4IiwiQSI6MjU1LCJSIjoyNTUsIkciOjAsIkIiOjB9fSwiTGluZVdlaWdodCI6MC4wLCJMaW5lVHlwZSI6MCwiUGFyZW50U3R5bGUiOm51bGx9LCJQYXJlbnRTdHlsZSI6bnVsbH0sIlRpdGxlU3R5bGUiOnsiJGlkIjoiNDM5IiwiRm9udFNldHRpbmdzIjp7IiRpZCI6IjQ0MCIsIkZvbnRTaXplIjoxMSwiRm9udE5hbWUiOiJDYWxpYnJpIiwiSXNCb2xkIjp0cnVlLCJJc0l0YWxpYyI6ZmFsc2UsIklzVW5kZXJsaW5lZCI6ZmFsc2UsIlBhcmVudFN0eWxlIjpudWxsfSwiQXV0b1NpemUiOjAsIkZvcmVncm91bmQiOnsiJGlkIjoiNDQxIiwiQ29sb3IiOnsiJGlkIjoiNDQy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Q0MyIsIlRvcCI6MCwiTGVmdCI6MCwiUmlnaHQiOjAsIkJvdHRvbSI6MH0sIlBhZGRpbmciOnsiJGlkIjoiNDQ0IiwiVG9wIjowLCJMZWZ0IjowLCJSaWdodCI6MCwiQm90dG9tIjowfSwiQmFja2dyb3VuZCI6eyIkaWQiOiI0NDUiLCJDb2xvciI6eyIkcmVmIjoiNDE1In19LCJJc1Zpc2libGUiOnRydWUsIldpZHRoIjowLjAsIkhlaWdodCI6MC4wLCJCb3JkZXJTdHlsZSI6eyIkaWQiOiI0NDYiLCJMaW5lQ29sb3IiOm51bGwsIkxpbmVXZWlnaHQiOjAuMCwiTGluZVR5cGUiOjAsIlBhcmVudFN0eWxlIjpudWxsfSwiUGFyZW50U3R5bGUiOm51bGx9LCJEYXRlU3R5bGUiOnsiJGlkIjoiNDQ3IiwiRm9udFNldHRpbmdzIjp7IiRpZCI6IjQ0OCIsIkZvbnRTaXplIjoxMCwiRm9udE5hbWUiOiJDYWxpYnJpIiwiSXNCb2xkIjpmYWxzZSwiSXNJdGFsaWMiOmZhbHNlLCJJc1VuZGVybGluZWQiOmZhbHNlLCJQYXJlbnRTdHlsZSI6bnVsbH0sIkF1dG9TaXplIjowLCJGb3JlZ3JvdW5kIjp7IiRpZCI6IjQ0OSIsIkNvbG9yIjp7IiRpZCI6IjQ1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UxIiwiVG9wIjowLCJMZWZ0IjowLCJSaWdodCI6MCwiQm90dG9tIjowfSwiUGFkZGluZyI6eyIkaWQiOiI0NTIiLCJUb3AiOjAsIkxlZnQiOjAsIlJpZ2h0IjowLCJCb3R0b20iOjB9LCJCYWNrZ3JvdW5kIjp7IiRpZCI6IjQ1MyIsIkNvbG9yIjp7IiRyZWYiOiI0MTUifX0sIklzVmlzaWJsZSI6dHJ1ZSwiV2lkdGgiOjAuMCwiSGVpZ2h0IjowLjAsIkJvcmRlclN0eWxlIjp7IiRpZCI6IjQ1NCIsIkxpbmVDb2xvciI6bnVsbCwiTGluZVdlaWdodCI6MC4wLCJMaW5lVHlwZSI6MCwiUGFyZW50U3R5bGUiOm51bGx9LCJQYXJlbnRTdHlsZSI6bnVsbH0sIkRhdGVGb3JtYXQiOnsiJGlkIjoiNDU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UsIlNtYXJ0RHVyYXRpb25BY3RpdmF0ZWQiOmZhbHNlLCJEYXRlRm9ybWF0Ijp7IiRyZWYiOiI0NTUifSwiSWQiOiJhMTUzODVhZi1jOWFjLTQ5NGQtOGQ0Mi1hMzdiYzFkYmY3NWIiLCJJbXBvcnRJZCI6bnVsbCwiVGl0bGUiOiLOoM6xz4HOsc60zr/PhM6tzr8gNiIsIk5vdGUiOm51bGwsIkh5cGVybGluayI6eyIkaWQiOiI0NTYiLCJBZGRyZXNzIjoiIiwiU3ViQWRkcmVzcyI6IiJ9LCJJc0NoYW5nZWQiOmZhbHNlLCJJc05ldyI6ZmFsc2V9XSwiU3dpbWxhbmVzIjpbXSwiTXNQcm9qZWN0SXRlbXNUcmVlIjp7IiRpZCI6IjQ1NyIsIlJvb3QiOnsiSW1wb3J0SWQiOm51bGwsIklzSW1wb3J0ZWQiOmZhbHNlLCJDaGlsZHJlbiI6W119fSwiTWV0YWRhdGEiOnsiJGlkIjoiNDU4IiwiUmVjZW50Q29sb3JzQ29sbGVjdGlvbiI6IltdIn0sIlNldHRpbmdzIjp7IiRpZCI6IjQ1OSIsIkltcGFPcHRpb25zIjp7IiRpZCI6IjQ2MC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2MSIsIlVzZVRpbWUiOmZhbHNlLCJXb3JrRGF5U3RhcnQiOiIwMDowMDowMCIsIldvcmtEYXlFbmQiOiIyMzo1OTowMCJ9LCJMYXN0VXNlZFRlbXBsYXRlSWQiOiI0YjY5ZmIzZS1mYTE5LTQwZTYtYmM4Yy0yNWEwZjkxYTMyOTI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y4wMS4wMCIsIkVkaXRpb24iOiJGcmVlIiwiSXNQbHVzRWRpdGlvbiI6ZmFsc2UsIklzUHJvRWRpdGlvbiI6ZmFsc2V9LCJFZmZlY3QiOjEsIlN0eWxlIjp7IiRpZCI6IjMiLCJUaW1lYmFuZFN0eWxlIjp7IiRpZCI6IjQiLCJTY2FsZU1hcmtpbmciOjAsIlNoYXBlIjoxNywiU2hhcGVTdHlsZSI6eyIkaWQiOiI1IiwiTWFyZ2luIjp7IiRpZCI6IjYiLCJUb3AiOjAsIkxlZnQiOjEwLCJSaWdodCI6MTAsIkJvdHRvbSI6MH0sIlBhZGRpbmciOnsiJGlkIjoiNyIsIlRvcCI6NSwiTGVmdCI6MTMsIlJpZ2h0IjoxMywiQm90dG9tIjo1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w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xLCJUb2RheU1hcmtlclBvc2l0aW9uIjozLCJRdWlja1Bvc2l0aW9uIjowLCJBYnNvbHV0ZVBvc2l0aW9uIjoxMzU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OS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gsIlNoYXBlVGhpY2tuZXNzIjox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x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xN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klzVmlzaWJsZSI6ZmFsc2UsIk1hcmdpbiI6ZmFsc2V9fSwiR3JpZGxpbmVQYW5lbFN0eWxlIjp7IiRpZCI6IjEyNyIsIkdyaWRsaW5lU3R5bGUiOnsiJGlkIjoiMTI4IiwiTGluZUNvbG9yIjp7IiRpZCI6IjEyOSIsIiR0eXBlIjoiTkxSRS5Db21tb24uRG9tLlNvbGlkQ29sb3JCcnVzaCwgTkxSRS5Db21tb24iLCJDb2xvciI6eyIkaWQiOiIxMzAiLCJBIjozOCwiUiI6OTEsIkciOjE1NSwiQiI6MjEzfX0sIkxpbmVXZWlnaHQiOjEuMCwiTGluZVR5cGUiOjAsIlBhcmVudFN0eWxlIjpudWxsfSwiTWFyZ2luIjp7IiRpZCI6IjEzMSIsIlRvcCI6MCwiTGVmdCI6MCwiUmlnaHQiOjAsIkJvdHRvbSI6MH0sIlBhZGRpbmciOnsiJGlkIjoiMTMyIiwiVG9wIjowLCJMZWZ0IjowLCJSaWdodCI6MCwiQm90dG9tIjowfSwiQmFja2dyb3VuZCI6bnVsbCwiSXNWaXNpYmxlIjp0cnVlLCJXaWR0aCI6MC4wLCJIZWlnaHQiOjAuMCwiQm9yZGVyU3R5bGUiOnsiJGlkIjoiMTMzIiwiTGluZUNvbG9yIjpudWxsLCJMaW5lV2VpZ2h0IjowLjAsIkxpbmVUeXBlIjowLCJQYXJlbnRTdHlsZSI6bnVsbH0sIlBhcmVudFN0eWxlIjpudWxsfSwiU2hvd0VsYXBzZWRUaW1lR3JhZGllbnRTdHlsZSI6ZmFsc2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UtMzFUMjM6NTk6MDAiLCJGb3JtYXQiOiJNTU0iLCJUeXBlIjoyLCJBdXRvRGF0ZVJhbmdlIjp0cnVlLCJXb3JraW5nRGF5cyI6MzEsIlRvZGF5TWFya2VyVGV4dCI6IlRvZGF5IiwiQXV0b1NjYWxlVHlwZSI6dHJ1ZX0sIk1pbGVzdG9uZXMiOltdLCJUYXNrcyI6W3siJGlkIjoiMTYzIiwiR3JvdXBOYW1lIjpudWxsLCJTdGFydERhdGUiOiIyMDIwLTAzLTAxVDAwOjAwOjAwIiwiRW5kRGF0ZSI6IjIwMjAtMDMtMjhUMjM6NTk6MDAiLCJQZXJjZW50YWdlQ29tcGxldGUiOm51bGwsIlN0eWxlIjp7IiRpZCI6IjE2NCIsIlNoYXBlIjo4LCJTaGFwZVRoaWNrbmVzcyI6MSwiRHVyYXRpb25Gb3JtYXQiOjAsIkluY2x1ZGVOb25Xb3JraW5nRGF5c0luRHVyYXRpb24iOmZhbHNlLCJQZXJjZW50YWdlQ29tcGxldGVTdHlsZSI6eyIkaWQiOiIxNjUiLCJGb250U2V0dGluZ3MiOnsiJGlkIjoiMTY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E2NyIsIlRvcCI6MCwiTGVmdCI6MCwiUmlnaHQiOjAsIkJvdHRvbSI6MH0sIlBhZGRpbmciOnsiJGlkIjoiMTY4IiwiVG9wIjowLCJMZWZ0IjowLCJSaWdodCI6MCwiQm90dG9tIjowfSwiQmFja2dyb3VuZCI6eyIkaWQiOiIxNjkiLCJDb2xvciI6eyIkaWQiOiIxNzAiLCJBIjo4OSwiUiI6MCwiRyI6MCwiQiI6MH19LCJJc1Zpc2libGUiOnRydWUsIldpZHRoIjowLjAsIkhlaWdodCI6MC4wLCJCb3JkZXJTdHlsZSI6eyIkaWQiOiIxNzEiLCJMaW5lQ29sb3IiOm51bGwsIkxpbmVXZWlnaHQiOjAuMCwiTGluZVR5cGUiOjAsIlBhcmVudFN0eWxlIjpudWxsfSwiUGFyZW50U3R5bGUiOm51bGx9LCJEdXJhdGlvblN0eWxlIjp7IiRpZCI6IjE3MiIsIkZvbnRTZXR0aW5ncyI6eyIkaWQiOiIxNzMiLCJGb250U2l6ZSI6MTAsIkZvbnROYW1lIjoiQ2FsaWJyaSIsIklzQm9sZCI6ZmFsc2UsIklzSXRhbGljIjpmYWxzZSwiSXNVbmRlcmxpbmVkIjpmYWxzZSwiUGFyZW50U3R5bGUiOm51bGx9LCJBdXRvU2l6ZSI6MCwiRm9yZWdyb3VuZCI6eyIkaWQiOiIxNzQiLCJDb2xvciI6eyIkaWQiOiIxNz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NzYiLCJUb3AiOjAsIkxlZnQiOjAsIlJpZ2h0IjowLCJCb3R0b20iOjB9LCJQYWRkaW5nIjp7IiRpZCI6IjE3NyIsIlRvcCI6MCwiTGVmdCI6MCwiUmlnaHQiOjAsIkJvdHRvbSI6MH0sIkJhY2tncm91bmQiOnsiJGlkIjoiMTc4IiwiQ29sb3IiOnsiJHJlZiI6IjE3MCJ9fSwiSXNWaXNpYmxlIjp0cnVlLCJXaWR0aCI6MC4wLCJIZWlnaHQiOjAuMCwiQm9yZGVyU3R5bGUiOnsiJGlkIjoiMTc5IiwiTGluZUNvbG9yIjpudWxsLCJMaW5lV2VpZ2h0IjowLjAsIkxpbmVUeXBlIjowLCJQYXJlbnRTdHlsZSI6bnVsbH0sIlBhcmVudFN0eWxlIjpudWxsfSwiSG9yaXpvbnRhbENvbm5lY3RvclN0eWxlIjp7IiRpZCI6IjE4MCIsIkxpbmVDb2xvciI6eyIkaWQiOiIxODEiLCIkdHlwZSI6Ik5MUkUuQ29tbW9uLkRvbS5Tb2xpZENvbG9yQnJ1c2gsIE5MUkUuQ29tbW9uIiwiQ29sb3IiOnsiJGlkIjoiMTgyIiwiQSI6MjU1LCJSIjoyMDQsIkciOjIwNCwiQiI6MjA0fX0sIkxpbmVXZWlnaHQiOjEuMCwiTGluZVR5cGUiOjAsIlBhcmVudFN0eWxlIjpudWxsfSwiVmVydGljYWxDb25uZWN0b3JTdHlsZSI6eyIkaWQiOiIxODMiLCJMaW5lQ29sb3IiOnsiJGlkIjoiMTg0IiwiJHR5cGUiOiJOTFJFLkNvbW1vbi5Eb20uU29saWRDb2xvckJydXNoLCBOTFJFLkNvbW1vbiIsIkNvbG9yIjp7IiRpZCI6IjE4NSIsIkEiOjI1NSwiUiI6MjA0LCJHIjoyMDQsIkIiOjIwNH19LCJMaW5lV2VpZ2h0Ijox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g2IiwiTWFyZ2luIjp7IiRpZCI6IjE4NyIsIlRvcCI6MCwiTGVmdCI6NCwiUmlnaHQiOjQsIkJvdHRvbSI6MH0sIlBhZGRpbmciOnsiJGlkIjoiMTg4IiwiVG9wIjowLCJMZWZ0IjowLCJSaWdodCI6MCwiQm90dG9tIjowfSwiQmFja2dyb3VuZCI6eyIkaWQiOiIxODkiLCJDb2xvciI6eyIkaWQiOiIxOTAiLCJBIjoyNTUsIlIiOjkxLCJHIjoxNTUsIkIiOjIxM319LCJJc1Zpc2libGUiOnRydWUsIldpZHRoIjowLjAsIkhlaWdodCI6MTYuMCwiQm9yZGVyU3R5bGUiOnsiJGlkIjoiMTkxIiwiTGluZUNvbG9yIjp7IiRpZCI6IjE5MiIsIiR0eXBlIjoiTkxSRS5Db21tb24uRG9tLlNvbGlkQ29sb3JCcnVzaCwgTkxSRS5Db21tb24iLCJDb2xvciI6eyIkaWQiOiIxOTMiLCJBIjoyNTUsIlIiOjI1NSwiRyI6MCwiQiI6MH19LCJMaW5lV2VpZ2h0IjowLjAsIkxpbmVUeXBlIjowLCJQYXJlbnRTdHlsZSI6bnVsbH0sIlBhcmVudFN0eWxlIjpudWxsfSwiVGl0bGVTdHlsZSI6eyIkaWQiOiIxOTQiLCJGb250U2V0dGluZ3MiOnsiJGlkIjoiMTk1IiwiRm9udFNpemUiOjExLCJGb250TmFtZSI6IkNhbGlicmkiLCJJc0JvbGQiOnRydWUsIklzSXRhbGljIjpmYWxzZSwiSXNVbmRlcmxpbmVkIjpmYWxzZSwiUGFyZW50U3R5bGUiOm51bGx9LCJBdXRvU2l6ZSI6MCwiRm9yZWdyb3VuZCI6eyIkaWQiOiIxOTYiLCJDb2xvciI6eyIkaWQiOiIxOTc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k4IiwiVG9wIjowLCJMZWZ0IjowLCJSaWdodCI6MCwiQm90dG9tIjowfSwiUGFkZGluZyI6eyIkaWQiOiIxOTkiLCJUb3AiOjAsIkxlZnQiOjAsIlJpZ2h0IjowLCJCb3R0b20iOjB9LCJCYWNrZ3JvdW5kIjp7IiRpZCI6IjIwMCIsIkNvbG9yIjp7IiRyZWYiOiIxNzAifX0sIklzVmlzaWJsZSI6dHJ1ZSwiV2lkdGgiOjAuMCwiSGVpZ2h0IjowLjAsIkJvcmRlclN0eWxlIjp7IiRpZCI6IjIwMSIsIkxpbmVDb2xvciI6bnVsbCwiTGluZVdlaWdodCI6MC4wLCJMaW5lVHlwZSI6MCwiUGFyZW50U3R5bGUiOm51bGx9LCJQYXJlbnRTdHlsZSI6bnVsbH0sIkRhdGVTdHlsZSI6eyIkaWQiOiIyMDIiLCJGb250U2V0dGluZ3MiOnsiJGlkIjoiMjAzIiwiRm9udFNpemUiOjEwLCJGb250TmFtZSI6IkNhbGlicmkiLCJJc0JvbGQiOmZhbHNlLCJJc0l0YWxpYyI6ZmFsc2UsIklzVW5kZXJsaW5lZCI6ZmFsc2UsIlBhcmVudFN0eWxlIjpudWxsfSwiQXV0b1NpemUiOjAsIkZvcmVncm91bmQiOnsiJGlkIjoiMjA0IiwiQ29sb3IiOnsiJGlkIjoiMjA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MDYiLCJUb3AiOjAsIkxlZnQiOjAsIlJpZ2h0IjowLCJCb3R0b20iOjB9LCJQYWRkaW5nIjp7IiRpZCI6IjIwNyIsIlRvcCI6MCwiTGVmdCI6MCwiUmlnaHQiOjAsIkJvdHRvbSI6MH0sIkJhY2tncm91bmQiOnsiJGlkIjoiMjA4IiwiQ29sb3IiOnsiJHJlZiI6IjE3MCJ9fSwiSXNWaXNpYmxlIjp0cnVlLCJXaWR0aCI6MC4wLCJIZWlnaHQiOjAuMCwiQm9yZGVyU3R5bGUiOnsiJGlkIjoiMjA5IiwiTGluZUNvbG9yIjpudWxsLCJMaW5lV2VpZ2h0IjowLjAsIkxpbmVUeXBlIjowLCJQYXJlbnRTdHlsZSI6bnVsbH0sIlBhcmVudFN0eWxlIjpudWxsfSwiRGF0ZUZvcm1hdCI6eyIkaWQiOiIyMTA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CwiU21hcnREdXJhdGlvbkFjdGl2YXRlZCI6ZmFsc2UsIkRhdGVGb3JtYXQiOnsiJHJlZiI6IjIxMCJ9LCJJZCI6IjRjZDk1OTFhLWQ2MmMtNGJkMC04ODk0LTNmMWQ3ZDY3OWEyMiIsIkltcG9ydElkIjpudWxsLCJUaXRsZSI6Is6gzrHPgc6xzrTOv8+Ezq3OvyAxIiwiTm90ZSI6bnVsbCwiSHlwZXJsaW5rIjp7IiRpZCI6IjIxMSIsIkFkZHJlc3MiOiIiLCJTdWJBZGRyZXNzIjoiIn0sIklzQ2hhbmdlZCI6ZmFsc2UsIklzTmV3IjpmYWxzZX0seyIkaWQiOiIyMTIiLCJHcm91cE5hbWUiOm51bGwsIlN0YXJ0RGF0ZSI6IjIwMjAtMDMtMjhUMDA6MDA6MDAiLCJFbmREYXRlIjoiMjAyMC0wNC0xMlQyMzo1OTowMCIsIlBlcmNlbnRhZ2VDb21wbGV0ZSI6bnVsbCwiU3R5bGUiOnsiJGlkIjoiMjEzIiwiU2hhcGUiOjgsIlNoYXBlVGhpY2tuZXNzIjoxLCJEdXJhdGlvbkZvcm1hdCI6MCwiSW5jbHVkZU5vbldvcmtpbmdEYXlzSW5EdXJhdGlvbiI6ZmFsc2UsIlBlcmNlbnRhZ2VDb21wbGV0ZVN0eWxlIjp7IiRpZCI6IjIxNCIsIkZvbnRTZXR0aW5ncyI6eyIkaWQiOiIyMT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E2IiwiVG9wIjowLCJMZWZ0IjowLCJSaWdodCI6MCwiQm90dG9tIjowfSwiUGFkZGluZyI6eyIkaWQiOiIyMTciLCJUb3AiOjAsIkxlZnQiOjAsIlJpZ2h0IjowLCJCb3R0b20iOjB9LCJCYWNrZ3JvdW5kIjp7IiRpZCI6IjIxOCIsIkNvbG9yIjp7IiRpZCI6IjIxOSIsIkEiOjg5LCJSIjowLCJHIjowLCJCIjowfX0sIklzVmlzaWJsZSI6dHJ1ZSwiV2lkdGgiOjAuMCwiSGVpZ2h0IjowLjAsIkJvcmRlclN0eWxlIjp7IiRpZCI6IjIyMCIsIkxpbmVDb2xvciI6bnVsbCwiTGluZVdlaWdodCI6MC4wLCJMaW5lVHlwZSI6MCwiUGFyZW50U3R5bGUiOm51bGx9LCJQYXJlbnRTdHlsZSI6bnVsbH0sIkR1cmF0aW9uU3R5bGUiOnsiJGlkIjoiMjIxIiwiRm9udFNldHRpbmdzIjp7IiRpZCI6IjIyMiIsIkZvbnRTaXplIjoxMCwiRm9udE5hbWUiOiJDYWxpYnJpIiwiSXNCb2xkIjpmYWxzZSwiSXNJdGFsaWMiOmZhbHNlLCJJc1VuZGVybGluZWQiOmZhbHNlLCJQYXJlbnRTdHlsZSI6bnVsbH0sIkF1dG9TaXplIjowLCJGb3JlZ3JvdW5kIjp7IiRpZCI6IjIyMyIsIkNvbG9yIjp7IiRpZCI6IjIyN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yNSIsIlRvcCI6MCwiTGVmdCI6MCwiUmlnaHQiOjAsIkJvdHRvbSI6MH0sIlBhZGRpbmciOnsiJGlkIjoiMjI2IiwiVG9wIjowLCJMZWZ0IjowLCJSaWdodCI6MCwiQm90dG9tIjowfSwiQmFja2dyb3VuZCI6eyIkaWQiOiIyMjciLCJDb2xvciI6eyIkcmVmIjoiMjE5In19LCJJc1Zpc2libGUiOnRydWUsIldpZHRoIjowLjAsIkhlaWdodCI6MC4wLCJCb3JkZXJTdHlsZSI6eyIkaWQiOiIyMjgiLCJMaW5lQ29sb3IiOm51bGwsIkxpbmVXZWlnaHQiOjAuMCwiTGluZVR5cGUiOjAsIlBhcmVudFN0eWxlIjpudWxsfSwiUGFyZW50U3R5bGUiOm51bGx9LCJIb3Jpem9udGFsQ29ubmVjdG9yU3R5bGUiOnsiJGlkIjoiMjI5IiwiTGluZUNvbG9yIjp7IiRpZCI6IjIzMCIsIiR0eXBlIjoiTkxSRS5Db21tb24uRG9tLlNvbGlkQ29sb3JCcnVzaCwgTkxSRS5Db21tb24iLCJDb2xvciI6eyIkaWQiOiIyMzEiLCJBIjoyNTUsIlIiOjIwNCwiRyI6MjA0LCJCIjoyMDR9fSwiTGluZVdlaWdodCI6MS4wLCJMaW5lVHlwZSI6MCwiUGFyZW50U3R5bGUiOm51bGx9LCJWZXJ0aWNhbENvbm5lY3RvclN0eWxlIjp7IiRpZCI6IjIzMiIsIkxpbmVDb2xvciI6eyIkaWQiOiIyMzMiLCIkdHlwZSI6Ik5MUkUuQ29tbW9uLkRvbS5Tb2xpZENvbG9yQnJ1c2gsIE5MUkUuQ29tbW9uIiwiQ29sb3IiOnsiJGlkIjoiMjM0IiwiQSI6MjU1LCJSIjoyMDQsIkciOjIwNCwiQiI6MjA0fX0sIkxpbmVXZWlnaHQiOjE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yMzUiLCJNYXJnaW4iOnsiJGlkIjoiMjM2IiwiVG9wIjowLCJMZWZ0Ijo0LCJSaWdodCI6NCwiQm90dG9tIjowfSwiUGFkZGluZyI6eyIkaWQiOiIyMzciLCJUb3AiOjAsIkxlZnQiOjAsIlJpZ2h0IjowLCJCb3R0b20iOjB9LCJCYWNrZ3JvdW5kIjp7IiRpZCI6IjIzOCIsIkNvbG9yIjp7IiRpZCI6IjIzOSIsIkEiOjI1NSwiUiI6MjM3LCJHIjoxMjUsIkIiOjQ5fX0sIklzVmlzaWJsZSI6dHJ1ZSwiV2lkdGgiOjAuMCwiSGVpZ2h0IjoxNi4wLCJCb3JkZXJTdHlsZSI6eyIkaWQiOiIyNDAiLCJMaW5lQ29sb3IiOnsiJGlkIjoiMjQxIiwiJHR5cGUiOiJOTFJFLkNvbW1vbi5Eb20uU29saWRDb2xvckJydXNoLCBOTFJFLkNvbW1vbiIsIkNvbG9yIjp7IiRpZCI6IjI0MiIsIkEiOjI1NSwiUiI6MjU1LCJHIjowLCJCIjowfX0sIkxpbmVXZWlnaHQiOjAuMCwiTGluZVR5cGUiOjAsIlBhcmVudFN0eWxlIjpudWxsfSwiUGFyZW50U3R5bGUiOm51bGx9LCJUaXRsZVN0eWxlIjp7IiRpZCI6IjI0MyIsIkZvbnRTZXR0aW5ncyI6eyIkaWQiOiIyNDQiLCJGb250U2l6ZSI6MTEsIkZvbnROYW1lIjoiQ2FsaWJyaSIsIklzQm9sZCI6dHJ1ZSwiSXNJdGFsaWMiOmZhbHNlLCJJc1VuZGVybGluZWQiOmZhbHNlLCJQYXJlbnRTdHlsZSI6bnVsbH0sIkF1dG9TaXplIjowLCJGb3JlZ3JvdW5kIjp7IiRpZCI6IjI0NSIsIkNvbG9yIjp7IiRpZCI6IjI0Ni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yNDciLCJUb3AiOjAsIkxlZnQiOjAsIlJpZ2h0IjowLCJCb3R0b20iOjB9LCJQYWRkaW5nIjp7IiRpZCI6IjI0OCIsIlRvcCI6MCwiTGVmdCI6MCwiUmlnaHQiOjAsIkJvdHRvbSI6MH0sIkJhY2tncm91bmQiOnsiJGlkIjoiMjQ5IiwiQ29sb3IiOnsiJHJlZiI6IjIxOSJ9fSwiSXNWaXNpYmxlIjp0cnVlLCJXaWR0aCI6MC4wLCJIZWlnaHQiOjAuMCwiQm9yZGVyU3R5bGUiOnsiJGlkIjoiMjUwIiwiTGluZUNvbG9yIjpudWxsLCJMaW5lV2VpZ2h0IjowLjAsIkxpbmVUeXBlIjowLCJQYXJlbnRTdHlsZSI6bnVsbH0sIlBhcmVudFN0eWxlIjpudWxsfSwiRGF0ZVN0eWxlIjp7IiRpZCI6IjI1MSIsIkZvbnRTZXR0aW5ncyI6eyIkaWQiOiIyNTIiLCJGb250U2l6ZSI6MTAsIkZvbnROYW1lIjoiQ2FsaWJyaSIsIklzQm9sZCI6ZmFsc2UsIklzSXRhbGljIjpmYWxzZSwiSXNVbmRlcmxpbmVkIjpmYWxzZSwiUGFyZW50U3R5bGUiOm51bGx9LCJBdXRvU2l6ZSI6MCwiRm9yZWdyb3VuZCI6eyIkaWQiOiIyNTMiLCJDb2xvciI6eyIkaWQiOiIyNTQ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1NSIsIlRvcCI6MCwiTGVmdCI6MCwiUmlnaHQiOjAsIkJvdHRvbSI6MH0sIlBhZGRpbmciOnsiJGlkIjoiMjU2IiwiVG9wIjowLCJMZWZ0IjowLCJSaWdodCI6MCwiQm90dG9tIjowfSwiQmFja2dyb3VuZCI6eyIkaWQiOiIyNTciLCJDb2xvciI6eyIkcmVmIjoiMjE5In19LCJJc1Zpc2libGUiOnRydWUsIldpZHRoIjowLjAsIkhlaWdodCI6MC4wLCJCb3JkZXJTdHlsZSI6eyIkaWQiOiIyNTgiLCJMaW5lQ29sb3IiOm51bGwsIkxpbmVXZWlnaHQiOjAuMCwiTGluZVR5cGUiOjAsIlBhcmVudFN0eWxlIjpudWxsfSwiUGFyZW50U3R5bGUiOm51bGx9LCJEYXRlRm9ybWF0Ijp7IiRpZCI6IjI1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LCJTbWFydER1cmF0aW9uQWN0aXZhdGVkIjpmYWxzZSwiRGF0ZUZvcm1hdCI6eyIkcmVmIjoiMjU5In0sIklkIjoiNzEzOTI1MjQtODJhYy00MjllLWE3YWYtNGU3NmQ2OTFlOWM3IiwiSW1wb3J0SWQiOm51bGwsIlRpdGxlIjoizqDOsc+BzrHOtM6/z4TOrc6/IDIiLCJOb3RlIjpudWxsLCJIeXBlcmxpbmsiOnsiJGlkIjoiMjYwIiwiQWRkcmVzcyI6IiIsIlN1YkFkZHJlc3MiOiIifSwiSXNDaGFuZ2VkIjpmYWxzZSwiSXNOZXciOmZhbHNlfSx7IiRpZCI6IjI2MSIsIkdyb3VwTmFtZSI6bnVsbCwiU3RhcnREYXRlIjoiMjAyMC0wNC0xMlQwMDowMDowMCIsIkVuZERhdGUiOiIyMDIwLTA0LTI2VDIzOjU5OjAwIiwiUGVyY2VudGFnZUNvbXBsZXRlIjpudWxsLCJTdHlsZSI6eyIkaWQiOiIyNjIiLCJTaGFwZSI6OCwiU2hhcGVUaGlja25lc3MiOjEsIkR1cmF0aW9uRm9ybWF0IjowLCJJbmNsdWRlTm9uV29ya2luZ0RheXNJbkR1cmF0aW9uIjpmYWxzZSwiUGVyY2VudGFnZUNvbXBsZXRlU3R5bGUiOnsiJGlkIjoiMjYzIiwiRm9udFNldHRpbmdzIjp7IiRpZCI6IjI2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yNjUiLCJUb3AiOjAsIkxlZnQiOjAsIlJpZ2h0IjowLCJCb3R0b20iOjB9LCJQYWRkaW5nIjp7IiRpZCI6IjI2NiIsIlRvcCI6MCwiTGVmdCI6MCwiUmlnaHQiOjAsIkJvdHRvbSI6MH0sIkJhY2tncm91bmQiOnsiJGlkIjoiMjY3IiwiQ29sb3IiOnsiJGlkIjoiMjY4IiwiQSI6ODksIlIiOjAsIkciOjAsIkIiOjB9fSwiSXNWaXNpYmxlIjp0cnVlLCJXaWR0aCI6MC4wLCJIZWlnaHQiOjAuMCwiQm9yZGVyU3R5bGUiOnsiJGlkIjoiMjY5IiwiTGluZUNvbG9yIjpudWxsLCJMaW5lV2VpZ2h0IjowLjAsIkxpbmVUeXBlIjowLCJQYXJlbnRTdHlsZSI6bnVsbH0sIlBhcmVudFN0eWxlIjpudWxsfSwiRHVyYXRpb25TdHlsZSI6eyIkaWQiOiIyNzAiLCJGb250U2V0dGluZ3MiOnsiJGlkIjoiMjcxIiwiRm9udFNpemUiOjEwLCJGb250TmFtZSI6IkNhbGlicmkiLCJJc0JvbGQiOmZhbHNlLCJJc0l0YWxpYyI6ZmFsc2UsIklzVW5kZXJsaW5lZCI6ZmFsc2UsIlBhcmVudFN0eWxlIjpudWxsfSwiQXV0b1NpemUiOjAsIkZvcmVncm91bmQiOnsiJGlkIjoiMjcyIiwiQ29sb3IiOnsiJGlkIjoiMjc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c0IiwiVG9wIjowLCJMZWZ0IjowLCJSaWdodCI6MCwiQm90dG9tIjowfSwiUGFkZGluZyI6eyIkaWQiOiIyNzUiLCJUb3AiOjAsIkxlZnQiOjAsIlJpZ2h0IjowLCJCb3R0b20iOjB9LCJCYWNrZ3JvdW5kIjp7IiRpZCI6IjI3NiIsIkNvbG9yIjp7IiRyZWYiOiIyNjgifX0sIklzVmlzaWJsZSI6dHJ1ZSwiV2lkdGgiOjAuMCwiSGVpZ2h0IjowLjAsIkJvcmRlclN0eWxlIjp7IiRpZCI6IjI3NyIsIkxpbmVDb2xvciI6bnVsbCwiTGluZVdlaWdodCI6MC4wLCJMaW5lVHlwZSI6MCwiUGFyZW50U3R5bGUiOm51bGx9LCJQYXJlbnRTdHlsZSI6bnVsbH0sIkhvcml6b250YWxDb25uZWN0b3JTdHlsZSI6eyIkaWQiOiIyNzgiLCJMaW5lQ29sb3IiOnsiJGlkIjoiMjc5IiwiJHR5cGUiOiJOTFJFLkNvbW1vbi5Eb20uU29saWRDb2xvckJydXNoLCBOTFJFLkNvbW1vbiIsIkNvbG9yIjp7IiRpZCI6IjI4MCIsIkEiOjI1NSwiUiI6MjA0LCJHIjoyMDQsIkIiOjIwNH19LCJMaW5lV2VpZ2h0IjoxLjAsIkxpbmVUeXBlIjowLCJQYXJlbnRTdHlsZSI6bnVsbH0sIlZlcnRpY2FsQ29ubmVjdG9yU3R5bGUiOnsiJGlkIjoiMjgxIiwiTGluZUNvbG9yIjp7IiRpZCI6IjI4MiIsIiR0eXBlIjoiTkxSRS5Db21tb24uRG9tLlNvbGlkQ29sb3JCcnVzaCwgTkxSRS5Db21tb24iLCJDb2xvciI6eyIkaWQiOiIyODMiLCJBIjoyNTUsIlIiOjIwNCwiRyI6MjA0LCJCIjoyMDR9fSwiTGluZVdlaWdodCI6MS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I4NCIsIk1hcmdpbiI6eyIkaWQiOiIyODUiLCJUb3AiOjAsIkxlZnQiOjQsIlJpZ2h0Ijo0LCJCb3R0b20iOjB9LCJQYWRkaW5nIjp7IiRpZCI6IjI4NiIsIlRvcCI6MCwiTGVmdCI6MCwiUmlnaHQiOjAsIkJvdHRvbSI6MH0sIkJhY2tncm91bmQiOnsiJGlkIjoiMjg3IiwiQ29sb3IiOnsiJGlkIjoiMjg4IiwiQSI6MjU1LCJSIjoyNTUsIkciOjE5MiwiQiI6MH19LCJJc1Zpc2libGUiOnRydWUsIldpZHRoIjowLjAsIkhlaWdodCI6MTYuMCwiQm9yZGVyU3R5bGUiOnsiJGlkIjoiMjg5IiwiTGluZUNvbG9yIjp7IiRpZCI6IjI5MCIsIiR0eXBlIjoiTkxSRS5Db21tb24uRG9tLlNvbGlkQ29sb3JCcnVzaCwgTkxSRS5Db21tb24iLCJDb2xvciI6eyIkaWQiOiIyOTEiLCJBIjoyNTUsIlIiOjI1NSwiRyI6MCwiQiI6MH19LCJMaW5lV2VpZ2h0IjowLjAsIkxpbmVUeXBlIjowLCJQYXJlbnRTdHlsZSI6bnVsbH0sIlBhcmVudFN0eWxlIjpudWxsfSwiVGl0bGVTdHlsZSI6eyIkaWQiOiIyOTIiLCJGb250U2V0dGluZ3MiOnsiJGlkIjoiMjkzIiwiRm9udFNpemUiOjExLCJGb250TmFtZSI6IkNhbGlicmkiLCJJc0JvbGQiOnRydWUsIklzSXRhbGljIjpmYWxzZSwiSXNVbmRlcmxpbmVkIjpmYWxzZSwiUGFyZW50U3R5bGUiOm51bGx9LCJBdXRvU2l6ZSI6MCwiRm9yZWdyb3VuZCI6eyIkaWQiOiIyOTQiLCJDb2xvciI6eyIkaWQiOiIyOTU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jk2IiwiVG9wIjowLCJMZWZ0IjowLCJSaWdodCI6MCwiQm90dG9tIjowfSwiUGFkZGluZyI6eyIkaWQiOiIyOTciLCJUb3AiOjAsIkxlZnQiOjAsIlJpZ2h0IjowLCJCb3R0b20iOjB9LCJCYWNrZ3JvdW5kIjp7IiRpZCI6IjI5OCIsIkNvbG9yIjp7IiRyZWYiOiIyNjgifX0sIklzVmlzaWJsZSI6dHJ1ZSwiV2lkdGgiOjAuMCwiSGVpZ2h0IjowLjAsIkJvcmRlclN0eWxlIjp7IiRpZCI6IjI5OSIsIkxpbmVDb2xvciI6bnVsbCwiTGluZVdlaWdodCI6MC4wLCJMaW5lVHlwZSI6MCwiUGFyZW50U3R5bGUiOm51bGx9LCJQYXJlbnRTdHlsZSI6bnVsbH0sIkRhdGVTdHlsZSI6eyIkaWQiOiIzMDAiLCJGb250U2V0dGluZ3MiOnsiJGlkIjoiMzAxIiwiRm9udFNpemUiOjEwLCJGb250TmFtZSI6IkNhbGlicmkiLCJJc0JvbGQiOmZhbHNlLCJJc0l0YWxpYyI6ZmFsc2UsIklzVW5kZXJsaW5lZCI6ZmFsc2UsIlBhcmVudFN0eWxlIjpudWxsfSwiQXV0b1NpemUiOjAsIkZvcmVncm91bmQiOnsiJGlkIjoiMzAyIiwiQ29sb3IiOnsiJGlkIjoiMzA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zMDQiLCJUb3AiOjAsIkxlZnQiOjAsIlJpZ2h0IjowLCJCb3R0b20iOjB9LCJQYWRkaW5nIjp7IiRpZCI6IjMwNSIsIlRvcCI6MCwiTGVmdCI6MCwiUmlnaHQiOjAsIkJvdHRvbSI6MH0sIkJhY2tncm91bmQiOnsiJGlkIjoiMzA2IiwiQ29sb3IiOnsiJHJlZiI6IjI2OCJ9fSwiSXNWaXNpYmxlIjp0cnVlLCJXaWR0aCI6MC4wLCJIZWlnaHQiOjAuMCwiQm9yZGVyU3R5bGUiOnsiJGlkIjoiMzA3IiwiTGluZUNvbG9yIjpudWxsLCJMaW5lV2VpZ2h0IjowLjAsIkxpbmVUeXBlIjowLCJQYXJlbnRTdHlsZSI6bnVsbH0sIlBhcmVudFN0eWxlIjpudWxsfSwiRGF0ZUZvcm1hdCI6eyIkaWQiOiIzM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21hcnREdXJhdGlvbkFjdGl2YXRlZCI6ZmFsc2UsIkRhdGVGb3JtYXQiOnsiJHJlZiI6IjMwOCJ9LCJJZCI6Ijk1NjQ2OTA3LTk4NDYtNDM1MS04OGNjLTU1N2ZiYTliM2JiNCIsIkltcG9ydElkIjpudWxsLCJUaXRsZSI6Is6gzrHPgc6xzrTOv8+Ezq3OvyAzIiwiTm90ZSI6bnVsbCwiSHlwZXJsaW5rIjp7IiRpZCI6IjMwOSIsIkFkZHJlc3MiOiIiLCJTdWJBZGRyZXNzIjoiIn0sIklzQ2hhbmdlZCI6ZmFsc2UsIklzTmV3IjpmYWxzZX0seyIkaWQiOiIzMTAiLCJHcm91cE5hbWUiOm51bGwsIlN0YXJ0RGF0ZSI6IjIwMjAtMDQtMjZUMDA6MDA6MDAiLCJFbmREYXRlIjoiMjAyMC0wNS0xMFQyMzo1OTowMCIsIlBlcmNlbnRhZ2VDb21wbGV0ZSI6bnVsbCwiU3R5bGUiOnsiJGlkIjoiMzExIiwiU2hhcGUiOjgsIlNoYXBlVGhpY2tuZXNzIjoxLCJEdXJhdGlvbkZvcm1hdCI6MCwiSW5jbHVkZU5vbldvcmtpbmdEYXlzSW5EdXJhdGlvbiI6ZmFsc2UsIlBlcmNlbnRhZ2VDb21wbGV0ZVN0eWxlIjp7IiRpZCI6IjMxMiIsIkZvbnRTZXR0aW5ncyI6eyIkaWQiOiIzMTM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E0IiwiVG9wIjowLCJMZWZ0IjowLCJSaWdodCI6MCwiQm90dG9tIjowfSwiUGFkZGluZyI6eyIkaWQiOiIzMTUiLCJUb3AiOjAsIkxlZnQiOjAsIlJpZ2h0IjowLCJCb3R0b20iOjB9LCJCYWNrZ3JvdW5kIjp7IiRpZCI6IjMxNiIsIkNvbG9yIjp7IiRpZCI6IjMxNyIsIkEiOjg5LCJSIjowLCJHIjowLCJCIjowfX0sIklzVmlzaWJsZSI6dHJ1ZSwiV2lkdGgiOjAuMCwiSGVpZ2h0IjowLjAsIkJvcmRlclN0eWxlIjp7IiRpZCI6IjMxOCIsIkxpbmVDb2xvciI6bnVsbCwiTGluZVdlaWdodCI6MC4wLCJMaW5lVHlwZSI6MCwiUGFyZW50U3R5bGUiOm51bGx9LCJQYXJlbnRTdHlsZSI6bnVsbH0sIkR1cmF0aW9uU3R5bGUiOnsiJGlkIjoiMzE5IiwiRm9udFNldHRpbmdzIjp7IiRpZCI6IjMyMCIsIkZvbnRTaXplIjoxMCwiRm9udE5hbWUiOiJDYWxpYnJpIiwiSXNCb2xkIjpmYWxzZSwiSXNJdGFsaWMiOmZhbHNlLCJJc1VuZGVybGluZWQiOmZhbHNlLCJQYXJlbnRTdHlsZSI6bnVsbH0sIkF1dG9TaXplIjowLCJGb3JlZ3JvdW5kIjp7IiRpZCI6IjMyMSIsIkNvbG9yIjp7IiRpZCI6IjMyM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MyMyIsIlRvcCI6MCwiTGVmdCI6MCwiUmlnaHQiOjAsIkJvdHRvbSI6MH0sIlBhZGRpbmciOnsiJGlkIjoiMzI0IiwiVG9wIjowLCJMZWZ0IjowLCJSaWdodCI6MCwiQm90dG9tIjowfSwiQmFja2dyb3VuZCI6eyIkaWQiOiIzMjUiLCJDb2xvciI6eyIkcmVmIjoiMzE3In19LCJJc1Zpc2libGUiOnRydWUsIldpZHRoIjowLjAsIkhlaWdodCI6MC4wLCJCb3JkZXJTdHlsZSI6eyIkaWQiOiIzMjYiLCJMaW5lQ29sb3IiOm51bGwsIkxpbmVXZWlnaHQiOjAuMCwiTGluZVR5cGUiOjAsIlBhcmVudFN0eWxlIjpudWxsfSwiUGFyZW50U3R5bGUiOm51bGx9LCJIb3Jpem9udGFsQ29ubmVjdG9yU3R5bGUiOnsiJGlkIjoiMzI3IiwiTGluZUNvbG9yIjp7IiRpZCI6IjMyOCIsIiR0eXBlIjoiTkxSRS5Db21tb24uRG9tLlNvbGlkQ29sb3JCcnVzaCwgTkxSRS5Db21tb24iLCJDb2xvciI6eyIkaWQiOiIzMjkiLCJBIjoyNTUsIlIiOjIwNCwiRyI6MjA0LCJCIjoyMDR9fSwiTGluZVdlaWdodCI6MS4wLCJMaW5lVHlwZSI6MCwiUGFyZW50U3R5bGUiOm51bGx9LCJWZXJ0aWNhbENvbm5lY3RvclN0eWxlIjp7IiRpZCI6IjMzMCIsIkxpbmVDb2xvciI6eyIkaWQiOiIzMzEiLCIkdHlwZSI6Ik5MUkUuQ29tbW9uLkRvbS5Tb2xpZENvbG9yQnJ1c2gsIE5MUkUuQ29tbW9uIiwiQ29sb3IiOnsiJGlkIjoiMzMyIiwiQSI6MjU1LCJSIjoyMDQsIkciOjIwNCwiQiI6MjA0fX0sIkxpbmVXZWlnaHQiOjE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zMzMiLCJNYXJnaW4iOnsiJGlkIjoiMzM0IiwiVG9wIjowLCJMZWZ0Ijo0LCJSaWdodCI6NCwiQm90dG9tIjowfSwiUGFkZGluZyI6eyIkaWQiOiIzMzUiLCJUb3AiOjAsIkxlZnQiOjAsIlJpZ2h0IjowLCJCb3R0b20iOjB9LCJCYWNrZ3JvdW5kIjp7IiRpZCI6IjMzNiIsIkNvbG9yIjp7IiRpZCI6IjMzNyIsIkEiOjI1NSwiUiI6MTEyLCJHIjoxNzMsIkIiOjcxfX0sIklzVmlzaWJsZSI6dHJ1ZSwiV2lkdGgiOjAuMCwiSGVpZ2h0IjoxNi4wLCJCb3JkZXJTdHlsZSI6eyIkaWQiOiIzMzgiLCJMaW5lQ29sb3IiOnsiJGlkIjoiMzM5IiwiJHR5cGUiOiJOTFJFLkNvbW1vbi5Eb20uU29saWRDb2xvckJydXNoLCBOTFJFLkNvbW1vbiIsIkNvbG9yIjp7IiRpZCI6IjM0MCIsIkEiOjI1NSwiUiI6MjU1LCJHIjowLCJCIjowfX0sIkxpbmVXZWlnaHQiOjAuMCwiTGluZVR5cGUiOjAsIlBhcmVudFN0eWxlIjpudWxsfSwiUGFyZW50U3R5bGUiOm51bGx9LCJUaXRsZVN0eWxlIjp7IiRpZCI6IjM0MSIsIkZvbnRTZXR0aW5ncyI6eyIkaWQiOiIzNDIiLCJGb250U2l6ZSI6MTEsIkZvbnROYW1lIjoiQ2FsaWJyaSIsIklzQm9sZCI6dHJ1ZSwiSXNJdGFsaWMiOmZhbHNlLCJJc1VuZGVybGluZWQiOmZhbHNlLCJQYXJlbnRTdHlsZSI6bnVsbH0sIkF1dG9TaXplIjowLCJGb3JlZ3JvdW5kIjp7IiRpZCI6IjM0MyIsIkNvbG9yIjp7IiRpZCI6IjM0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zNDUiLCJUb3AiOjAsIkxlZnQiOjAsIlJpZ2h0IjowLCJCb3R0b20iOjB9LCJQYWRkaW5nIjp7IiRpZCI6IjM0NiIsIlRvcCI6MCwiTGVmdCI6MCwiUmlnaHQiOjAsIkJvdHRvbSI6MH0sIkJhY2tncm91bmQiOnsiJGlkIjoiMzQ3IiwiQ29sb3IiOnsiJHJlZiI6IjMxNyJ9fSwiSXNWaXNpYmxlIjp0cnVlLCJXaWR0aCI6MC4wLCJIZWlnaHQiOjAuMCwiQm9yZGVyU3R5bGUiOnsiJGlkIjoiMzQ4IiwiTGluZUNvbG9yIjpudWxsLCJMaW5lV2VpZ2h0IjowLjAsIkxpbmVUeXBlIjowLCJQYXJlbnRTdHlsZSI6bnVsbH0sIlBhcmVudFN0eWxlIjpudWxsfSwiRGF0ZVN0eWxlIjp7IiRpZCI6IjM0OSIsIkZvbnRTZXR0aW5ncyI6eyIkaWQiOiIzNTAiLCJGb250U2l6ZSI6MTAsIkZvbnROYW1lIjoiQ2FsaWJyaSIsIklzQm9sZCI6ZmFsc2UsIklzSXRhbGljIjpmYWxzZSwiSXNVbmRlcmxpbmVkIjpmYWxzZSwiUGFyZW50U3R5bGUiOm51bGx9LCJBdXRvU2l6ZSI6MCwiRm9yZWdyb3VuZCI6eyIkaWQiOiIzNTEiLCJDb2xvciI6eyIkaWQiOiIzNTI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M1MyIsIlRvcCI6MCwiTGVmdCI6MCwiUmlnaHQiOjAsIkJvdHRvbSI6MH0sIlBhZGRpbmciOnsiJGlkIjoiMzU0IiwiVG9wIjowLCJMZWZ0IjowLCJSaWdodCI6MCwiQm90dG9tIjowfSwiQmFja2dyb3VuZCI6eyIkaWQiOiIzNTUiLCJDb2xvciI6eyIkcmVmIjoiMzE3In19LCJJc1Zpc2libGUiOnRydWUsIldpZHRoIjowLjAsIkhlaWdodCI6MC4wLCJCb3JkZXJTdHlsZSI6eyIkaWQiOiIzNTYiLCJMaW5lQ29sb3IiOm51bGwsIkxpbmVXZWlnaHQiOjAuMCwiTGluZVR5cGUiOjAsIlBhcmVudFN0eWxlIjpudWxsfSwiUGFyZW50U3R5bGUiOm51bGx9LCJEYXRlRm9ybWF0Ijp7IiRpZCI6IjM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zLCJTbWFydER1cmF0aW9uQWN0aXZhdGVkIjpmYWxzZSwiRGF0ZUZvcm1hdCI6eyIkcmVmIjoiMzU3In0sIklkIjoiMDc4NTJkOGYtMGRlZS00MjM1LWI0MjQtY2RhZDMxZDA5NmU2IiwiSW1wb3J0SWQiOm51bGwsIlRpdGxlIjoizqDOsc+BzrHOtM6/z4TOrc6/IDQiLCJOb3RlIjpudWxsLCJIeXBlcmxpbmsiOnsiJGlkIjoiMzU4IiwiQWRkcmVzcyI6IiIsIlN1YkFkZHJlc3MiOiIifSwiSXNDaGFuZ2VkIjpmYWxzZSwiSXNOZXciOmZhbHNlfSx7IiRpZCI6IjM1OSIsIkdyb3VwTmFtZSI6bnVsbCwiU3RhcnREYXRlIjoiMjAyMC0wNS0xMFQwMDowMDowMCIsIkVuZERhdGUiOiIyMDIwLTA1LTI0VDIzOjU5OjAwIiwiUGVyY2VudGFnZUNvbXBsZXRlIjpudWxsLCJTdHlsZSI6eyIkaWQiOiIzNjAiLCJTaGFwZSI6OCwiU2hhcGVUaGlja25lc3MiOjEsIkR1cmF0aW9uRm9ybWF0IjowLCJJbmNsdWRlTm9uV29ya2luZ0RheXNJbkR1cmF0aW9uIjpmYWxzZSwiUGVyY2VudGFnZUNvbXBsZXRlU3R5bGUiOnsiJGlkIjoiMzYxIiwiRm9udFNldHRpbmdzIjp7IiRpZCI6IjM2M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zNjMiLCJUb3AiOjAsIkxlZnQiOjAsIlJpZ2h0IjowLCJCb3R0b20iOjB9LCJQYWRkaW5nIjp7IiRpZCI6IjM2NCIsIlRvcCI6MCwiTGVmdCI6MCwiUmlnaHQiOjAsIkJvdHRvbSI6MH0sIkJhY2tncm91bmQiOnsiJGlkIjoiMzY1IiwiQ29sb3IiOnsiJGlkIjoiMzY2IiwiQSI6ODksIlIiOjAsIkciOjAsIkIiOjB9fSwiSXNWaXNpYmxlIjp0cnVlLCJXaWR0aCI6MC4wLCJIZWlnaHQiOjAuMCwiQm9yZGVyU3R5bGUiOnsiJGlkIjoiMzY3IiwiTGluZUNvbG9yIjpudWxsLCJMaW5lV2VpZ2h0IjowLjAsIkxpbmVUeXBlIjowLCJQYXJlbnRTdHlsZSI6bnVsbH0sIlBhcmVudFN0eWxlIjpudWxsfSwiRHVyYXRpb25TdHlsZSI6eyIkaWQiOiIzNjgiLCJGb250U2V0dGluZ3MiOnsiJGlkIjoiMzY5IiwiRm9udFNpemUiOjEwLCJGb250TmFtZSI6IkNhbGlicmkiLCJJc0JvbGQiOmZhbHNlLCJJc0l0YWxpYyI6ZmFsc2UsIklzVW5kZXJsaW5lZCI6ZmFsc2UsIlBhcmVudFN0eWxlIjpudWxsfSwiQXV0b1NpemUiOjAsIkZvcmVncm91bmQiOnsiJGlkIjoiMzcwIiwiQ29sb3IiOnsiJGlkIjoiMzcx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cyIiwiVG9wIjowLCJMZWZ0IjowLCJSaWdodCI6MCwiQm90dG9tIjowfSwiUGFkZGluZyI6eyIkaWQiOiIzNzMiLCJUb3AiOjAsIkxlZnQiOjAsIlJpZ2h0IjowLCJCb3R0b20iOjB9LCJCYWNrZ3JvdW5kIjp7IiRpZCI6IjM3NCIsIkNvbG9yIjp7IiRyZWYiOiIzNjYifX0sIklzVmlzaWJsZSI6dHJ1ZSwiV2lkdGgiOjAuMCwiSGVpZ2h0IjowLjAsIkJvcmRlclN0eWxlIjp7IiRpZCI6IjM3NSIsIkxpbmVDb2xvciI6bnVsbCwiTGluZVdlaWdodCI6MC4wLCJMaW5lVHlwZSI6MCwiUGFyZW50U3R5bGUiOm51bGx9LCJQYXJlbnRTdHlsZSI6bnVsbH0sIkhvcml6b250YWxDb25uZWN0b3JTdHlsZSI6eyIkaWQiOiIzNzYiLCJMaW5lQ29sb3IiOnsiJGlkIjoiMzc3IiwiJHR5cGUiOiJOTFJFLkNvbW1vbi5Eb20uU29saWRDb2xvckJydXNoLCBOTFJFLkNvbW1vbiIsIkNvbG9yIjp7IiRpZCI6IjM3OCIsIkEiOjI1NSwiUiI6MjA0LCJHIjoyMDQsIkIiOjIwNH19LCJMaW5lV2VpZ2h0IjoxLjAsIkxpbmVUeXBlIjowLCJQYXJlbnRTdHlsZSI6bnVsbH0sIlZlcnRpY2FsQ29ubmVjdG9yU3R5bGUiOnsiJGlkIjoiMzc5IiwiTGluZUNvbG9yIjp7IiRpZCI6IjM4MCIsIiR0eXBlIjoiTkxSRS5Db21tb24uRG9tLlNvbGlkQ29sb3JCcnVzaCwgTkxSRS5Db21tb24iLCJDb2xvciI6eyIkaWQiOiIzODEiLCJBIjoyNTUsIlIiOjIwNCwiRyI6MjA0LCJCIjoyMDR9fSwiTGluZVdlaWdodCI6MS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M4MiIsIk1hcmdpbiI6eyIkaWQiOiIzODMiLCJUb3AiOjAsIkxlZnQiOjQsIlJpZ2h0Ijo0LCJCb3R0b20iOjB9LCJQYWRkaW5nIjp7IiRpZCI6IjM4NCIsIlRvcCI6MCwiTGVmdCI6MCwiUmlnaHQiOjAsIkJvdHRvbSI6MH0sIkJhY2tncm91bmQiOnsiJGlkIjoiMzg1IiwiQ29sb3IiOnsiJGlkIjoiMzg2IiwiQSI6MjU1LCJSIjoxODEsIkciOjEzMCwiQiI6MjE4fX0sIklzVmlzaWJsZSI6dHJ1ZSwiV2lkdGgiOjAuMCwiSGVpZ2h0IjoxNi4wLCJCb3JkZXJTdHlsZSI6eyIkaWQiOiIzODciLCJMaW5lQ29sb3IiOnsiJGlkIjoiMzg4IiwiJHR5cGUiOiJOTFJFLkNvbW1vbi5Eb20uU29saWRDb2xvckJydXNoLCBOTFJFLkNvbW1vbiIsIkNvbG9yIjp7IiRpZCI6IjM4OSIsIkEiOjI1NSwiUiI6MjU1LCJHIjowLCJCIjowfX0sIkxpbmVXZWlnaHQiOjAuMCwiTGluZVR5cGUiOjAsIlBhcmVudFN0eWxlIjpudWxsfSwiUGFyZW50U3R5bGUiOm51bGx9LCJUaXRsZVN0eWxlIjp7IiRpZCI6IjM5MCIsIkZvbnRTZXR0aW5ncyI6eyIkaWQiOiIzOTEiLCJGb250U2l6ZSI6MTEsIkZvbnROYW1lIjoiQ2FsaWJyaSIsIklzQm9sZCI6dHJ1ZSwiSXNJdGFsaWMiOmZhbHNlLCJJc1VuZGVybGluZWQiOmZhbHNlLCJQYXJlbnRTdHlsZSI6bnVsbH0sIkF1dG9TaXplIjowLCJGb3JlZ3JvdW5kIjp7IiRpZCI6IjM5MiIsIkNvbG9yIjp7IiRpZCI6IjM5My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zOTQiLCJUb3AiOjAsIkxlZnQiOjAsIlJpZ2h0IjowLCJCb3R0b20iOjB9LCJQYWRkaW5nIjp7IiRpZCI6IjM5NSIsIlRvcCI6MCwiTGVmdCI6MCwiUmlnaHQiOjAsIkJvdHRvbSI6MH0sIkJhY2tncm91bmQiOnsiJGlkIjoiMzk2IiwiQ29sb3IiOnsiJHJlZiI6IjM2NiJ9fSwiSXNWaXNpYmxlIjp0cnVlLCJXaWR0aCI6MC4wLCJIZWlnaHQiOjAuMCwiQm9yZGVyU3R5bGUiOnsiJGlkIjoiMzk3IiwiTGluZUNvbG9yIjpudWxsLCJMaW5lV2VpZ2h0IjowLjAsIkxpbmVUeXBlIjowLCJQYXJlbnRTdHlsZSI6bnVsbH0sIlBhcmVudFN0eWxlIjpudWxsfSwiRGF0ZVN0eWxlIjp7IiRpZCI6IjM5OCIsIkZvbnRTZXR0aW5ncyI6eyIkaWQiOiIzOTkiLCJGb250U2l6ZSI6MTAsIkZvbnROYW1lIjoiQ2FsaWJyaSIsIklzQm9sZCI6ZmFsc2UsIklzSXRhbGljIjpmYWxzZSwiSXNVbmRlcmxpbmVkIjpmYWxzZSwiUGFyZW50U3R5bGUiOm51bGx9LCJBdXRvU2l6ZSI6MCwiRm9yZWdyb3VuZCI6eyIkaWQiOiI0MDAiLCJDb2xvciI6eyIkaWQiOiI0MDE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QwMiIsIlRvcCI6MCwiTGVmdCI6MCwiUmlnaHQiOjAsIkJvdHRvbSI6MH0sIlBhZGRpbmciOnsiJGlkIjoiNDAzIiwiVG9wIjowLCJMZWZ0IjowLCJSaWdodCI6MCwiQm90dG9tIjowfSwiQmFja2dyb3VuZCI6eyIkaWQiOiI0MDQiLCJDb2xvciI6eyIkcmVmIjoiMzY2In19LCJJc1Zpc2libGUiOnRydWUsIldpZHRoIjowLjAsIkhlaWdodCI6MC4wLCJCb3JkZXJTdHlsZSI6eyIkaWQiOiI0MDUiLCJMaW5lQ29sb3IiOm51bGwsIkxpbmVXZWlnaHQiOjAuMCwiTGluZVR5cGUiOjAsIlBhcmVudFN0eWxlIjpudWxsfSwiUGFyZW50U3R5bGUiOm51bGx9LCJEYXRlRm9ybWF0Ijp7IiRpZCI6IjQ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NDA2In0sIklkIjoiNjc3MDUyMjEtZTZlNy00YjhiLWEzYzMtMGVlMjczMGI2N2VkIiwiSW1wb3J0SWQiOm51bGwsIlRpdGxlIjoizqDOsc+BzrHOtM6/z4TOrc6/IDUiLCJOb3RlIjpudWxsLCJIeXBlcmxpbmsiOnsiJGlkIjoiNDA3IiwiQWRkcmVzcyI6IiIsIlN1YkFkZHJlc3MiOiIifSwiSXNDaGFuZ2VkIjpmYWxzZSwiSXNOZXciOmZhbHNlfSx7IiRpZCI6IjQwOCIsIkdyb3VwTmFtZSI6bnVsbCwiU3RhcnREYXRlIjoiMjAyMC0wNS0yMFQwMDowMDowMCIsIkVuZERhdGUiOiIyMDIwLTA1LTMxVDIzOjU5OjAwIiwiUGVyY2VudGFnZUNvbXBsZXRlIjpudWxsLCJTdHlsZSI6eyIkaWQiOiI0MDkiLCJTaGFwZSI6OCwiU2hhcGVUaGlja25lc3MiOjEsIkR1cmF0aW9uRm9ybWF0IjowLCJJbmNsdWRlTm9uV29ya2luZ0RheXNJbkR1cmF0aW9uIjpmYWxzZSwiUGVyY2VudGFnZUNvbXBsZXRlU3R5bGUiOnsiJGlkIjoiNDEwIiwiRm9udFNldHRpbmdzIjp7IiRpZCI6IjQxM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0MTIiLCJUb3AiOjAsIkxlZnQiOjAsIlJpZ2h0IjowLCJCb3R0b20iOjB9LCJQYWRkaW5nIjp7IiRpZCI6IjQxMyIsIlRvcCI6MCwiTGVmdCI6MCwiUmlnaHQiOjAsIkJvdHRvbSI6MH0sIkJhY2tncm91bmQiOnsiJGlkIjoiNDE0IiwiQ29sb3IiOnsiJGlkIjoiNDE1IiwiQSI6ODksIlIiOjAsIkciOjAsIkIiOjB9fSwiSXNWaXNpYmxlIjp0cnVlLCJXaWR0aCI6MC4wLCJIZWlnaHQiOjAuMCwiQm9yZGVyU3R5bGUiOnsiJGlkIjoiNDE2IiwiTGluZUNvbG9yIjpudWxsLCJMaW5lV2VpZ2h0IjowLjAsIkxpbmVUeXBlIjowLCJQYXJlbnRTdHlsZSI6bnVsbH0sIlBhcmVudFN0eWxlIjpudWxsfSwiRHVyYXRpb25TdHlsZSI6eyIkaWQiOiI0MTciLCJGb250U2V0dGluZ3MiOnsiJGlkIjoiNDE4IiwiRm9udFNpemUiOjEwLCJGb250TmFtZSI6IkNhbGlicmkiLCJJc0JvbGQiOmZhbHNlLCJJc0l0YWxpYyI6ZmFsc2UsIklzVW5kZXJsaW5lZCI6ZmFsc2UsIlBhcmVudFN0eWxlIjpudWxsfSwiQXV0b1NpemUiOjAsIkZvcmVncm91bmQiOnsiJGlkIjoiNDE5IiwiQ29sb3IiOnsiJGlkIjoiNDI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IxIiwiVG9wIjowLCJMZWZ0IjowLCJSaWdodCI6MCwiQm90dG9tIjowfSwiUGFkZGluZyI6eyIkaWQiOiI0MjIiLCJUb3AiOjAsIkxlZnQiOjAsIlJpZ2h0IjowLCJCb3R0b20iOjB9LCJCYWNrZ3JvdW5kIjp7IiRpZCI6IjQyMyIsIkNvbG9yIjp7IiRyZWYiOiI0MTUifX0sIklzVmlzaWJsZSI6dHJ1ZSwiV2lkdGgiOjAuMCwiSGVpZ2h0IjowLjAsIkJvcmRlclN0eWxlIjp7IiRpZCI6IjQyNCIsIkxpbmVDb2xvciI6bnVsbCwiTGluZVdlaWdodCI6MC4wLCJMaW5lVHlwZSI6MCwiUGFyZW50U3R5bGUiOm51bGx9LCJQYXJlbnRTdHlsZSI6bnVsbH0sIkhvcml6b250YWxDb25uZWN0b3JTdHlsZSI6eyIkaWQiOiI0MjUiLCJMaW5lQ29sb3IiOnsiJGlkIjoiNDI2IiwiJHR5cGUiOiJOTFJFLkNvbW1vbi5Eb20uU29saWRDb2xvckJydXNoLCBOTFJFLkNvbW1vbiIsIkNvbG9yIjp7IiRpZCI6IjQyNyIsIkEiOjI1NSwiUiI6MjA0LCJHIjoyMDQsIkIiOjIwNH19LCJMaW5lV2VpZ2h0IjoxLjAsIkxpbmVUeXBlIjowLCJQYXJlbnRTdHlsZSI6bnVsbH0sIlZlcnRpY2FsQ29ubmVjdG9yU3R5bGUiOnsiJGlkIjoiNDI4IiwiTGluZUNvbG9yIjp7IiRpZCI6IjQyOSIsIiR0eXBlIjoiTkxSRS5Db21tb24uRG9tLlNvbGlkQ29sb3JCcnVzaCwgTkxSRS5Db21tb24iLCJDb2xvciI6eyIkaWQiOiI0MzAiLCJBIjoyNTUsIlIiOjIwNCwiRyI6MjA0LCJCIjoyMDR9fSwiTGluZVdlaWdodCI6MS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QzMSIsIk1hcmdpbiI6eyIkaWQiOiI0MzIiLCJUb3AiOjAsIkxlZnQiOjQsIlJpZ2h0Ijo0LCJCb3R0b20iOjB9LCJQYWRkaW5nIjp7IiRpZCI6IjQzMyIsIlRvcCI6MCwiTGVmdCI6MCwiUmlnaHQiOjAsIkJvdHRvbSI6MH0sIkJhY2tncm91bmQiOnsiJGlkIjoiNDM0IiwiQ29sb3IiOnsiJGlkIjoiNDM1IiwiQSI6MjU1LCJSIjoyMzQsIkciOjIyLCJCIjozMH19LCJJc1Zpc2libGUiOnRydWUsIldpZHRoIjowLjAsIkhlaWdodCI6MTYuMCwiQm9yZGVyU3R5bGUiOnsiJGlkIjoiNDM2IiwiTGluZUNvbG9yIjp7IiRpZCI6IjQzNyIsIiR0eXBlIjoiTkxSRS5Db21tb24uRG9tLlNvbGlkQ29sb3JCcnVzaCwgTkxSRS5Db21tb24iLCJDb2xvciI6eyIkaWQiOiI0MzgiLCJBIjoyNTUsIlIiOjI1NSwiRyI6MCwiQiI6MH19LCJMaW5lV2VpZ2h0IjowLjAsIkxpbmVUeXBlIjowLCJQYXJlbnRTdHlsZSI6bnVsbH0sIlBhcmVudFN0eWxlIjpudWxsfSwiVGl0bGVTdHlsZSI6eyIkaWQiOiI0MzkiLCJGb250U2V0dGluZ3MiOnsiJGlkIjoiNDQwIiwiRm9udFNpemUiOjExLCJGb250TmFtZSI6IkNhbGlicmkiLCJJc0JvbGQiOnRydWUsIklzSXRhbGljIjpmYWxzZSwiSXNVbmRlcmxpbmVkIjpmYWxzZSwiUGFyZW50U3R5bGUiOm51bGx9LCJBdXRvU2l6ZSI6MCwiRm9yZWdyb3VuZCI6eyIkaWQiOiI0NDEiLCJDb2xvciI6eyIkaWQiOiI0NDI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NDQzIiwiVG9wIjowLCJMZWZ0IjowLCJSaWdodCI6MCwiQm90dG9tIjowfSwiUGFkZGluZyI6eyIkaWQiOiI0NDQiLCJUb3AiOjAsIkxlZnQiOjAsIlJpZ2h0IjowLCJCb3R0b20iOjB9LCJCYWNrZ3JvdW5kIjp7IiRpZCI6IjQ0NSIsIkNvbG9yIjp7IiRyZWYiOiI0MTUifX0sIklzVmlzaWJsZSI6dHJ1ZSwiV2lkdGgiOjAuMCwiSGVpZ2h0IjowLjAsIkJvcmRlclN0eWxlIjp7IiRpZCI6IjQ0NiIsIkxpbmVDb2xvciI6bnVsbCwiTGluZVdlaWdodCI6MC4wLCJMaW5lVHlwZSI6MCwiUGFyZW50U3R5bGUiOm51bGx9LCJQYXJlbnRTdHlsZSI6bnVsbH0sIkRhdGVTdHlsZSI6eyIkaWQiOiI0NDciLCJGb250U2V0dGluZ3MiOnsiJGlkIjoiNDQ4IiwiRm9udFNpemUiOjEwLCJGb250TmFtZSI6IkNhbGlicmkiLCJJc0JvbGQiOmZhbHNlLCJJc0l0YWxpYyI6ZmFsc2UsIklzVW5kZXJsaW5lZCI6ZmFsc2UsIlBhcmVudFN0eWxlIjpudWxsfSwiQXV0b1NpemUiOjAsIkZvcmVncm91bmQiOnsiJGlkIjoiNDQ5IiwiQ29sb3IiOnsiJGlkIjoiNDUw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0NTEiLCJUb3AiOjAsIkxlZnQiOjAsIlJpZ2h0IjowLCJCb3R0b20iOjB9LCJQYWRkaW5nIjp7IiRpZCI6IjQ1MiIsIlRvcCI6MCwiTGVmdCI6MCwiUmlnaHQiOjAsIkJvdHRvbSI6MH0sIkJhY2tncm91bmQiOnsiJGlkIjoiNDUzIiwiQ29sb3IiOnsiJHJlZiI6IjQxNSJ9fSwiSXNWaXNpYmxlIjp0cnVlLCJXaWR0aCI6MC4wLCJIZWlnaHQiOjAuMCwiQm9yZGVyU3R5bGUiOnsiJGlkIjoiNDU0IiwiTGluZUNvbG9yIjpudWxsLCJMaW5lV2VpZ2h0IjowLjAsIkxpbmVUeXBlIjowLCJQYXJlbnRTdHlsZSI6bnVsbH0sIlBhcmVudFN0eWxlIjpudWxsfSwiRGF0ZUZvcm1hdCI6eyIkaWQiOiI0NT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Q1NSJ9LCJJZCI6Ijk5MzAyMTE5LTQ4MWMtNDJjNy1iNzg4LTA0M2I2OWFhNmQ2MSIsIkltcG9ydElkIjpudWxsLCJUaXRsZSI6Is6gzrHPgc6xzrTOv8+Ezq3OvyA2IiwiTm90ZSI6bnVsbCwiSHlwZXJsaW5rIjp7IiRpZCI6IjQ1NiIsIkFkZHJlc3MiOiIiLCJTdWJBZGRyZXNzIjoiIn0sIklzQ2hhbmdlZCI6ZmFsc2UsIklzTmV3IjpmYWxzZX1dLCJTd2ltbGFuZXMiOltdLCJNc1Byb2plY3RJdGVtc1RyZWUiOnsiJGlkIjoiNDU3IiwiUm9vdCI6eyJJbXBvcnRJZCI6bnVsbCwiSXNJbXBvcnRlZCI6ZmFsc2UsIkNoaWxkcmVuIjpbXX19LCJNZXRhZGF0YSI6eyIkaWQiOiI0NTgiLCJSZWNlbnRDb2xvcnNDb2xsZWN0aW9uIjoiW1wiI0ZGQjIwRTEyXCIsXCIjRkY2RjMxOThcIixcIiNGRjcwQUQ0N1wiLFwiI0ZGRkZDMDAwXCIsXCIjRkZBNUE1QTVcIixcIiNGRkVEN0QzMVwiXSJ9LCJTZXR0aW5ncyI6eyIkaWQiOiI0NTkiLCJJbXBhT3B0aW9ucyI6eyIkaWQiOiI0NjA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0NjEiLCJVc2VUaW1lIjpmYWxzZSwiV29ya0RheVN0YXJ0IjoiMDA6MDA6MDAiLCJXb3JrRGF5RW5kIjoiMjM6NTk6MDAifSwiTGFzdFVzZWRUZW1wbGF0ZUlkIjoiOGFmMjQyMDAtOTZjOS00OWVmLTgyMzEtMjVlYzZmNjc0Y2RjIn0="/>
  <p:tag name="__MASTER" val="__part_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89</Words>
  <Application>Microsoft Office PowerPoint</Application>
  <PresentationFormat>Widescreen</PresentationFormat>
  <Paragraphs>41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Νίκος Νίνος</dc:creator>
  <cp:lastModifiedBy>Νίκος Νίνος</cp:lastModifiedBy>
  <cp:revision>3</cp:revision>
  <dcterms:created xsi:type="dcterms:W3CDTF">2020-03-19T17:45:23Z</dcterms:created>
  <dcterms:modified xsi:type="dcterms:W3CDTF">2020-03-19T21:51:12Z</dcterms:modified>
</cp:coreProperties>
</file>