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7C80"/>
    <a:srgbClr val="66FF33"/>
    <a:srgbClr val="FF5050"/>
    <a:srgbClr val="FF0000"/>
    <a:srgbClr val="FF3300"/>
    <a:srgbClr val="4BACC6"/>
    <a:srgbClr val="7C9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433" autoAdjust="0"/>
  </p:normalViewPr>
  <p:slideViewPr>
    <p:cSldViewPr snapToGrid="0">
      <p:cViewPr>
        <p:scale>
          <a:sx n="125" d="100"/>
          <a:sy n="125" d="100"/>
        </p:scale>
        <p:origin x="396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81542-8950-4C07-92E8-63BEDD22D014}" type="datetimeFigureOut">
              <a:rPr lang="el-GR" smtClean="0"/>
              <a:t>27/3/2020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4FEAF-6480-426D-B8C5-85407480DB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855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4FEAF-6480-426D-B8C5-85407480DBB7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44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23-8E3F-4DC8-8EC5-3ADC4B6BFB23}" type="datetimeFigureOut">
              <a:rPr lang="el-GR" smtClean="0"/>
              <a:t>27/3/2020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5EAB-334D-4AC7-8D0E-BEE4A2381D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36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23-8E3F-4DC8-8EC5-3ADC4B6BFB23}" type="datetimeFigureOut">
              <a:rPr lang="el-GR" smtClean="0"/>
              <a:t>27/3/2020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5EAB-334D-4AC7-8D0E-BEE4A2381D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123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23-8E3F-4DC8-8EC5-3ADC4B6BFB23}" type="datetimeFigureOut">
              <a:rPr lang="el-GR" smtClean="0"/>
              <a:t>27/3/2020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5EAB-334D-4AC7-8D0E-BEE4A2381D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808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23-8E3F-4DC8-8EC5-3ADC4B6BFB23}" type="datetimeFigureOut">
              <a:rPr lang="el-GR" smtClean="0"/>
              <a:t>27/3/2020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5EAB-334D-4AC7-8D0E-BEE4A2381D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871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23-8E3F-4DC8-8EC5-3ADC4B6BFB23}" type="datetimeFigureOut">
              <a:rPr lang="el-GR" smtClean="0"/>
              <a:t>27/3/2020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5EAB-334D-4AC7-8D0E-BEE4A2381D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928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23-8E3F-4DC8-8EC5-3ADC4B6BFB23}" type="datetimeFigureOut">
              <a:rPr lang="el-GR" smtClean="0"/>
              <a:t>27/3/2020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5EAB-334D-4AC7-8D0E-BEE4A2381D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629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23-8E3F-4DC8-8EC5-3ADC4B6BFB23}" type="datetimeFigureOut">
              <a:rPr lang="el-GR" smtClean="0"/>
              <a:t>27/3/2020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5EAB-334D-4AC7-8D0E-BEE4A2381D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62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23-8E3F-4DC8-8EC5-3ADC4B6BFB23}" type="datetimeFigureOut">
              <a:rPr lang="el-GR" smtClean="0"/>
              <a:t>27/3/2020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5EAB-334D-4AC7-8D0E-BEE4A2381D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416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23-8E3F-4DC8-8EC5-3ADC4B6BFB23}" type="datetimeFigureOut">
              <a:rPr lang="el-GR" smtClean="0"/>
              <a:t>27/3/2020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5EAB-334D-4AC7-8D0E-BEE4A2381D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337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23-8E3F-4DC8-8EC5-3ADC4B6BFB23}" type="datetimeFigureOut">
              <a:rPr lang="el-GR" smtClean="0"/>
              <a:t>27/3/2020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5EAB-334D-4AC7-8D0E-BEE4A2381D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73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723-8E3F-4DC8-8EC5-3ADC4B6BFB23}" type="datetimeFigureOut">
              <a:rPr lang="el-GR" smtClean="0"/>
              <a:t>27/3/2020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5EAB-334D-4AC7-8D0E-BEE4A2381D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110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5E723-8E3F-4DC8-8EC5-3ADC4B6BFB23}" type="datetimeFigureOut">
              <a:rPr lang="el-GR" smtClean="0"/>
              <a:t>27/3/2020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C5EAB-334D-4AC7-8D0E-BEE4A2381D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349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67.xml"/><Relationship Id="rId21" Type="http://schemas.openxmlformats.org/officeDocument/2006/relationships/tags" Target="../tags/tag162.xml"/><Relationship Id="rId42" Type="http://schemas.openxmlformats.org/officeDocument/2006/relationships/tags" Target="../tags/tag183.xml"/><Relationship Id="rId47" Type="http://schemas.openxmlformats.org/officeDocument/2006/relationships/tags" Target="../tags/tag188.xml"/><Relationship Id="rId63" Type="http://schemas.openxmlformats.org/officeDocument/2006/relationships/tags" Target="../tags/tag204.xml"/><Relationship Id="rId68" Type="http://schemas.openxmlformats.org/officeDocument/2006/relationships/tags" Target="../tags/tag209.xml"/><Relationship Id="rId84" Type="http://schemas.openxmlformats.org/officeDocument/2006/relationships/tags" Target="../tags/tag225.xml"/><Relationship Id="rId89" Type="http://schemas.openxmlformats.org/officeDocument/2006/relationships/tags" Target="../tags/tag230.xml"/><Relationship Id="rId7" Type="http://schemas.openxmlformats.org/officeDocument/2006/relationships/tags" Target="../tags/tag148.xml"/><Relationship Id="rId71" Type="http://schemas.openxmlformats.org/officeDocument/2006/relationships/tags" Target="../tags/tag212.xml"/><Relationship Id="rId92" Type="http://schemas.openxmlformats.org/officeDocument/2006/relationships/tags" Target="../tags/tag233.xml"/><Relationship Id="rId2" Type="http://schemas.openxmlformats.org/officeDocument/2006/relationships/tags" Target="../tags/tag143.xml"/><Relationship Id="rId16" Type="http://schemas.openxmlformats.org/officeDocument/2006/relationships/tags" Target="../tags/tag157.xml"/><Relationship Id="rId29" Type="http://schemas.openxmlformats.org/officeDocument/2006/relationships/tags" Target="../tags/tag170.xml"/><Relationship Id="rId11" Type="http://schemas.openxmlformats.org/officeDocument/2006/relationships/tags" Target="../tags/tag152.xml"/><Relationship Id="rId24" Type="http://schemas.openxmlformats.org/officeDocument/2006/relationships/tags" Target="../tags/tag165.xml"/><Relationship Id="rId32" Type="http://schemas.openxmlformats.org/officeDocument/2006/relationships/tags" Target="../tags/tag173.xml"/><Relationship Id="rId37" Type="http://schemas.openxmlformats.org/officeDocument/2006/relationships/tags" Target="../tags/tag178.xml"/><Relationship Id="rId40" Type="http://schemas.openxmlformats.org/officeDocument/2006/relationships/tags" Target="../tags/tag181.xml"/><Relationship Id="rId45" Type="http://schemas.openxmlformats.org/officeDocument/2006/relationships/tags" Target="../tags/tag186.xml"/><Relationship Id="rId53" Type="http://schemas.openxmlformats.org/officeDocument/2006/relationships/tags" Target="../tags/tag194.xml"/><Relationship Id="rId58" Type="http://schemas.openxmlformats.org/officeDocument/2006/relationships/tags" Target="../tags/tag199.xml"/><Relationship Id="rId66" Type="http://schemas.openxmlformats.org/officeDocument/2006/relationships/tags" Target="../tags/tag207.xml"/><Relationship Id="rId74" Type="http://schemas.openxmlformats.org/officeDocument/2006/relationships/tags" Target="../tags/tag215.xml"/><Relationship Id="rId79" Type="http://schemas.openxmlformats.org/officeDocument/2006/relationships/tags" Target="../tags/tag220.xml"/><Relationship Id="rId87" Type="http://schemas.openxmlformats.org/officeDocument/2006/relationships/tags" Target="../tags/tag228.xml"/><Relationship Id="rId102" Type="http://schemas.openxmlformats.org/officeDocument/2006/relationships/tags" Target="../tags/tag243.xml"/><Relationship Id="rId5" Type="http://schemas.openxmlformats.org/officeDocument/2006/relationships/tags" Target="../tags/tag146.xml"/><Relationship Id="rId61" Type="http://schemas.openxmlformats.org/officeDocument/2006/relationships/tags" Target="../tags/tag202.xml"/><Relationship Id="rId82" Type="http://schemas.openxmlformats.org/officeDocument/2006/relationships/tags" Target="../tags/tag223.xml"/><Relationship Id="rId90" Type="http://schemas.openxmlformats.org/officeDocument/2006/relationships/tags" Target="../tags/tag231.xml"/><Relationship Id="rId95" Type="http://schemas.openxmlformats.org/officeDocument/2006/relationships/tags" Target="../tags/tag236.xml"/><Relationship Id="rId19" Type="http://schemas.openxmlformats.org/officeDocument/2006/relationships/tags" Target="../tags/tag160.xml"/><Relationship Id="rId14" Type="http://schemas.openxmlformats.org/officeDocument/2006/relationships/tags" Target="../tags/tag155.xml"/><Relationship Id="rId22" Type="http://schemas.openxmlformats.org/officeDocument/2006/relationships/tags" Target="../tags/tag163.xml"/><Relationship Id="rId27" Type="http://schemas.openxmlformats.org/officeDocument/2006/relationships/tags" Target="../tags/tag168.xml"/><Relationship Id="rId30" Type="http://schemas.openxmlformats.org/officeDocument/2006/relationships/tags" Target="../tags/tag171.xml"/><Relationship Id="rId35" Type="http://schemas.openxmlformats.org/officeDocument/2006/relationships/tags" Target="../tags/tag176.xml"/><Relationship Id="rId43" Type="http://schemas.openxmlformats.org/officeDocument/2006/relationships/tags" Target="../tags/tag184.xml"/><Relationship Id="rId48" Type="http://schemas.openxmlformats.org/officeDocument/2006/relationships/tags" Target="../tags/tag189.xml"/><Relationship Id="rId56" Type="http://schemas.openxmlformats.org/officeDocument/2006/relationships/tags" Target="../tags/tag197.xml"/><Relationship Id="rId64" Type="http://schemas.openxmlformats.org/officeDocument/2006/relationships/tags" Target="../tags/tag205.xml"/><Relationship Id="rId69" Type="http://schemas.openxmlformats.org/officeDocument/2006/relationships/tags" Target="../tags/tag210.xml"/><Relationship Id="rId77" Type="http://schemas.openxmlformats.org/officeDocument/2006/relationships/tags" Target="../tags/tag218.xml"/><Relationship Id="rId100" Type="http://schemas.openxmlformats.org/officeDocument/2006/relationships/tags" Target="../tags/tag241.xml"/><Relationship Id="rId8" Type="http://schemas.openxmlformats.org/officeDocument/2006/relationships/tags" Target="../tags/tag149.xml"/><Relationship Id="rId51" Type="http://schemas.openxmlformats.org/officeDocument/2006/relationships/tags" Target="../tags/tag192.xml"/><Relationship Id="rId72" Type="http://schemas.openxmlformats.org/officeDocument/2006/relationships/tags" Target="../tags/tag213.xml"/><Relationship Id="rId80" Type="http://schemas.openxmlformats.org/officeDocument/2006/relationships/tags" Target="../tags/tag221.xml"/><Relationship Id="rId85" Type="http://schemas.openxmlformats.org/officeDocument/2006/relationships/tags" Target="../tags/tag226.xml"/><Relationship Id="rId93" Type="http://schemas.openxmlformats.org/officeDocument/2006/relationships/tags" Target="../tags/tag234.xml"/><Relationship Id="rId98" Type="http://schemas.openxmlformats.org/officeDocument/2006/relationships/tags" Target="../tags/tag239.xml"/><Relationship Id="rId3" Type="http://schemas.openxmlformats.org/officeDocument/2006/relationships/tags" Target="../tags/tag144.xml"/><Relationship Id="rId12" Type="http://schemas.openxmlformats.org/officeDocument/2006/relationships/tags" Target="../tags/tag153.xml"/><Relationship Id="rId17" Type="http://schemas.openxmlformats.org/officeDocument/2006/relationships/tags" Target="../tags/tag158.xml"/><Relationship Id="rId25" Type="http://schemas.openxmlformats.org/officeDocument/2006/relationships/tags" Target="../tags/tag166.xml"/><Relationship Id="rId33" Type="http://schemas.openxmlformats.org/officeDocument/2006/relationships/tags" Target="../tags/tag174.xml"/><Relationship Id="rId38" Type="http://schemas.openxmlformats.org/officeDocument/2006/relationships/tags" Target="../tags/tag179.xml"/><Relationship Id="rId46" Type="http://schemas.openxmlformats.org/officeDocument/2006/relationships/tags" Target="../tags/tag187.xml"/><Relationship Id="rId59" Type="http://schemas.openxmlformats.org/officeDocument/2006/relationships/tags" Target="../tags/tag200.xml"/><Relationship Id="rId67" Type="http://schemas.openxmlformats.org/officeDocument/2006/relationships/tags" Target="../tags/tag208.xml"/><Relationship Id="rId103" Type="http://schemas.openxmlformats.org/officeDocument/2006/relationships/tags" Target="../tags/tag244.xml"/><Relationship Id="rId20" Type="http://schemas.openxmlformats.org/officeDocument/2006/relationships/tags" Target="../tags/tag161.xml"/><Relationship Id="rId41" Type="http://schemas.openxmlformats.org/officeDocument/2006/relationships/tags" Target="../tags/tag182.xml"/><Relationship Id="rId54" Type="http://schemas.openxmlformats.org/officeDocument/2006/relationships/tags" Target="../tags/tag195.xml"/><Relationship Id="rId62" Type="http://schemas.openxmlformats.org/officeDocument/2006/relationships/tags" Target="../tags/tag203.xml"/><Relationship Id="rId70" Type="http://schemas.openxmlformats.org/officeDocument/2006/relationships/tags" Target="../tags/tag211.xml"/><Relationship Id="rId75" Type="http://schemas.openxmlformats.org/officeDocument/2006/relationships/tags" Target="../tags/tag216.xml"/><Relationship Id="rId83" Type="http://schemas.openxmlformats.org/officeDocument/2006/relationships/tags" Target="../tags/tag224.xml"/><Relationship Id="rId88" Type="http://schemas.openxmlformats.org/officeDocument/2006/relationships/tags" Target="../tags/tag229.xml"/><Relationship Id="rId91" Type="http://schemas.openxmlformats.org/officeDocument/2006/relationships/tags" Target="../tags/tag232.xml"/><Relationship Id="rId96" Type="http://schemas.openxmlformats.org/officeDocument/2006/relationships/tags" Target="../tags/tag237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5" Type="http://schemas.openxmlformats.org/officeDocument/2006/relationships/tags" Target="../tags/tag156.xml"/><Relationship Id="rId23" Type="http://schemas.openxmlformats.org/officeDocument/2006/relationships/tags" Target="../tags/tag164.xml"/><Relationship Id="rId28" Type="http://schemas.openxmlformats.org/officeDocument/2006/relationships/tags" Target="../tags/tag169.xml"/><Relationship Id="rId36" Type="http://schemas.openxmlformats.org/officeDocument/2006/relationships/tags" Target="../tags/tag177.xml"/><Relationship Id="rId49" Type="http://schemas.openxmlformats.org/officeDocument/2006/relationships/tags" Target="../tags/tag190.xml"/><Relationship Id="rId57" Type="http://schemas.openxmlformats.org/officeDocument/2006/relationships/tags" Target="../tags/tag198.xml"/><Relationship Id="rId10" Type="http://schemas.openxmlformats.org/officeDocument/2006/relationships/tags" Target="../tags/tag151.xml"/><Relationship Id="rId31" Type="http://schemas.openxmlformats.org/officeDocument/2006/relationships/tags" Target="../tags/tag172.xml"/><Relationship Id="rId44" Type="http://schemas.openxmlformats.org/officeDocument/2006/relationships/tags" Target="../tags/tag185.xml"/><Relationship Id="rId52" Type="http://schemas.openxmlformats.org/officeDocument/2006/relationships/tags" Target="../tags/tag193.xml"/><Relationship Id="rId60" Type="http://schemas.openxmlformats.org/officeDocument/2006/relationships/tags" Target="../tags/tag201.xml"/><Relationship Id="rId65" Type="http://schemas.openxmlformats.org/officeDocument/2006/relationships/tags" Target="../tags/tag206.xml"/><Relationship Id="rId73" Type="http://schemas.openxmlformats.org/officeDocument/2006/relationships/tags" Target="../tags/tag214.xml"/><Relationship Id="rId78" Type="http://schemas.openxmlformats.org/officeDocument/2006/relationships/tags" Target="../tags/tag219.xml"/><Relationship Id="rId81" Type="http://schemas.openxmlformats.org/officeDocument/2006/relationships/tags" Target="../tags/tag222.xml"/><Relationship Id="rId86" Type="http://schemas.openxmlformats.org/officeDocument/2006/relationships/tags" Target="../tags/tag227.xml"/><Relationship Id="rId94" Type="http://schemas.openxmlformats.org/officeDocument/2006/relationships/tags" Target="../tags/tag235.xml"/><Relationship Id="rId99" Type="http://schemas.openxmlformats.org/officeDocument/2006/relationships/tags" Target="../tags/tag240.xml"/><Relationship Id="rId101" Type="http://schemas.openxmlformats.org/officeDocument/2006/relationships/tags" Target="../tags/tag242.xml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3" Type="http://schemas.openxmlformats.org/officeDocument/2006/relationships/tags" Target="../tags/tag154.xml"/><Relationship Id="rId18" Type="http://schemas.openxmlformats.org/officeDocument/2006/relationships/tags" Target="../tags/tag159.xml"/><Relationship Id="rId39" Type="http://schemas.openxmlformats.org/officeDocument/2006/relationships/tags" Target="../tags/tag180.xml"/><Relationship Id="rId34" Type="http://schemas.openxmlformats.org/officeDocument/2006/relationships/tags" Target="../tags/tag175.xml"/><Relationship Id="rId50" Type="http://schemas.openxmlformats.org/officeDocument/2006/relationships/tags" Target="../tags/tag191.xml"/><Relationship Id="rId55" Type="http://schemas.openxmlformats.org/officeDocument/2006/relationships/tags" Target="../tags/tag196.xml"/><Relationship Id="rId76" Type="http://schemas.openxmlformats.org/officeDocument/2006/relationships/tags" Target="../tags/tag217.xml"/><Relationship Id="rId97" Type="http://schemas.openxmlformats.org/officeDocument/2006/relationships/tags" Target="../tags/tag238.xml"/><Relationship Id="rId10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TLSHAPE_SL_9d2f85e9444b4461b37945cd12adffd7_BackgroundRectangle"/>
          <p:cNvSpPr/>
          <p:nvPr>
            <p:custDataLst>
              <p:tags r:id="rId2"/>
            </p:custDataLst>
          </p:nvPr>
        </p:nvSpPr>
        <p:spPr>
          <a:xfrm>
            <a:off x="63500" y="879602"/>
            <a:ext cx="11774400" cy="1087269"/>
          </a:xfrm>
          <a:prstGeom prst="rect">
            <a:avLst/>
          </a:prstGeom>
          <a:solidFill>
            <a:schemeClr val="accent2">
              <a:lumMod val="40000"/>
              <a:lumOff val="60000"/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OTLSHAPE_SL_be5552314a694663a6d652474b284668_BackgroundRectangle"/>
          <p:cNvSpPr/>
          <p:nvPr>
            <p:custDataLst>
              <p:tags r:id="rId3"/>
            </p:custDataLst>
          </p:nvPr>
        </p:nvSpPr>
        <p:spPr>
          <a:xfrm>
            <a:off x="72552" y="2056505"/>
            <a:ext cx="11765347" cy="2114378"/>
          </a:xfrm>
          <a:prstGeom prst="rect">
            <a:avLst/>
          </a:prstGeom>
          <a:solidFill>
            <a:srgbClr val="4F81BD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OTLSHAPE_SL_d75ec361c817458f816c391c71ae6358_BackgroundRectangle"/>
          <p:cNvSpPr/>
          <p:nvPr>
            <p:custDataLst>
              <p:tags r:id="rId4"/>
            </p:custDataLst>
          </p:nvPr>
        </p:nvSpPr>
        <p:spPr>
          <a:xfrm>
            <a:off x="53924" y="4270578"/>
            <a:ext cx="11799567" cy="1188214"/>
          </a:xfrm>
          <a:prstGeom prst="rect">
            <a:avLst/>
          </a:prstGeom>
          <a:solidFill>
            <a:srgbClr val="C0504D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6" name="OTLSHAPE_SL_4b4a513eec334ce4acbfc919f260714b_BackgroundRectangle"/>
          <p:cNvSpPr/>
          <p:nvPr>
            <p:custDataLst>
              <p:tags r:id="rId5"/>
            </p:custDataLst>
          </p:nvPr>
        </p:nvSpPr>
        <p:spPr>
          <a:xfrm>
            <a:off x="53021" y="5569992"/>
            <a:ext cx="11800470" cy="851047"/>
          </a:xfrm>
          <a:prstGeom prst="rect">
            <a:avLst/>
          </a:prstGeom>
          <a:solidFill>
            <a:srgbClr val="9BBB59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" name="OTLSHAPE_TB_00000000000000000000000000000000_LeftEndCaps"/>
          <p:cNvSpPr txBox="1"/>
          <p:nvPr>
            <p:custDataLst>
              <p:tags r:id="rId6"/>
            </p:custDataLst>
          </p:nvPr>
        </p:nvSpPr>
        <p:spPr>
          <a:xfrm>
            <a:off x="588259" y="234324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l-GR" b="1" spc="-38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el-GR" b="1" spc="-38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7"/>
            </p:custDataLst>
          </p:nvPr>
        </p:nvSpPr>
        <p:spPr>
          <a:xfrm>
            <a:off x="1178724" y="183354"/>
            <a:ext cx="10659176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OTLSHAPE_SL_9d2f85e9444b4461b37945cd12adffd7_HeaderRectangle"/>
          <p:cNvSpPr/>
          <p:nvPr>
            <p:custDataLst>
              <p:tags r:id="rId8"/>
            </p:custDataLst>
          </p:nvPr>
        </p:nvSpPr>
        <p:spPr>
          <a:xfrm>
            <a:off x="63500" y="879602"/>
            <a:ext cx="1244600" cy="1087269"/>
          </a:xfrm>
          <a:prstGeom prst="rect">
            <a:avLst/>
          </a:prstGeom>
          <a:solidFill>
            <a:srgbClr val="F79646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TLSHAPE_SL_be5552314a694663a6d652474b284668_HeaderRectangle"/>
          <p:cNvSpPr/>
          <p:nvPr>
            <p:custDataLst>
              <p:tags r:id="rId9"/>
            </p:custDataLst>
          </p:nvPr>
        </p:nvSpPr>
        <p:spPr>
          <a:xfrm>
            <a:off x="72333" y="2066566"/>
            <a:ext cx="1244600" cy="2114378"/>
          </a:xfrm>
          <a:prstGeom prst="rect">
            <a:avLst/>
          </a:prstGeom>
          <a:solidFill>
            <a:srgbClr val="4F81BD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OTLSHAPE_SL_d75ec361c817458f816c391c71ae6358_HeaderRectangle"/>
          <p:cNvSpPr/>
          <p:nvPr>
            <p:custDataLst>
              <p:tags r:id="rId10"/>
            </p:custDataLst>
          </p:nvPr>
        </p:nvSpPr>
        <p:spPr>
          <a:xfrm>
            <a:off x="53924" y="4270578"/>
            <a:ext cx="1244600" cy="1188214"/>
          </a:xfrm>
          <a:prstGeom prst="rect">
            <a:avLst/>
          </a:prstGeom>
          <a:solidFill>
            <a:srgbClr val="C0504D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OTLSHAPE_SL_4b4a513eec334ce4acbfc919f260714b_HeaderRectangle"/>
          <p:cNvSpPr/>
          <p:nvPr>
            <p:custDataLst>
              <p:tags r:id="rId11"/>
            </p:custDataLst>
          </p:nvPr>
        </p:nvSpPr>
        <p:spPr>
          <a:xfrm>
            <a:off x="53021" y="5569992"/>
            <a:ext cx="1244600" cy="851047"/>
          </a:xfrm>
          <a:prstGeom prst="rect">
            <a:avLst/>
          </a:prstGeom>
          <a:solidFill>
            <a:srgbClr val="9BBB59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29" name="OTLSHAPE_G_00000000000000000000000000000000_ShapeBelow0"/>
          <p:cNvCxnSpPr/>
          <p:nvPr>
            <p:custDataLst>
              <p:tags r:id="rId12"/>
            </p:custDataLst>
          </p:nvPr>
        </p:nvCxnSpPr>
        <p:spPr>
          <a:xfrm flipH="1">
            <a:off x="3165840" y="904004"/>
            <a:ext cx="2831" cy="5517035"/>
          </a:xfrm>
          <a:prstGeom prst="line">
            <a:avLst/>
          </a:prstGeom>
          <a:ln w="9525" cap="flat" cmpd="sng" algn="ctr">
            <a:solidFill>
              <a:schemeClr val="tx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1"/>
          <p:cNvCxnSpPr/>
          <p:nvPr>
            <p:custDataLst>
              <p:tags r:id="rId13"/>
            </p:custDataLst>
          </p:nvPr>
        </p:nvCxnSpPr>
        <p:spPr>
          <a:xfrm flipH="1">
            <a:off x="4890968" y="857401"/>
            <a:ext cx="1127" cy="5563638"/>
          </a:xfrm>
          <a:prstGeom prst="line">
            <a:avLst/>
          </a:prstGeom>
          <a:ln w="9525" cap="flat" cmpd="sng" algn="ctr">
            <a:solidFill>
              <a:schemeClr val="tx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G_00000000000000000000000000000000_ShapeBelow2"/>
          <p:cNvCxnSpPr/>
          <p:nvPr>
            <p:custDataLst>
              <p:tags r:id="rId14"/>
            </p:custDataLst>
          </p:nvPr>
        </p:nvCxnSpPr>
        <p:spPr>
          <a:xfrm flipH="1">
            <a:off x="6583919" y="851097"/>
            <a:ext cx="10565" cy="5569942"/>
          </a:xfrm>
          <a:prstGeom prst="line">
            <a:avLst/>
          </a:prstGeom>
          <a:ln w="9525" cap="flat" cmpd="sng" algn="ctr">
            <a:solidFill>
              <a:schemeClr val="tx1">
                <a:lumMod val="95000"/>
                <a:lumOff val="5000"/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G_00000000000000000000000000000000_ShapeBelow3"/>
          <p:cNvCxnSpPr/>
          <p:nvPr>
            <p:custDataLst>
              <p:tags r:id="rId15"/>
            </p:custDataLst>
          </p:nvPr>
        </p:nvCxnSpPr>
        <p:spPr>
          <a:xfrm>
            <a:off x="8175340" y="832001"/>
            <a:ext cx="56089" cy="5589038"/>
          </a:xfrm>
          <a:prstGeom prst="line">
            <a:avLst/>
          </a:prstGeom>
          <a:ln w="9525" cap="flat" cmpd="sng" algn="ctr">
            <a:solidFill>
              <a:schemeClr val="tx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SLT_d399fd19486f4cf2b2240251181917c4_Shape"/>
          <p:cNvSpPr/>
          <p:nvPr>
            <p:custDataLst>
              <p:tags r:id="rId16"/>
            </p:custDataLst>
          </p:nvPr>
        </p:nvSpPr>
        <p:spPr>
          <a:xfrm>
            <a:off x="1428666" y="917703"/>
            <a:ext cx="1415991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EFA66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OTLSHAPE_SLT_f52cf99926ae4bf395d1d0ad579c5dbb_Shape"/>
          <p:cNvSpPr/>
          <p:nvPr>
            <p:custDataLst>
              <p:tags r:id="rId17"/>
            </p:custDataLst>
          </p:nvPr>
        </p:nvSpPr>
        <p:spPr>
          <a:xfrm>
            <a:off x="1428666" y="1184403"/>
            <a:ext cx="1415991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EFA66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OTLSHAPE_SLT_e9741bc62e4f4a879b3194584f91e6e4_Shape"/>
          <p:cNvSpPr/>
          <p:nvPr>
            <p:custDataLst>
              <p:tags r:id="rId18"/>
            </p:custDataLst>
          </p:nvPr>
        </p:nvSpPr>
        <p:spPr>
          <a:xfrm>
            <a:off x="1428666" y="1451103"/>
            <a:ext cx="1426108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EFA66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7" name="OTLSHAPE_SLT_d44687b1979e4d3fa93f2663ec9f774c_Shape"/>
          <p:cNvSpPr/>
          <p:nvPr>
            <p:custDataLst>
              <p:tags r:id="rId19"/>
            </p:custDataLst>
          </p:nvPr>
        </p:nvSpPr>
        <p:spPr>
          <a:xfrm>
            <a:off x="2819338" y="2106374"/>
            <a:ext cx="2082033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5" name="OTLSHAPE_SLT_4aa4218ee30146309159b9412244feff_Shape"/>
          <p:cNvSpPr/>
          <p:nvPr>
            <p:custDataLst>
              <p:tags r:id="rId20"/>
            </p:custDataLst>
          </p:nvPr>
        </p:nvSpPr>
        <p:spPr>
          <a:xfrm>
            <a:off x="2806460" y="2395414"/>
            <a:ext cx="2094912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3" name="OTLSHAPE_SLT_c95e476241a2491aa822967eb38722ab_Shape"/>
          <p:cNvSpPr/>
          <p:nvPr>
            <p:custDataLst>
              <p:tags r:id="rId21"/>
            </p:custDataLst>
          </p:nvPr>
        </p:nvSpPr>
        <p:spPr>
          <a:xfrm>
            <a:off x="4258979" y="2685760"/>
            <a:ext cx="2335505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1" name="OTLSHAPE_SLT_786b8ac0ebf744c6a78900fb839c0cc8_Shape"/>
          <p:cNvSpPr/>
          <p:nvPr>
            <p:custDataLst>
              <p:tags r:id="rId22"/>
            </p:custDataLst>
          </p:nvPr>
        </p:nvSpPr>
        <p:spPr>
          <a:xfrm>
            <a:off x="4901371" y="2945243"/>
            <a:ext cx="1693113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9" name="OTLSHAPE_SLT_be49b94e2b704201b2b8c1c656ced398_Shape"/>
          <p:cNvSpPr/>
          <p:nvPr>
            <p:custDataLst>
              <p:tags r:id="rId23"/>
            </p:custDataLst>
          </p:nvPr>
        </p:nvSpPr>
        <p:spPr>
          <a:xfrm>
            <a:off x="4904310" y="3206177"/>
            <a:ext cx="1679609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7" name="OTLSHAPE_SLT_706c1e21113a4315877f3a96cd018830_Shape"/>
          <p:cNvSpPr/>
          <p:nvPr>
            <p:custDataLst>
              <p:tags r:id="rId24"/>
            </p:custDataLst>
          </p:nvPr>
        </p:nvSpPr>
        <p:spPr>
          <a:xfrm>
            <a:off x="8225917" y="4852514"/>
            <a:ext cx="1280564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CC3300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5" name="OTLSHAPE_SLT_b305ea76b3e34e2dbdfe3d462b015fe5_Shape"/>
          <p:cNvSpPr/>
          <p:nvPr>
            <p:custDataLst>
              <p:tags r:id="rId25"/>
            </p:custDataLst>
          </p:nvPr>
        </p:nvSpPr>
        <p:spPr>
          <a:xfrm>
            <a:off x="4907148" y="4326861"/>
            <a:ext cx="2202724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CC3300">
              <a:alpha val="65098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OTLSHAPE_SLT_d399fd19486f4cf2b2240251181917c4_ShapePercentage" hidden="1"/>
          <p:cNvSpPr/>
          <p:nvPr>
            <p:custDataLst>
              <p:tags r:id="rId26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OTLSHAPE_SLT_f52cf99926ae4bf395d1d0ad579c5dbb_ShapePercentage" hidden="1"/>
          <p:cNvSpPr/>
          <p:nvPr>
            <p:custDataLst>
              <p:tags r:id="rId27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OTLSHAPE_SLT_e9741bc62e4f4a879b3194584f91e6e4_ShapePercentage" hidden="1"/>
          <p:cNvSpPr/>
          <p:nvPr>
            <p:custDataLst>
              <p:tags r:id="rId28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OTLSHAPE_SLT_d44687b1979e4d3fa93f2663ec9f774c_ShapePercentage" hidden="1"/>
          <p:cNvSpPr/>
          <p:nvPr>
            <p:custDataLst>
              <p:tags r:id="rId29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6" name="OTLSHAPE_SLT_4aa4218ee30146309159b9412244feff_ShapePercentage" hidden="1"/>
          <p:cNvSpPr/>
          <p:nvPr>
            <p:custDataLst>
              <p:tags r:id="rId30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4" name="OTLSHAPE_SLT_c95e476241a2491aa822967eb38722ab_ShapePercentage" hidden="1"/>
          <p:cNvSpPr/>
          <p:nvPr>
            <p:custDataLst>
              <p:tags r:id="rId31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2" name="OTLSHAPE_SLT_786b8ac0ebf744c6a78900fb839c0cc8_ShapePercentage" hidden="1"/>
          <p:cNvSpPr/>
          <p:nvPr>
            <p:custDataLst>
              <p:tags r:id="rId32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0" name="OTLSHAPE_SLT_be49b94e2b704201b2b8c1c656ced398_ShapePercentage" hidden="1"/>
          <p:cNvSpPr/>
          <p:nvPr>
            <p:custDataLst>
              <p:tags r:id="rId33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8" name="OTLSHAPE_SLT_706c1e21113a4315877f3a96cd018830_ShapePercentage" hidden="1"/>
          <p:cNvSpPr/>
          <p:nvPr>
            <p:custDataLst>
              <p:tags r:id="rId34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6" name="OTLSHAPE_SLT_b305ea76b3e34e2dbdfe3d462b015fe5_ShapePercentage" hidden="1"/>
          <p:cNvSpPr/>
          <p:nvPr>
            <p:custDataLst>
              <p:tags r:id="rId35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OTLSHAPE_SL_9d2f85e9444b4461b37945cd12adffd7_Header"/>
          <p:cNvSpPr txBox="1"/>
          <p:nvPr>
            <p:custDataLst>
              <p:tags r:id="rId36"/>
            </p:custDataLst>
          </p:nvPr>
        </p:nvSpPr>
        <p:spPr>
          <a:xfrm>
            <a:off x="73013" y="1277145"/>
            <a:ext cx="1244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l-GR" sz="1200" dirty="0" smtClean="0">
                <a:solidFill>
                  <a:srgbClr val="0A1829"/>
                </a:solidFill>
                <a:latin typeface="Calibri" panose="020F0502020204030204" pitchFamily="34" charset="0"/>
              </a:rPr>
              <a:t>Ανάλυση Έργου</a:t>
            </a:r>
            <a:endParaRPr lang="el-GR" sz="1200" dirty="0">
              <a:solidFill>
                <a:srgbClr val="0A1829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_be5552314a694663a6d652474b284668_Header"/>
          <p:cNvSpPr txBox="1"/>
          <p:nvPr>
            <p:custDataLst>
              <p:tags r:id="rId37"/>
            </p:custDataLst>
          </p:nvPr>
        </p:nvSpPr>
        <p:spPr>
          <a:xfrm>
            <a:off x="47244" y="2917228"/>
            <a:ext cx="1244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l-GR" sz="1200" dirty="0" smtClean="0">
                <a:solidFill>
                  <a:srgbClr val="182B41"/>
                </a:solidFill>
                <a:latin typeface="Calibri" panose="020F0502020204030204" pitchFamily="34" charset="0"/>
              </a:rPr>
              <a:t>Σχεδίαση Έργου</a:t>
            </a:r>
            <a:endParaRPr lang="el-GR" sz="1200" dirty="0">
              <a:solidFill>
                <a:srgbClr val="182B4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SL_d75ec361c817458f816c391c71ae6358_Header"/>
          <p:cNvSpPr txBox="1"/>
          <p:nvPr>
            <p:custDataLst>
              <p:tags r:id="rId38"/>
            </p:custDataLst>
          </p:nvPr>
        </p:nvSpPr>
        <p:spPr>
          <a:xfrm>
            <a:off x="76105" y="4616866"/>
            <a:ext cx="1244600" cy="5910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l-GR" sz="1200" dirty="0" smtClean="0">
                <a:solidFill>
                  <a:srgbClr val="421817"/>
                </a:solidFill>
                <a:latin typeface="Calibri" panose="020F0502020204030204" pitchFamily="34" charset="0"/>
              </a:rPr>
              <a:t>Υλοποίηση Έργου</a:t>
            </a:r>
            <a:endParaRPr lang="el-GR" sz="1200" dirty="0">
              <a:solidFill>
                <a:srgbClr val="421817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_4b4a513eec334ce4acbfc919f260714b_Header"/>
          <p:cNvSpPr txBox="1"/>
          <p:nvPr>
            <p:custDataLst>
              <p:tags r:id="rId39"/>
            </p:custDataLst>
          </p:nvPr>
        </p:nvSpPr>
        <p:spPr>
          <a:xfrm>
            <a:off x="53021" y="5820892"/>
            <a:ext cx="1244600" cy="2971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 smtClean="0">
                <a:solidFill>
                  <a:srgbClr val="34411B"/>
                </a:solidFill>
                <a:latin typeface="Calibri" panose="020F0502020204030204" pitchFamily="34" charset="0"/>
              </a:rPr>
              <a:t>Testing </a:t>
            </a:r>
            <a:endParaRPr lang="el-GR" sz="1200" dirty="0">
              <a:solidFill>
                <a:srgbClr val="34411B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40"/>
            </p:custDataLst>
          </p:nvPr>
        </p:nvSpPr>
        <p:spPr>
          <a:xfrm>
            <a:off x="1407324" y="280827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l-GR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41"/>
            </p:custDataLst>
          </p:nvPr>
        </p:nvSpPr>
        <p:spPr>
          <a:xfrm>
            <a:off x="3229340" y="289821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l-GR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3"/>
          <p:cNvSpPr txBox="1"/>
          <p:nvPr>
            <p:custDataLst>
              <p:tags r:id="rId42"/>
            </p:custDataLst>
          </p:nvPr>
        </p:nvSpPr>
        <p:spPr>
          <a:xfrm>
            <a:off x="4951239" y="282217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l-GR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TimescaleInterval4"/>
          <p:cNvSpPr txBox="1"/>
          <p:nvPr>
            <p:custDataLst>
              <p:tags r:id="rId43"/>
            </p:custDataLst>
          </p:nvPr>
        </p:nvSpPr>
        <p:spPr>
          <a:xfrm>
            <a:off x="6657984" y="282217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l-GR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TB_00000000000000000000000000000000_TimescaleInterval5"/>
          <p:cNvSpPr txBox="1"/>
          <p:nvPr>
            <p:custDataLst>
              <p:tags r:id="rId44"/>
            </p:custDataLst>
          </p:nvPr>
        </p:nvSpPr>
        <p:spPr>
          <a:xfrm>
            <a:off x="8245086" y="282217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el-GR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SLT_d399fd19486f4cf2b2240251181917c4_Duration" hidden="1"/>
          <p:cNvSpPr txBox="1"/>
          <p:nvPr>
            <p:custDataLst>
              <p:tags r:id="rId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36" name="OTLSHAPE_SLT_d399fd19486f4cf2b2240251181917c4_TextPercentage" hidden="1"/>
          <p:cNvSpPr txBox="1"/>
          <p:nvPr>
            <p:custDataLst>
              <p:tags r:id="rId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37" name="OTLSHAPE_SLT_d399fd19486f4cf2b2240251181917c4_StartDate" hidden="1"/>
          <p:cNvSpPr txBox="1"/>
          <p:nvPr>
            <p:custDataLst>
              <p:tags r:id="rId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38" name="OTLSHAPE_SLT_d399fd19486f4cf2b2240251181917c4_EndDate" hidden="1"/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39" name="OTLSHAPE_SLT_d399fd19486f4cf2b2240251181917c4_JoinedDate"/>
          <p:cNvSpPr txBox="1"/>
          <p:nvPr>
            <p:custDataLst>
              <p:tags r:id="rId49"/>
            </p:custDataLst>
          </p:nvPr>
        </p:nvSpPr>
        <p:spPr>
          <a:xfrm>
            <a:off x="2944199" y="939486"/>
            <a:ext cx="80860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Mar 1 – Mar</a:t>
            </a:r>
            <a:r>
              <a:rPr lang="el-GR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 20</a:t>
            </a:r>
            <a:endParaRPr lang="el-GR" sz="1000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SLT_d399fd19486f4cf2b2240251181917c4_Title"/>
          <p:cNvSpPr txBox="1"/>
          <p:nvPr>
            <p:custDataLst>
              <p:tags r:id="rId50"/>
            </p:custDataLst>
          </p:nvPr>
        </p:nvSpPr>
        <p:spPr>
          <a:xfrm>
            <a:off x="1819714" y="924097"/>
            <a:ext cx="77946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Team plan</a:t>
            </a:r>
            <a:endParaRPr lang="el-GR" sz="1100" b="1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f52cf99926ae4bf395d1d0ad579c5dbb_Duration" hidden="1"/>
          <p:cNvSpPr txBox="1"/>
          <p:nvPr>
            <p:custDataLst>
              <p:tags r:id="rId5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44" name="OTLSHAPE_SLT_f52cf99926ae4bf395d1d0ad579c5dbb_TextPercentage" hidden="1"/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45" name="OTLSHAPE_SLT_f52cf99926ae4bf395d1d0ad579c5dbb_StartDate" hidden="1"/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46" name="OTLSHAPE_SLT_f52cf99926ae4bf395d1d0ad579c5dbb_EndDate" hidden="1"/>
          <p:cNvSpPr txBox="1"/>
          <p:nvPr>
            <p:custDataLst>
              <p:tags r:id="rId5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47" name="OTLSHAPE_SLT_f52cf99926ae4bf395d1d0ad579c5dbb_JoinedDate"/>
          <p:cNvSpPr txBox="1"/>
          <p:nvPr>
            <p:custDataLst>
              <p:tags r:id="rId55"/>
            </p:custDataLst>
          </p:nvPr>
        </p:nvSpPr>
        <p:spPr>
          <a:xfrm>
            <a:off x="2944199" y="1206186"/>
            <a:ext cx="80860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Mar 1 - </a:t>
            </a:r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Mar</a:t>
            </a:r>
            <a:r>
              <a:rPr lang="el-GR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 20</a:t>
            </a:r>
          </a:p>
        </p:txBody>
      </p:sp>
      <p:sp>
        <p:nvSpPr>
          <p:cNvPr id="48" name="OTLSHAPE_SLT_f52cf99926ae4bf395d1d0ad579c5dbb_Title"/>
          <p:cNvSpPr txBox="1"/>
          <p:nvPr>
            <p:custDataLst>
              <p:tags r:id="rId56"/>
            </p:custDataLst>
          </p:nvPr>
        </p:nvSpPr>
        <p:spPr>
          <a:xfrm>
            <a:off x="1603918" y="1196173"/>
            <a:ext cx="115270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Project description</a:t>
            </a:r>
            <a:endParaRPr lang="el-G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SLT_e9741bc62e4f4a879b3194584f91e6e4_Duration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52" name="OTLSHAPE_SLT_e9741bc62e4f4a879b3194584f91e6e4_TextPercentag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53" name="OTLSHAPE_SLT_e9741bc62e4f4a879b3194584f91e6e4_StartDate" hidden="1"/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54" name="OTLSHAPE_SLT_e9741bc62e4f4a879b3194584f91e6e4_EndDate" hidden="1"/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55" name="OTLSHAPE_SLT_e9741bc62e4f4a879b3194584f91e6e4_JoinedDate"/>
          <p:cNvSpPr txBox="1"/>
          <p:nvPr>
            <p:custDataLst>
              <p:tags r:id="rId61"/>
            </p:custDataLst>
          </p:nvPr>
        </p:nvSpPr>
        <p:spPr>
          <a:xfrm>
            <a:off x="2944199" y="1472886"/>
            <a:ext cx="80860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Mar 1 - </a:t>
            </a:r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Mar </a:t>
            </a:r>
            <a:r>
              <a:rPr lang="el-GR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20</a:t>
            </a:r>
            <a:endParaRPr lang="el-GR" sz="1000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SLT_e9741bc62e4f4a879b3194584f91e6e4_Title"/>
          <p:cNvSpPr txBox="1"/>
          <p:nvPr>
            <p:custDataLst>
              <p:tags r:id="rId62"/>
            </p:custDataLst>
          </p:nvPr>
        </p:nvSpPr>
        <p:spPr>
          <a:xfrm>
            <a:off x="1764009" y="1462962"/>
            <a:ext cx="786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Project plan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d44687b1979e4d3fa93f2663ec9f774c_Duration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60" name="OTLSHAPE_SLT_d44687b1979e4d3fa93f2663ec9f774c_TextPercentag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61" name="OTLSHAPE_SLT_d44687b1979e4d3fa93f2663ec9f774c_StartDate" hidden="1"/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62" name="OTLSHAPE_SLT_d44687b1979e4d3fa93f2663ec9f774c_EndDate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63" name="OTLSHAPE_SLT_d44687b1979e4d3fa93f2663ec9f774c_JoinedDate"/>
          <p:cNvSpPr txBox="1"/>
          <p:nvPr>
            <p:custDataLst>
              <p:tags r:id="rId67"/>
            </p:custDataLst>
          </p:nvPr>
        </p:nvSpPr>
        <p:spPr>
          <a:xfrm>
            <a:off x="4991858" y="2108482"/>
            <a:ext cx="83478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Mar </a:t>
            </a:r>
            <a:r>
              <a:rPr lang="el-GR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20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- Apr 30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T_d44687b1979e4d3fa93f2663ec9f774c_Title"/>
          <p:cNvSpPr txBox="1"/>
          <p:nvPr>
            <p:custDataLst>
              <p:tags r:id="rId68"/>
            </p:custDataLst>
          </p:nvPr>
        </p:nvSpPr>
        <p:spPr>
          <a:xfrm>
            <a:off x="3512422" y="211525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Use cases v0.</a:t>
            </a:r>
            <a:r>
              <a:rPr lang="el-G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1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SLT_4aa4218ee30146309159b9412244feff_Duration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68" name="OTLSHAPE_SLT_4aa4218ee30146309159b9412244feff_TextPercentag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69" name="OTLSHAPE_SLT_4aa4218ee30146309159b9412244feff_StartDate" hidden="1"/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70" name="OTLSHAPE_SLT_4aa4218ee30146309159b9412244feff_EndDate" hidden="1"/>
          <p:cNvSpPr txBox="1"/>
          <p:nvPr>
            <p:custDataLst>
              <p:tags r:id="rId7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71" name="OTLSHAPE_SLT_4aa4218ee30146309159b9412244feff_JoinedDate"/>
          <p:cNvSpPr txBox="1"/>
          <p:nvPr>
            <p:custDataLst>
              <p:tags r:id="rId73"/>
            </p:custDataLst>
          </p:nvPr>
        </p:nvSpPr>
        <p:spPr>
          <a:xfrm>
            <a:off x="4984130" y="2402995"/>
            <a:ext cx="86136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Mar 20 - Apr 30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4aa4218ee30146309159b9412244feff_Title"/>
          <p:cNvSpPr txBox="1"/>
          <p:nvPr>
            <p:custDataLst>
              <p:tags r:id="rId74"/>
            </p:custDataLst>
          </p:nvPr>
        </p:nvSpPr>
        <p:spPr>
          <a:xfrm>
            <a:off x="3363305" y="2394680"/>
            <a:ext cx="114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Domain model v0.1</a:t>
            </a:r>
            <a:endParaRPr lang="el-G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c95e476241a2491aa822967eb38722ab_Duration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76" name="OTLSHAPE_SLT_c95e476241a2491aa822967eb38722ab_TextPercentag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77" name="OTLSHAPE_SLT_c95e476241a2491aa822967eb38722ab_Start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78" name="OTLSHAPE_SLT_c95e476241a2491aa822967eb38722ab_EndDate" hidden="1"/>
          <p:cNvSpPr txBox="1"/>
          <p:nvPr>
            <p:custDataLst>
              <p:tags r:id="rId7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79" name="OTLSHAPE_SLT_c95e476241a2491aa822967eb38722ab_JoinedDate"/>
          <p:cNvSpPr txBox="1"/>
          <p:nvPr>
            <p:custDataLst>
              <p:tags r:id="rId79"/>
            </p:custDataLst>
          </p:nvPr>
        </p:nvSpPr>
        <p:spPr>
          <a:xfrm>
            <a:off x="6711724" y="2681478"/>
            <a:ext cx="81857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Apr 20 - May 31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c95e476241a2491aa822967eb38722ab_Title"/>
          <p:cNvSpPr txBox="1"/>
          <p:nvPr>
            <p:custDataLst>
              <p:tags r:id="rId80"/>
            </p:custDataLst>
          </p:nvPr>
        </p:nvSpPr>
        <p:spPr>
          <a:xfrm>
            <a:off x="4659948" y="2692001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Robustness diagrams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786b8ac0ebf744c6a78900fb839c0cc8_Duration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84" name="OTLSHAPE_SLT_786b8ac0ebf744c6a78900fb839c0cc8_TextPercentag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85" name="OTLSHAPE_SLT_786b8ac0ebf744c6a78900fb839c0cc8_Start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86" name="OTLSHAPE_SLT_786b8ac0ebf744c6a78900fb839c0cc8_EndDate" hidden="1"/>
          <p:cNvSpPr txBox="1"/>
          <p:nvPr>
            <p:custDataLst>
              <p:tags r:id="rId8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87" name="OTLSHAPE_SLT_786b8ac0ebf744c6a78900fb839c0cc8_JoinedDate"/>
          <p:cNvSpPr txBox="1"/>
          <p:nvPr>
            <p:custDataLst>
              <p:tags r:id="rId85"/>
            </p:custDataLst>
          </p:nvPr>
        </p:nvSpPr>
        <p:spPr>
          <a:xfrm>
            <a:off x="6703243" y="2931962"/>
            <a:ext cx="87666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May 1 – May 31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786b8ac0ebf744c6a78900fb839c0cc8_Title"/>
          <p:cNvSpPr txBox="1"/>
          <p:nvPr>
            <p:custDataLst>
              <p:tags r:id="rId86"/>
            </p:custDataLst>
          </p:nvPr>
        </p:nvSpPr>
        <p:spPr>
          <a:xfrm>
            <a:off x="5348307" y="2968919"/>
            <a:ext cx="89150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Use cases v0.2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be49b94e2b704201b2b8c1c656ced398_Duration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92" name="OTLSHAPE_SLT_be49b94e2b704201b2b8c1c656ced398_TextPercentag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93" name="OTLSHAPE_SLT_be49b94e2b704201b2b8c1c656ced398_Start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94" name="OTLSHAPE_SLT_be49b94e2b704201b2b8c1c656ced398_EndDate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95" name="OTLSHAPE_SLT_be49b94e2b704201b2b8c1c656ced398_JoinedDate"/>
          <p:cNvSpPr txBox="1"/>
          <p:nvPr>
            <p:custDataLst>
              <p:tags r:id="rId91"/>
            </p:custDataLst>
          </p:nvPr>
        </p:nvSpPr>
        <p:spPr>
          <a:xfrm>
            <a:off x="6699118" y="3213968"/>
            <a:ext cx="83527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May 1 – May 31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be49b94e2b704201b2b8c1c656ced398_Title"/>
          <p:cNvSpPr txBox="1"/>
          <p:nvPr>
            <p:custDataLst>
              <p:tags r:id="rId92"/>
            </p:custDataLst>
          </p:nvPr>
        </p:nvSpPr>
        <p:spPr>
          <a:xfrm>
            <a:off x="5180591" y="3206177"/>
            <a:ext cx="121569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Domain model v0.2</a:t>
            </a:r>
            <a:endParaRPr lang="el-G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SLT_706c1e21113a4315877f3a96cd018830_Duration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100" name="OTLSHAPE_SLT_706c1e21113a4315877f3a96cd018830_TextPercentag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101" name="OTLSHAPE_SLT_706c1e21113a4315877f3a96cd018830_StartDate" hidden="1"/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102" name="OTLSHAPE_SLT_706c1e21113a4315877f3a96cd018830_EndDate" hidden="1"/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103" name="OTLSHAPE_SLT_706c1e21113a4315877f3a96cd018830_Title"/>
          <p:cNvSpPr txBox="1"/>
          <p:nvPr>
            <p:custDataLst>
              <p:tags r:id="rId97"/>
            </p:custDataLst>
          </p:nvPr>
        </p:nvSpPr>
        <p:spPr>
          <a:xfrm>
            <a:off x="8411308" y="4859830"/>
            <a:ext cx="90978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Class diagram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SLT_706c1e21113a4315877f3a96cd018830_JoinedDate"/>
          <p:cNvSpPr txBox="1"/>
          <p:nvPr>
            <p:custDataLst>
              <p:tags r:id="rId98"/>
            </p:custDataLst>
          </p:nvPr>
        </p:nvSpPr>
        <p:spPr>
          <a:xfrm>
            <a:off x="9538383" y="4868727"/>
            <a:ext cx="90437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Jul 1 – Jul 25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b305ea76b3e34e2dbdfe3d462b015fe5_Duration" hidden="1"/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108" name="OTLSHAPE_SLT_b305ea76b3e34e2dbdfe3d462b015fe5_TextPercentage" hidden="1"/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109" name="OTLSHAPE_SLT_b305ea76b3e34e2dbdfe3d462b015fe5_StartDate" hidden="1"/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110" name="OTLSHAPE_SLT_b305ea76b3e34e2dbdfe3d462b015fe5_EndDate" hidden="1"/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l-GR"/>
          </a:p>
        </p:txBody>
      </p:sp>
      <p:sp>
        <p:nvSpPr>
          <p:cNvPr id="111" name="OTLSHAPE_SLT_b305ea76b3e34e2dbdfe3d462b015fe5_JoinedDate"/>
          <p:cNvSpPr txBox="1"/>
          <p:nvPr>
            <p:custDataLst>
              <p:tags r:id="rId103"/>
            </p:custDataLst>
          </p:nvPr>
        </p:nvSpPr>
        <p:spPr>
          <a:xfrm>
            <a:off x="7188384" y="4351517"/>
            <a:ext cx="84152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May 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1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- Ju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n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10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SLT_b305ea76b3e34e2dbdfe3d462b015fe5_Title"/>
          <p:cNvSpPr txBox="1"/>
          <p:nvPr>
            <p:custDataLst>
              <p:tags r:id="rId104"/>
            </p:custDataLst>
          </p:nvPr>
        </p:nvSpPr>
        <p:spPr>
          <a:xfrm>
            <a:off x="5356909" y="4345741"/>
            <a:ext cx="1397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Project code 0.1</a:t>
            </a:r>
            <a:endParaRPr lang="el-G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05"/>
            </p:custDataLst>
          </p:nvPr>
        </p:nvCxnSpPr>
        <p:spPr>
          <a:xfrm>
            <a:off x="3165840" y="255848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/>
          <p:cNvCxnSpPr/>
          <p:nvPr>
            <p:custDataLst>
              <p:tags r:id="rId106"/>
            </p:custDataLst>
          </p:nvPr>
        </p:nvCxnSpPr>
        <p:spPr>
          <a:xfrm>
            <a:off x="4887739" y="248244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/>
          <p:cNvCxnSpPr/>
          <p:nvPr>
            <p:custDataLst>
              <p:tags r:id="rId107"/>
            </p:custDataLst>
          </p:nvPr>
        </p:nvCxnSpPr>
        <p:spPr>
          <a:xfrm>
            <a:off x="6594484" y="248244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/>
          <p:cNvCxnSpPr/>
          <p:nvPr>
            <p:custDataLst>
              <p:tags r:id="rId108"/>
            </p:custDataLst>
          </p:nvPr>
        </p:nvCxnSpPr>
        <p:spPr>
          <a:xfrm>
            <a:off x="8181586" y="248244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TLSHAPE_SLT_b305ea76b3e34e2dbdfe3d462b015fe5_Shape"/>
          <p:cNvSpPr/>
          <p:nvPr>
            <p:custDataLst>
              <p:tags r:id="rId109"/>
            </p:custDataLst>
          </p:nvPr>
        </p:nvSpPr>
        <p:spPr>
          <a:xfrm>
            <a:off x="7109873" y="4573490"/>
            <a:ext cx="181439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CC3300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4" name="OTLSHAPE_SLT_b305ea76b3e34e2dbdfe3d462b015fe5_Title"/>
          <p:cNvSpPr txBox="1"/>
          <p:nvPr>
            <p:custDataLst>
              <p:tags r:id="rId110"/>
            </p:custDataLst>
          </p:nvPr>
        </p:nvSpPr>
        <p:spPr>
          <a:xfrm>
            <a:off x="7316508" y="4582300"/>
            <a:ext cx="1397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Project code v0.2</a:t>
            </a:r>
            <a:endParaRPr lang="el-G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SLT_b305ea76b3e34e2dbdfe3d462b015fe5_JoinedDate"/>
          <p:cNvSpPr txBox="1"/>
          <p:nvPr>
            <p:custDataLst>
              <p:tags r:id="rId111"/>
            </p:custDataLst>
          </p:nvPr>
        </p:nvSpPr>
        <p:spPr>
          <a:xfrm>
            <a:off x="9022910" y="4591615"/>
            <a:ext cx="85592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Jun 10-  Jul 15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TB_00000000000000000000000000000000_TimescaleInterval5"/>
          <p:cNvSpPr txBox="1"/>
          <p:nvPr>
            <p:custDataLst>
              <p:tags r:id="rId112"/>
            </p:custDataLst>
          </p:nvPr>
        </p:nvSpPr>
        <p:spPr>
          <a:xfrm>
            <a:off x="9721004" y="270374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  <a:endParaRPr lang="el-GR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39" name="OTLSHAPE_TB_00000000000000000000000000000000_Separator4"/>
          <p:cNvCxnSpPr/>
          <p:nvPr>
            <p:custDataLst>
              <p:tags r:id="rId113"/>
            </p:custDataLst>
          </p:nvPr>
        </p:nvCxnSpPr>
        <p:spPr>
          <a:xfrm>
            <a:off x="9657504" y="236401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TLSHAPE_TB_00000000000000000000000000000000_TimescaleInterval5"/>
          <p:cNvSpPr txBox="1"/>
          <p:nvPr>
            <p:custDataLst>
              <p:tags r:id="rId114"/>
            </p:custDataLst>
          </p:nvPr>
        </p:nvSpPr>
        <p:spPr>
          <a:xfrm>
            <a:off x="11244606" y="28812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Sept</a:t>
            </a:r>
            <a:endParaRPr lang="el-GR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44" name="OTLSHAPE_TB_00000000000000000000000000000000_Separator4"/>
          <p:cNvCxnSpPr/>
          <p:nvPr>
            <p:custDataLst>
              <p:tags r:id="rId115"/>
            </p:custDataLst>
          </p:nvPr>
        </p:nvCxnSpPr>
        <p:spPr>
          <a:xfrm>
            <a:off x="11181106" y="25414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TLSHAPE_SLT_e9741bc62e4f4a879b3194584f91e6e4_Shape"/>
          <p:cNvSpPr/>
          <p:nvPr>
            <p:custDataLst>
              <p:tags r:id="rId116"/>
            </p:custDataLst>
          </p:nvPr>
        </p:nvSpPr>
        <p:spPr>
          <a:xfrm>
            <a:off x="1428666" y="1699426"/>
            <a:ext cx="1415991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EFA66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8" name="OTLSHAPE_SLT_e9741bc62e4f4a879b3194584f91e6e4_Title"/>
          <p:cNvSpPr txBox="1"/>
          <p:nvPr>
            <p:custDataLst>
              <p:tags r:id="rId117"/>
            </p:custDataLst>
          </p:nvPr>
        </p:nvSpPr>
        <p:spPr>
          <a:xfrm>
            <a:off x="1672573" y="1692404"/>
            <a:ext cx="94365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Risk assessment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d399fd19486f4cf2b2240251181917c4_JoinedDate"/>
          <p:cNvSpPr txBox="1"/>
          <p:nvPr>
            <p:custDataLst>
              <p:tags r:id="rId118"/>
            </p:custDataLst>
          </p:nvPr>
        </p:nvSpPr>
        <p:spPr>
          <a:xfrm>
            <a:off x="2945147" y="1719001"/>
            <a:ext cx="80765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Mar 1 - </a:t>
            </a:r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Mar </a:t>
            </a:r>
            <a:r>
              <a:rPr lang="el-GR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20</a:t>
            </a:r>
            <a:endParaRPr lang="el-GR" sz="1000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150" name="OTLSHAPE_G_00000000000000000000000000000000_ShapeBelow2"/>
          <p:cNvCxnSpPr/>
          <p:nvPr>
            <p:custDataLst>
              <p:tags r:id="rId119"/>
            </p:custDataLst>
          </p:nvPr>
        </p:nvCxnSpPr>
        <p:spPr>
          <a:xfrm>
            <a:off x="9661343" y="832308"/>
            <a:ext cx="43532" cy="5618818"/>
          </a:xfrm>
          <a:prstGeom prst="line">
            <a:avLst/>
          </a:prstGeom>
          <a:ln w="9525" cap="flat" cmpd="sng" algn="ctr">
            <a:solidFill>
              <a:schemeClr val="tx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OTLSHAPE_G_00000000000000000000000000000000_ShapeBelow2"/>
          <p:cNvCxnSpPr/>
          <p:nvPr>
            <p:custDataLst>
              <p:tags r:id="rId120"/>
            </p:custDataLst>
          </p:nvPr>
        </p:nvCxnSpPr>
        <p:spPr>
          <a:xfrm>
            <a:off x="11178851" y="811425"/>
            <a:ext cx="58823" cy="5639701"/>
          </a:xfrm>
          <a:prstGeom prst="line">
            <a:avLst/>
          </a:prstGeom>
          <a:ln w="9525" cap="flat" cmpd="sng" algn="ctr">
            <a:solidFill>
              <a:schemeClr val="tx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TLSHAPE_SLT_706c1e21113a4315877f3a96cd018830_Shape"/>
          <p:cNvSpPr/>
          <p:nvPr>
            <p:custDataLst>
              <p:tags r:id="rId121"/>
            </p:custDataLst>
          </p:nvPr>
        </p:nvSpPr>
        <p:spPr>
          <a:xfrm>
            <a:off x="6605268" y="3662394"/>
            <a:ext cx="140974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6" name="OTLSHAPE_SLT_706c1e21113a4315877f3a96cd018830_Title"/>
          <p:cNvSpPr txBox="1"/>
          <p:nvPr>
            <p:custDataLst>
              <p:tags r:id="rId122"/>
            </p:custDataLst>
          </p:nvPr>
        </p:nvSpPr>
        <p:spPr>
          <a:xfrm>
            <a:off x="6594703" y="3672362"/>
            <a:ext cx="129427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Sequence diagrams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SLT_706c1e21113a4315877f3a96cd018830_JoinedDate"/>
          <p:cNvSpPr txBox="1"/>
          <p:nvPr>
            <p:custDataLst>
              <p:tags r:id="rId123"/>
            </p:custDataLst>
          </p:nvPr>
        </p:nvSpPr>
        <p:spPr>
          <a:xfrm>
            <a:off x="8052943" y="3681213"/>
            <a:ext cx="87131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Jun 1 – Jun 20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8" name="OTLSHAPE_SLT_be49b94e2b704201b2b8c1c656ced398_Shape"/>
          <p:cNvSpPr/>
          <p:nvPr>
            <p:custDataLst>
              <p:tags r:id="rId124"/>
            </p:custDataLst>
          </p:nvPr>
        </p:nvSpPr>
        <p:spPr>
          <a:xfrm>
            <a:off x="6605267" y="3907733"/>
            <a:ext cx="1605707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9" name="OTLSHAPE_SLT_be49b94e2b704201b2b8c1c656ced398_JoinedDate"/>
          <p:cNvSpPr txBox="1"/>
          <p:nvPr>
            <p:custDataLst>
              <p:tags r:id="rId125"/>
            </p:custDataLst>
          </p:nvPr>
        </p:nvSpPr>
        <p:spPr>
          <a:xfrm>
            <a:off x="8256554" y="3948668"/>
            <a:ext cx="83285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Jun 1 - Jun 30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be49b94e2b704201b2b8c1c656ced398_Title"/>
          <p:cNvSpPr txBox="1"/>
          <p:nvPr>
            <p:custDataLst>
              <p:tags r:id="rId126"/>
            </p:custDataLst>
          </p:nvPr>
        </p:nvSpPr>
        <p:spPr>
          <a:xfrm>
            <a:off x="6773290" y="3924694"/>
            <a:ext cx="132188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Domain model v0.3</a:t>
            </a:r>
            <a:endParaRPr lang="el-G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SLT_b305ea76b3e34e2dbdfe3d462b015fe5_Shape"/>
          <p:cNvSpPr/>
          <p:nvPr>
            <p:custDataLst>
              <p:tags r:id="rId127"/>
            </p:custDataLst>
          </p:nvPr>
        </p:nvSpPr>
        <p:spPr>
          <a:xfrm>
            <a:off x="8225917" y="5159601"/>
            <a:ext cx="2012128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CC3300">
              <a:alpha val="65098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2" name="OTLSHAPE_SLT_b305ea76b3e34e2dbdfe3d462b015fe5_Title"/>
          <p:cNvSpPr txBox="1"/>
          <p:nvPr>
            <p:custDataLst>
              <p:tags r:id="rId128"/>
            </p:custDataLst>
          </p:nvPr>
        </p:nvSpPr>
        <p:spPr>
          <a:xfrm>
            <a:off x="8314916" y="5163235"/>
            <a:ext cx="182507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Project code Complete Edition</a:t>
            </a:r>
            <a:endParaRPr lang="el-G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SLT_b305ea76b3e34e2dbdfe3d462b015fe5_JoinedDate"/>
          <p:cNvSpPr txBox="1"/>
          <p:nvPr>
            <p:custDataLst>
              <p:tags r:id="rId129"/>
            </p:custDataLst>
          </p:nvPr>
        </p:nvSpPr>
        <p:spPr>
          <a:xfrm>
            <a:off x="10260567" y="5181552"/>
            <a:ext cx="85592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Jul 10-  Aug 15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706c1e21113a4315877f3a96cd018830_Shape"/>
          <p:cNvSpPr/>
          <p:nvPr>
            <p:custDataLst>
              <p:tags r:id="rId130"/>
            </p:custDataLst>
          </p:nvPr>
        </p:nvSpPr>
        <p:spPr>
          <a:xfrm>
            <a:off x="8744777" y="5583517"/>
            <a:ext cx="932357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66FF3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5" name="OTLSHAPE_SLT_706c1e21113a4315877f3a96cd018830_Title"/>
          <p:cNvSpPr txBox="1"/>
          <p:nvPr>
            <p:custDataLst>
              <p:tags r:id="rId131"/>
            </p:custDataLst>
          </p:nvPr>
        </p:nvSpPr>
        <p:spPr>
          <a:xfrm>
            <a:off x="8694031" y="5603754"/>
            <a:ext cx="905372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 case v0.1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SLT_706c1e21113a4315877f3a96cd018830_JoinedDate"/>
          <p:cNvSpPr txBox="1"/>
          <p:nvPr>
            <p:custDataLst>
              <p:tags r:id="rId132"/>
            </p:custDataLst>
          </p:nvPr>
        </p:nvSpPr>
        <p:spPr>
          <a:xfrm>
            <a:off x="9704875" y="5583517"/>
            <a:ext cx="90437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Jul 20 – Jul 31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SLT_706c1e21113a4315877f3a96cd018830_Shape"/>
          <p:cNvSpPr/>
          <p:nvPr>
            <p:custDataLst>
              <p:tags r:id="rId133"/>
            </p:custDataLst>
          </p:nvPr>
        </p:nvSpPr>
        <p:spPr>
          <a:xfrm>
            <a:off x="9711139" y="5842974"/>
            <a:ext cx="1063173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66FF3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8" name="OTLSHAPE_SLT_706c1e21113a4315877f3a96cd018830_Title"/>
          <p:cNvSpPr txBox="1"/>
          <p:nvPr>
            <p:custDataLst>
              <p:tags r:id="rId134"/>
            </p:custDataLst>
          </p:nvPr>
        </p:nvSpPr>
        <p:spPr>
          <a:xfrm>
            <a:off x="9856511" y="5855633"/>
            <a:ext cx="80321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 case v1.0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SLT_706c1e21113a4315877f3a96cd018830_JoinedDate"/>
          <p:cNvSpPr txBox="1"/>
          <p:nvPr>
            <p:custDataLst>
              <p:tags r:id="rId135"/>
            </p:custDataLst>
          </p:nvPr>
        </p:nvSpPr>
        <p:spPr>
          <a:xfrm>
            <a:off x="10825666" y="5711452"/>
            <a:ext cx="93466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/>
            </a:r>
            <a:b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</a:b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Aug 1 – Aug 20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SLT_706c1e21113a4315877f3a96cd018830_Shape"/>
          <p:cNvSpPr/>
          <p:nvPr>
            <p:custDataLst>
              <p:tags r:id="rId136"/>
            </p:custDataLst>
          </p:nvPr>
        </p:nvSpPr>
        <p:spPr>
          <a:xfrm>
            <a:off x="8225917" y="6133870"/>
            <a:ext cx="3011757" cy="206056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66FF3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2" name="OTLSHAPE_SLT_706c1e21113a4315877f3a96cd018830_Title"/>
          <p:cNvSpPr txBox="1"/>
          <p:nvPr>
            <p:custDataLst>
              <p:tags r:id="rId137"/>
            </p:custDataLst>
          </p:nvPr>
        </p:nvSpPr>
        <p:spPr>
          <a:xfrm>
            <a:off x="9258149" y="6125571"/>
            <a:ext cx="79871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l-G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Διαφήμιση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706c1e21113a4315877f3a96cd018830_JoinedDate"/>
          <p:cNvSpPr txBox="1"/>
          <p:nvPr>
            <p:custDataLst>
              <p:tags r:id="rId138"/>
            </p:custDataLst>
          </p:nvPr>
        </p:nvSpPr>
        <p:spPr>
          <a:xfrm>
            <a:off x="11086939" y="6006229"/>
            <a:ext cx="779158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/>
            </a:r>
            <a:b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</a:b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Jul 1 – Aug 31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SLT_be49b94e2b704201b2b8c1c656ced398_Shape"/>
          <p:cNvSpPr/>
          <p:nvPr>
            <p:custDataLst>
              <p:tags r:id="rId139"/>
            </p:custDataLst>
          </p:nvPr>
        </p:nvSpPr>
        <p:spPr>
          <a:xfrm>
            <a:off x="5848105" y="3440314"/>
            <a:ext cx="1261767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4" name="OTLSHAPE_SLT_be49b94e2b704201b2b8c1c656ced398_Title"/>
          <p:cNvSpPr txBox="1"/>
          <p:nvPr>
            <p:custDataLst>
              <p:tags r:id="rId140"/>
            </p:custDataLst>
          </p:nvPr>
        </p:nvSpPr>
        <p:spPr>
          <a:xfrm>
            <a:off x="5978225" y="3440314"/>
            <a:ext cx="105558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Database Design</a:t>
            </a:r>
            <a:endParaRPr lang="el-G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be49b94e2b704201b2b8c1c656ced398_JoinedDate"/>
          <p:cNvSpPr txBox="1"/>
          <p:nvPr>
            <p:custDataLst>
              <p:tags r:id="rId141"/>
            </p:custDataLst>
          </p:nvPr>
        </p:nvSpPr>
        <p:spPr>
          <a:xfrm>
            <a:off x="7162270" y="3467551"/>
            <a:ext cx="94590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May 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20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–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Jun 10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548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SL_9d2f85e9444b4461b37945cd12adffd7_BackgroundRectangle"/>
          <p:cNvSpPr/>
          <p:nvPr>
            <p:custDataLst>
              <p:tags r:id="rId1"/>
            </p:custDataLst>
          </p:nvPr>
        </p:nvSpPr>
        <p:spPr>
          <a:xfrm>
            <a:off x="63500" y="871982"/>
            <a:ext cx="11774400" cy="1235947"/>
          </a:xfrm>
          <a:prstGeom prst="rect">
            <a:avLst/>
          </a:prstGeom>
          <a:solidFill>
            <a:schemeClr val="accent2">
              <a:lumMod val="40000"/>
              <a:lumOff val="60000"/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OTLSHAPE_SL_be5552314a694663a6d652474b284668_BackgroundRectangle"/>
          <p:cNvSpPr/>
          <p:nvPr>
            <p:custDataLst>
              <p:tags r:id="rId2"/>
            </p:custDataLst>
          </p:nvPr>
        </p:nvSpPr>
        <p:spPr>
          <a:xfrm>
            <a:off x="58467" y="2183843"/>
            <a:ext cx="11765347" cy="2341444"/>
          </a:xfrm>
          <a:prstGeom prst="rect">
            <a:avLst/>
          </a:prstGeom>
          <a:solidFill>
            <a:srgbClr val="4F81BD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OTLSHAPE_SL_d75ec361c817458f816c391c71ae6358_BackgroundRectangle"/>
          <p:cNvSpPr/>
          <p:nvPr>
            <p:custDataLst>
              <p:tags r:id="rId3"/>
            </p:custDataLst>
          </p:nvPr>
        </p:nvSpPr>
        <p:spPr>
          <a:xfrm>
            <a:off x="58249" y="4607767"/>
            <a:ext cx="11765566" cy="922071"/>
          </a:xfrm>
          <a:prstGeom prst="rect">
            <a:avLst/>
          </a:prstGeom>
          <a:solidFill>
            <a:srgbClr val="C0504D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5" name="OTLSHAPE_SL_4b4a513eec334ce4acbfc919f260714b_BackgroundRectangle"/>
          <p:cNvSpPr/>
          <p:nvPr>
            <p:custDataLst>
              <p:tags r:id="rId4"/>
            </p:custDataLst>
          </p:nvPr>
        </p:nvSpPr>
        <p:spPr>
          <a:xfrm>
            <a:off x="64965" y="5610147"/>
            <a:ext cx="11758849" cy="1127457"/>
          </a:xfrm>
          <a:prstGeom prst="rect">
            <a:avLst/>
          </a:prstGeom>
          <a:solidFill>
            <a:srgbClr val="9BBB59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6" name="OTLSHAPE_TB_00000000000000000000000000000000_LeftEndCaps"/>
          <p:cNvSpPr txBox="1"/>
          <p:nvPr>
            <p:custDataLst>
              <p:tags r:id="rId5"/>
            </p:custDataLst>
          </p:nvPr>
        </p:nvSpPr>
        <p:spPr>
          <a:xfrm>
            <a:off x="588259" y="234324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l-GR" b="1" spc="-38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el-GR" b="1" spc="-38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" name="OTLSHAPE_TB_00000000000000000000000000000000_ScaleContainer"/>
          <p:cNvSpPr/>
          <p:nvPr>
            <p:custDataLst>
              <p:tags r:id="rId6"/>
            </p:custDataLst>
          </p:nvPr>
        </p:nvSpPr>
        <p:spPr>
          <a:xfrm>
            <a:off x="1178724" y="183354"/>
            <a:ext cx="10659176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OTLSHAPE_SL_9d2f85e9444b4461b37945cd12adffd7_HeaderRectangle"/>
          <p:cNvSpPr/>
          <p:nvPr>
            <p:custDataLst>
              <p:tags r:id="rId7"/>
            </p:custDataLst>
          </p:nvPr>
        </p:nvSpPr>
        <p:spPr>
          <a:xfrm>
            <a:off x="63500" y="871982"/>
            <a:ext cx="1244600" cy="1235947"/>
          </a:xfrm>
          <a:prstGeom prst="rect">
            <a:avLst/>
          </a:prstGeom>
          <a:solidFill>
            <a:srgbClr val="F79646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OTLSHAPE_SL_be5552314a694663a6d652474b284668_HeaderRectangle"/>
          <p:cNvSpPr/>
          <p:nvPr>
            <p:custDataLst>
              <p:tags r:id="rId8"/>
            </p:custDataLst>
          </p:nvPr>
        </p:nvSpPr>
        <p:spPr>
          <a:xfrm>
            <a:off x="62674" y="2183844"/>
            <a:ext cx="1244600" cy="2341444"/>
          </a:xfrm>
          <a:prstGeom prst="rect">
            <a:avLst/>
          </a:prstGeom>
          <a:solidFill>
            <a:srgbClr val="4F81BD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OTLSHAPE_SL_d75ec361c817458f816c391c71ae6358_HeaderRectangle"/>
          <p:cNvSpPr/>
          <p:nvPr>
            <p:custDataLst>
              <p:tags r:id="rId9"/>
            </p:custDataLst>
          </p:nvPr>
        </p:nvSpPr>
        <p:spPr>
          <a:xfrm>
            <a:off x="58248" y="4607767"/>
            <a:ext cx="1244600" cy="922071"/>
          </a:xfrm>
          <a:prstGeom prst="rect">
            <a:avLst/>
          </a:prstGeom>
          <a:solidFill>
            <a:srgbClr val="C0504D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OTLSHAPE_SL_4b4a513eec334ce4acbfc919f260714b_HeaderRectangle"/>
          <p:cNvSpPr/>
          <p:nvPr>
            <p:custDataLst>
              <p:tags r:id="rId10"/>
            </p:custDataLst>
          </p:nvPr>
        </p:nvSpPr>
        <p:spPr>
          <a:xfrm>
            <a:off x="64965" y="5610147"/>
            <a:ext cx="1244600" cy="1127457"/>
          </a:xfrm>
          <a:prstGeom prst="rect">
            <a:avLst/>
          </a:prstGeom>
          <a:solidFill>
            <a:srgbClr val="9BBB59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2" name="OTLSHAPE_G_00000000000000000000000000000000_ShapeBelow0"/>
          <p:cNvCxnSpPr/>
          <p:nvPr>
            <p:custDataLst>
              <p:tags r:id="rId11"/>
            </p:custDataLst>
          </p:nvPr>
        </p:nvCxnSpPr>
        <p:spPr>
          <a:xfrm flipH="1">
            <a:off x="3190929" y="779246"/>
            <a:ext cx="4435" cy="6078754"/>
          </a:xfrm>
          <a:prstGeom prst="line">
            <a:avLst/>
          </a:prstGeom>
          <a:ln w="9525" cap="flat" cmpd="sng" algn="ctr">
            <a:solidFill>
              <a:schemeClr val="tx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G_00000000000000000000000000000000_ShapeBelow1"/>
          <p:cNvCxnSpPr/>
          <p:nvPr>
            <p:custDataLst>
              <p:tags r:id="rId12"/>
            </p:custDataLst>
          </p:nvPr>
        </p:nvCxnSpPr>
        <p:spPr>
          <a:xfrm flipH="1">
            <a:off x="4870778" y="772922"/>
            <a:ext cx="35798" cy="6085078"/>
          </a:xfrm>
          <a:prstGeom prst="line">
            <a:avLst/>
          </a:prstGeom>
          <a:ln w="9525" cap="flat" cmpd="sng" algn="ctr">
            <a:solidFill>
              <a:schemeClr val="tx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G_00000000000000000000000000000000_ShapeBelow2"/>
          <p:cNvCxnSpPr/>
          <p:nvPr>
            <p:custDataLst>
              <p:tags r:id="rId13"/>
            </p:custDataLst>
          </p:nvPr>
        </p:nvCxnSpPr>
        <p:spPr>
          <a:xfrm>
            <a:off x="6441900" y="798247"/>
            <a:ext cx="72828" cy="6059753"/>
          </a:xfrm>
          <a:prstGeom prst="line">
            <a:avLst/>
          </a:prstGeom>
          <a:ln w="9525" cap="flat" cmpd="sng" algn="ctr">
            <a:solidFill>
              <a:schemeClr val="tx1">
                <a:lumMod val="95000"/>
                <a:lumOff val="5000"/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G_00000000000000000000000000000000_ShapeBelow3"/>
          <p:cNvCxnSpPr/>
          <p:nvPr>
            <p:custDataLst>
              <p:tags r:id="rId14"/>
            </p:custDataLst>
          </p:nvPr>
        </p:nvCxnSpPr>
        <p:spPr>
          <a:xfrm>
            <a:off x="8156236" y="798247"/>
            <a:ext cx="73962" cy="6059753"/>
          </a:xfrm>
          <a:prstGeom prst="line">
            <a:avLst/>
          </a:prstGeom>
          <a:ln w="9525" cap="flat" cmpd="sng" algn="ctr">
            <a:solidFill>
              <a:schemeClr val="tx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SLT_d399fd19486f4cf2b2240251181917c4_Shape"/>
          <p:cNvSpPr/>
          <p:nvPr>
            <p:custDataLst>
              <p:tags r:id="rId15"/>
            </p:custDataLst>
          </p:nvPr>
        </p:nvSpPr>
        <p:spPr>
          <a:xfrm>
            <a:off x="1436750" y="921045"/>
            <a:ext cx="1415991" cy="183902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EFA66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OTLSHAPE_SLT_f52cf99926ae4bf395d1d0ad579c5dbb_Shape"/>
          <p:cNvSpPr/>
          <p:nvPr>
            <p:custDataLst>
              <p:tags r:id="rId16"/>
            </p:custDataLst>
          </p:nvPr>
        </p:nvSpPr>
        <p:spPr>
          <a:xfrm>
            <a:off x="1422585" y="1142593"/>
            <a:ext cx="1415991" cy="168251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EFA66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OTLSHAPE_SLT_e9741bc62e4f4a879b3194584f91e6e4_Shape"/>
          <p:cNvSpPr/>
          <p:nvPr>
            <p:custDataLst>
              <p:tags r:id="rId17"/>
            </p:custDataLst>
          </p:nvPr>
        </p:nvSpPr>
        <p:spPr>
          <a:xfrm>
            <a:off x="1412468" y="1365612"/>
            <a:ext cx="1426108" cy="166536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EFA66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OTLSHAPE_SLT_d44687b1979e4d3fa93f2663ec9f774c_Shape"/>
          <p:cNvSpPr/>
          <p:nvPr>
            <p:custDataLst>
              <p:tags r:id="rId18"/>
            </p:custDataLst>
          </p:nvPr>
        </p:nvSpPr>
        <p:spPr>
          <a:xfrm>
            <a:off x="2821717" y="2208837"/>
            <a:ext cx="1052813" cy="16807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OTLSHAPE_SLT_4aa4218ee30146309159b9412244feff_Shape"/>
          <p:cNvSpPr/>
          <p:nvPr>
            <p:custDataLst>
              <p:tags r:id="rId19"/>
            </p:custDataLst>
          </p:nvPr>
        </p:nvSpPr>
        <p:spPr>
          <a:xfrm>
            <a:off x="2821717" y="2409595"/>
            <a:ext cx="1525986" cy="167575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OTLSHAPE_SLT_c95e476241a2491aa822967eb38722ab_Shape"/>
          <p:cNvSpPr/>
          <p:nvPr>
            <p:custDataLst>
              <p:tags r:id="rId20"/>
            </p:custDataLst>
          </p:nvPr>
        </p:nvSpPr>
        <p:spPr>
          <a:xfrm>
            <a:off x="3606937" y="3066406"/>
            <a:ext cx="1096941" cy="284384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OTLSHAPE_SLT_786b8ac0ebf744c6a78900fb839c0cc8_Shape"/>
          <p:cNvSpPr/>
          <p:nvPr>
            <p:custDataLst>
              <p:tags r:id="rId21"/>
            </p:custDataLst>
          </p:nvPr>
        </p:nvSpPr>
        <p:spPr>
          <a:xfrm>
            <a:off x="3874531" y="3392819"/>
            <a:ext cx="1010690" cy="162155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OTLSHAPE_SLT_be49b94e2b704201b2b8c1c656ced398_Shape"/>
          <p:cNvSpPr/>
          <p:nvPr>
            <p:custDataLst>
              <p:tags r:id="rId22"/>
            </p:custDataLst>
          </p:nvPr>
        </p:nvSpPr>
        <p:spPr>
          <a:xfrm>
            <a:off x="4341850" y="3593696"/>
            <a:ext cx="1315659" cy="168174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OTLSHAPE_SLT_706c1e21113a4315877f3a96cd018830_Shape"/>
          <p:cNvSpPr/>
          <p:nvPr>
            <p:custDataLst>
              <p:tags r:id="rId23"/>
            </p:custDataLst>
          </p:nvPr>
        </p:nvSpPr>
        <p:spPr>
          <a:xfrm>
            <a:off x="6483836" y="5080054"/>
            <a:ext cx="1280564" cy="176593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CC3300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OTLSHAPE_SLT_b305ea76b3e34e2dbdfe3d462b015fe5_Shape"/>
          <p:cNvSpPr/>
          <p:nvPr>
            <p:custDataLst>
              <p:tags r:id="rId24"/>
            </p:custDataLst>
          </p:nvPr>
        </p:nvSpPr>
        <p:spPr>
          <a:xfrm>
            <a:off x="3873893" y="4639835"/>
            <a:ext cx="996886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CC3300">
              <a:alpha val="65098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OTLSHAPE_SL_9d2f85e9444b4461b37945cd12adffd7_Header"/>
          <p:cNvSpPr txBox="1"/>
          <p:nvPr>
            <p:custDataLst>
              <p:tags r:id="rId25"/>
            </p:custDataLst>
          </p:nvPr>
        </p:nvSpPr>
        <p:spPr>
          <a:xfrm>
            <a:off x="58248" y="1437421"/>
            <a:ext cx="1244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l-GR" sz="1200" dirty="0" smtClean="0">
                <a:solidFill>
                  <a:srgbClr val="0A1829"/>
                </a:solidFill>
                <a:latin typeface="Calibri" panose="020F0502020204030204" pitchFamily="34" charset="0"/>
              </a:rPr>
              <a:t>Ανάλυση Έργου</a:t>
            </a:r>
            <a:endParaRPr lang="el-GR" sz="1200" dirty="0">
              <a:solidFill>
                <a:srgbClr val="0A1829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SL_be5552314a694663a6d652474b284668_Header"/>
          <p:cNvSpPr txBox="1"/>
          <p:nvPr>
            <p:custDataLst>
              <p:tags r:id="rId26"/>
            </p:custDataLst>
          </p:nvPr>
        </p:nvSpPr>
        <p:spPr>
          <a:xfrm>
            <a:off x="43272" y="3222891"/>
            <a:ext cx="1244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l-GR" sz="1200" dirty="0" smtClean="0">
                <a:solidFill>
                  <a:srgbClr val="182B41"/>
                </a:solidFill>
                <a:latin typeface="Calibri" panose="020F0502020204030204" pitchFamily="34" charset="0"/>
              </a:rPr>
              <a:t>Σχεδίαση Έργου</a:t>
            </a:r>
            <a:endParaRPr lang="el-GR" sz="1200" dirty="0">
              <a:solidFill>
                <a:srgbClr val="182B4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_d75ec361c817458f816c391c71ae6358_Header"/>
          <p:cNvSpPr txBox="1"/>
          <p:nvPr>
            <p:custDataLst>
              <p:tags r:id="rId27"/>
            </p:custDataLst>
          </p:nvPr>
        </p:nvSpPr>
        <p:spPr>
          <a:xfrm>
            <a:off x="64965" y="4796004"/>
            <a:ext cx="1244600" cy="5910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l-GR" sz="1200" dirty="0" smtClean="0">
                <a:solidFill>
                  <a:srgbClr val="421817"/>
                </a:solidFill>
                <a:latin typeface="Calibri" panose="020F0502020204030204" pitchFamily="34" charset="0"/>
              </a:rPr>
              <a:t>Υλοποίηση Έργου</a:t>
            </a:r>
            <a:endParaRPr lang="el-GR" sz="1200" dirty="0">
              <a:solidFill>
                <a:srgbClr val="421817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SL_4b4a513eec334ce4acbfc919f260714b_Header"/>
          <p:cNvSpPr txBox="1"/>
          <p:nvPr>
            <p:custDataLst>
              <p:tags r:id="rId28"/>
            </p:custDataLst>
          </p:nvPr>
        </p:nvSpPr>
        <p:spPr>
          <a:xfrm>
            <a:off x="57440" y="5935163"/>
            <a:ext cx="1244600" cy="2971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l-GR" sz="1200" dirty="0" smtClean="0">
                <a:solidFill>
                  <a:srgbClr val="34411B"/>
                </a:solidFill>
                <a:latin typeface="Calibri" panose="020F0502020204030204" pitchFamily="34" charset="0"/>
              </a:rPr>
              <a:t>Τελικό Στάδιο</a:t>
            </a:r>
            <a:r>
              <a:rPr lang="en-US" sz="1200" dirty="0" smtClean="0">
                <a:solidFill>
                  <a:srgbClr val="34411B"/>
                </a:solidFill>
                <a:latin typeface="Calibri" panose="020F0502020204030204" pitchFamily="34" charset="0"/>
              </a:rPr>
              <a:t> </a:t>
            </a:r>
            <a:endParaRPr lang="el-GR" sz="1200" dirty="0">
              <a:solidFill>
                <a:srgbClr val="34411B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B_00000000000000000000000000000000_TimescaleInterval1"/>
          <p:cNvSpPr txBox="1"/>
          <p:nvPr>
            <p:custDataLst>
              <p:tags r:id="rId29"/>
            </p:custDataLst>
          </p:nvPr>
        </p:nvSpPr>
        <p:spPr>
          <a:xfrm>
            <a:off x="1505730" y="296280"/>
            <a:ext cx="234915" cy="1933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l-GR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B_00000000000000000000000000000000_TimescaleInterval2"/>
          <p:cNvSpPr txBox="1"/>
          <p:nvPr>
            <p:custDataLst>
              <p:tags r:id="rId30"/>
            </p:custDataLst>
          </p:nvPr>
        </p:nvSpPr>
        <p:spPr>
          <a:xfrm>
            <a:off x="3256829" y="299233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l-GR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B_00000000000000000000000000000000_TimescaleInterval3"/>
          <p:cNvSpPr txBox="1"/>
          <p:nvPr>
            <p:custDataLst>
              <p:tags r:id="rId31"/>
            </p:custDataLst>
          </p:nvPr>
        </p:nvSpPr>
        <p:spPr>
          <a:xfrm>
            <a:off x="4965713" y="295607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l-GR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B_00000000000000000000000000000000_TimescaleInterval4"/>
          <p:cNvSpPr txBox="1"/>
          <p:nvPr>
            <p:custDataLst>
              <p:tags r:id="rId32"/>
            </p:custDataLst>
          </p:nvPr>
        </p:nvSpPr>
        <p:spPr>
          <a:xfrm>
            <a:off x="6519030" y="294269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l-GR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B_00000000000000000000000000000000_TimescaleInterval5"/>
          <p:cNvSpPr txBox="1"/>
          <p:nvPr>
            <p:custDataLst>
              <p:tags r:id="rId33"/>
            </p:custDataLst>
          </p:nvPr>
        </p:nvSpPr>
        <p:spPr>
          <a:xfrm>
            <a:off x="8219880" y="283680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el-GR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SLT_d399fd19486f4cf2b2240251181917c4_JoinedDate"/>
          <p:cNvSpPr txBox="1"/>
          <p:nvPr>
            <p:custDataLst>
              <p:tags r:id="rId34"/>
            </p:custDataLst>
          </p:nvPr>
        </p:nvSpPr>
        <p:spPr>
          <a:xfrm>
            <a:off x="2902205" y="914687"/>
            <a:ext cx="93409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Mar 1 – Mar</a:t>
            </a:r>
            <a:r>
              <a:rPr lang="el-GR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l-GR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15</a:t>
            </a:r>
            <a:endParaRPr lang="el-GR" sz="1000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SLT_d399fd19486f4cf2b2240251181917c4_Title"/>
          <p:cNvSpPr txBox="1"/>
          <p:nvPr>
            <p:custDataLst>
              <p:tags r:id="rId35"/>
            </p:custDataLst>
          </p:nvPr>
        </p:nvSpPr>
        <p:spPr>
          <a:xfrm>
            <a:off x="1267458" y="927182"/>
            <a:ext cx="171685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100" b="1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Μελέτη Σκοπιμότητας</a:t>
            </a:r>
            <a:endParaRPr lang="el-GR" sz="1100" b="1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SLT_f52cf99926ae4bf395d1d0ad579c5dbb_JoinedDate"/>
          <p:cNvSpPr txBox="1"/>
          <p:nvPr>
            <p:custDataLst>
              <p:tags r:id="rId36"/>
            </p:custDataLst>
          </p:nvPr>
        </p:nvSpPr>
        <p:spPr>
          <a:xfrm>
            <a:off x="2907117" y="1134919"/>
            <a:ext cx="80860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Mar 1 - </a:t>
            </a:r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Mar</a:t>
            </a:r>
            <a:r>
              <a:rPr lang="el-GR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l-GR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15</a:t>
            </a:r>
            <a:endParaRPr lang="el-GR" sz="1000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SLT_f52cf99926ae4bf395d1d0ad579c5dbb_Title"/>
          <p:cNvSpPr txBox="1"/>
          <p:nvPr>
            <p:custDataLst>
              <p:tags r:id="rId37"/>
            </p:custDataLst>
          </p:nvPr>
        </p:nvSpPr>
        <p:spPr>
          <a:xfrm>
            <a:off x="1545026" y="1139122"/>
            <a:ext cx="115270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Περιγραφή Έργου</a:t>
            </a:r>
            <a:endParaRPr lang="el-G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e9741bc62e4f4a879b3194584f91e6e4_JoinedDate"/>
          <p:cNvSpPr txBox="1"/>
          <p:nvPr>
            <p:custDataLst>
              <p:tags r:id="rId38"/>
            </p:custDataLst>
          </p:nvPr>
        </p:nvSpPr>
        <p:spPr>
          <a:xfrm>
            <a:off x="2907117" y="1367760"/>
            <a:ext cx="80860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Mar 1 - </a:t>
            </a:r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Mar </a:t>
            </a:r>
            <a:r>
              <a:rPr lang="el-GR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15</a:t>
            </a:r>
            <a:endParaRPr lang="el-GR" sz="1000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SLT_e9741bc62e4f4a879b3194584f91e6e4_Title"/>
          <p:cNvSpPr txBox="1"/>
          <p:nvPr>
            <p:custDataLst>
              <p:tags r:id="rId39"/>
            </p:custDataLst>
          </p:nvPr>
        </p:nvSpPr>
        <p:spPr>
          <a:xfrm>
            <a:off x="1752189" y="1366842"/>
            <a:ext cx="786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Πλάνο Έργου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d44687b1979e4d3fa93f2663ec9f774c_JoinedDate"/>
          <p:cNvSpPr txBox="1"/>
          <p:nvPr>
            <p:custDataLst>
              <p:tags r:id="rId40"/>
            </p:custDataLst>
          </p:nvPr>
        </p:nvSpPr>
        <p:spPr>
          <a:xfrm>
            <a:off x="3964101" y="2231663"/>
            <a:ext cx="83478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Mar </a:t>
            </a:r>
            <a:r>
              <a:rPr lang="el-GR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15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– Apr 1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5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SLT_d44687b1979e4d3fa93f2663ec9f774c_Title"/>
          <p:cNvSpPr txBox="1"/>
          <p:nvPr>
            <p:custDataLst>
              <p:tags r:id="rId41"/>
            </p:custDataLst>
          </p:nvPr>
        </p:nvSpPr>
        <p:spPr>
          <a:xfrm>
            <a:off x="2958861" y="2202574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Use cases v0.</a:t>
            </a:r>
            <a:r>
              <a:rPr lang="el-G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1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4aa4218ee30146309159b9412244feff_JoinedDate"/>
          <p:cNvSpPr txBox="1"/>
          <p:nvPr>
            <p:custDataLst>
              <p:tags r:id="rId42"/>
            </p:custDataLst>
          </p:nvPr>
        </p:nvSpPr>
        <p:spPr>
          <a:xfrm>
            <a:off x="4396481" y="2408125"/>
            <a:ext cx="86136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Mar 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15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- Apr 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15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4aa4218ee30146309159b9412244feff_Title"/>
          <p:cNvSpPr txBox="1"/>
          <p:nvPr>
            <p:custDataLst>
              <p:tags r:id="rId43"/>
            </p:custDataLst>
          </p:nvPr>
        </p:nvSpPr>
        <p:spPr>
          <a:xfrm>
            <a:off x="2926744" y="2408125"/>
            <a:ext cx="134652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Κυρίαρχο μοντέλο </a:t>
            </a:r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v0.1</a:t>
            </a:r>
            <a:endParaRPr lang="el-G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c95e476241a2491aa822967eb38722ab_JoinedDate"/>
          <p:cNvSpPr txBox="1"/>
          <p:nvPr>
            <p:custDataLst>
              <p:tags r:id="rId44"/>
            </p:custDataLst>
          </p:nvPr>
        </p:nvSpPr>
        <p:spPr>
          <a:xfrm>
            <a:off x="4730453" y="3126181"/>
            <a:ext cx="81857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Apr 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15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-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Apr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20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SLT_c95e476241a2491aa822967eb38722ab_Title"/>
          <p:cNvSpPr txBox="1"/>
          <p:nvPr>
            <p:custDataLst>
              <p:tags r:id="rId45"/>
            </p:custDataLst>
          </p:nvPr>
        </p:nvSpPr>
        <p:spPr>
          <a:xfrm>
            <a:off x="3677063" y="3054821"/>
            <a:ext cx="962465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0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Διαγράμματα ευρωστίας</a:t>
            </a:r>
            <a:endParaRPr lang="el-GR" sz="10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SLT_786b8ac0ebf744c6a78900fb839c0cc8_JoinedDate"/>
          <p:cNvSpPr txBox="1"/>
          <p:nvPr>
            <p:custDataLst>
              <p:tags r:id="rId46"/>
            </p:custDataLst>
          </p:nvPr>
        </p:nvSpPr>
        <p:spPr>
          <a:xfrm>
            <a:off x="4950428" y="3398709"/>
            <a:ext cx="87666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Apr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16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Apr 30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SLT_786b8ac0ebf744c6a78900fb839c0cc8_Title"/>
          <p:cNvSpPr txBox="1"/>
          <p:nvPr>
            <p:custDataLst>
              <p:tags r:id="rId47"/>
            </p:custDataLst>
          </p:nvPr>
        </p:nvSpPr>
        <p:spPr>
          <a:xfrm>
            <a:off x="3901215" y="3385697"/>
            <a:ext cx="94336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Use cases v0.2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be49b94e2b704201b2b8c1c656ced398_JoinedDate"/>
          <p:cNvSpPr txBox="1"/>
          <p:nvPr>
            <p:custDataLst>
              <p:tags r:id="rId48"/>
            </p:custDataLst>
          </p:nvPr>
        </p:nvSpPr>
        <p:spPr>
          <a:xfrm>
            <a:off x="5686241" y="3593696"/>
            <a:ext cx="89273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Apr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16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May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10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SLT_be49b94e2b704201b2b8c1c656ced398_Title"/>
          <p:cNvSpPr txBox="1"/>
          <p:nvPr>
            <p:custDataLst>
              <p:tags r:id="rId49"/>
            </p:custDataLst>
          </p:nvPr>
        </p:nvSpPr>
        <p:spPr>
          <a:xfrm>
            <a:off x="4384519" y="3599305"/>
            <a:ext cx="124085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0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Κυρίαρχο μοντέλο </a:t>
            </a:r>
            <a:r>
              <a:rPr lang="en-US" sz="10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v0.2</a:t>
            </a:r>
            <a:endParaRPr lang="el-GR" sz="10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SLT_706c1e21113a4315877f3a96cd018830_Title"/>
          <p:cNvSpPr txBox="1"/>
          <p:nvPr>
            <p:custDataLst>
              <p:tags r:id="rId50"/>
            </p:custDataLst>
          </p:nvPr>
        </p:nvSpPr>
        <p:spPr>
          <a:xfrm>
            <a:off x="6609172" y="5072743"/>
            <a:ext cx="90978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Class diagram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706c1e21113a4315877f3a96cd018830_JoinedDate"/>
          <p:cNvSpPr txBox="1"/>
          <p:nvPr>
            <p:custDataLst>
              <p:tags r:id="rId51"/>
            </p:custDataLst>
          </p:nvPr>
        </p:nvSpPr>
        <p:spPr>
          <a:xfrm>
            <a:off x="7796302" y="5096267"/>
            <a:ext cx="90437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Jun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1 –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Jun 20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b305ea76b3e34e2dbdfe3d462b015fe5_JoinedDate"/>
          <p:cNvSpPr txBox="1"/>
          <p:nvPr>
            <p:custDataLst>
              <p:tags r:id="rId52"/>
            </p:custDataLst>
          </p:nvPr>
        </p:nvSpPr>
        <p:spPr>
          <a:xfrm>
            <a:off x="5016935" y="4645734"/>
            <a:ext cx="174110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Apr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1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6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-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Apr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30 (User Interface)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SLT_b305ea76b3e34e2dbdfe3d462b015fe5_Title"/>
          <p:cNvSpPr txBox="1"/>
          <p:nvPr>
            <p:custDataLst>
              <p:tags r:id="rId53"/>
            </p:custDataLst>
          </p:nvPr>
        </p:nvSpPr>
        <p:spPr>
          <a:xfrm>
            <a:off x="3854174" y="4647411"/>
            <a:ext cx="1094418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Κώδικας </a:t>
            </a:r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v0.1</a:t>
            </a:r>
            <a:r>
              <a:rPr lang="el-G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endParaRPr lang="el-G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55" name="OTLSHAPE_TB_00000000000000000000000000000000_Separator1"/>
          <p:cNvCxnSpPr/>
          <p:nvPr>
            <p:custDataLst>
              <p:tags r:id="rId54"/>
            </p:custDataLst>
          </p:nvPr>
        </p:nvCxnSpPr>
        <p:spPr>
          <a:xfrm>
            <a:off x="3193329" y="2652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TB_00000000000000000000000000000000_Separator2"/>
          <p:cNvCxnSpPr/>
          <p:nvPr>
            <p:custDataLst>
              <p:tags r:id="rId55"/>
            </p:custDataLst>
          </p:nvPr>
        </p:nvCxnSpPr>
        <p:spPr>
          <a:xfrm>
            <a:off x="4902213" y="261634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TB_00000000000000000000000000000000_Separator3"/>
          <p:cNvCxnSpPr/>
          <p:nvPr>
            <p:custDataLst>
              <p:tags r:id="rId56"/>
            </p:custDataLst>
          </p:nvPr>
        </p:nvCxnSpPr>
        <p:spPr>
          <a:xfrm>
            <a:off x="6455530" y="260296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TB_00000000000000000000000000000000_Separator4"/>
          <p:cNvCxnSpPr/>
          <p:nvPr>
            <p:custDataLst>
              <p:tags r:id="rId57"/>
            </p:custDataLst>
          </p:nvPr>
        </p:nvCxnSpPr>
        <p:spPr>
          <a:xfrm>
            <a:off x="8156380" y="249707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TLSHAPE_SLT_b305ea76b3e34e2dbdfe3d462b015fe5_Shape"/>
          <p:cNvSpPr/>
          <p:nvPr>
            <p:custDataLst>
              <p:tags r:id="rId58"/>
            </p:custDataLst>
          </p:nvPr>
        </p:nvSpPr>
        <p:spPr>
          <a:xfrm>
            <a:off x="4882245" y="4873762"/>
            <a:ext cx="1601591" cy="171826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CC3300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OTLSHAPE_SLT_b305ea76b3e34e2dbdfe3d462b015fe5_Title"/>
          <p:cNvSpPr txBox="1"/>
          <p:nvPr>
            <p:custDataLst>
              <p:tags r:id="rId59"/>
            </p:custDataLst>
          </p:nvPr>
        </p:nvSpPr>
        <p:spPr>
          <a:xfrm>
            <a:off x="5044430" y="4869872"/>
            <a:ext cx="1350984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Κώδικας </a:t>
            </a:r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v0.2</a:t>
            </a:r>
            <a:endParaRPr lang="el-G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b305ea76b3e34e2dbdfe3d462b015fe5_JoinedDate"/>
          <p:cNvSpPr txBox="1"/>
          <p:nvPr>
            <p:custDataLst>
              <p:tags r:id="rId60"/>
            </p:custDataLst>
          </p:nvPr>
        </p:nvSpPr>
        <p:spPr>
          <a:xfrm>
            <a:off x="6538587" y="4891700"/>
            <a:ext cx="316921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May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1-  May 31 (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Βάση Δεδομένων, Κυρίαρχο μοντέλο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v0.1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)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B_00000000000000000000000000000000_TimescaleInterval5"/>
          <p:cNvSpPr txBox="1"/>
          <p:nvPr>
            <p:custDataLst>
              <p:tags r:id="rId61"/>
            </p:custDataLst>
          </p:nvPr>
        </p:nvSpPr>
        <p:spPr>
          <a:xfrm>
            <a:off x="9801253" y="278496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  <a:endParaRPr lang="el-GR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3" name="OTLSHAPE_TB_00000000000000000000000000000000_Separator4"/>
          <p:cNvCxnSpPr/>
          <p:nvPr>
            <p:custDataLst>
              <p:tags r:id="rId62"/>
            </p:custDataLst>
          </p:nvPr>
        </p:nvCxnSpPr>
        <p:spPr>
          <a:xfrm>
            <a:off x="9737753" y="24452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TLSHAPE_TB_00000000000000000000000000000000_TimescaleInterval5"/>
          <p:cNvSpPr txBox="1"/>
          <p:nvPr>
            <p:custDataLst>
              <p:tags r:id="rId63"/>
            </p:custDataLst>
          </p:nvPr>
        </p:nvSpPr>
        <p:spPr>
          <a:xfrm>
            <a:off x="11381648" y="287695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Sept</a:t>
            </a:r>
            <a:endParaRPr lang="el-GR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5" name="OTLSHAPE_TB_00000000000000000000000000000000_Separator4"/>
          <p:cNvCxnSpPr/>
          <p:nvPr>
            <p:custDataLst>
              <p:tags r:id="rId64"/>
            </p:custDataLst>
          </p:nvPr>
        </p:nvCxnSpPr>
        <p:spPr>
          <a:xfrm>
            <a:off x="11318148" y="25372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TLSHAPE_SLT_e9741bc62e4f4a879b3194584f91e6e4_Shape"/>
          <p:cNvSpPr/>
          <p:nvPr>
            <p:custDataLst>
              <p:tags r:id="rId65"/>
            </p:custDataLst>
          </p:nvPr>
        </p:nvSpPr>
        <p:spPr>
          <a:xfrm>
            <a:off x="1426381" y="1594031"/>
            <a:ext cx="1415991" cy="292553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EFA66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OTLSHAPE_SLT_e9741bc62e4f4a879b3194584f91e6e4_Title"/>
          <p:cNvSpPr txBox="1"/>
          <p:nvPr>
            <p:custDataLst>
              <p:tags r:id="rId66"/>
            </p:custDataLst>
          </p:nvPr>
        </p:nvSpPr>
        <p:spPr>
          <a:xfrm>
            <a:off x="1514114" y="1563461"/>
            <a:ext cx="1252035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Προσδιορισμός Απαιτήσεων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SLT_d399fd19486f4cf2b2240251181917c4_JoinedDate"/>
          <p:cNvSpPr txBox="1"/>
          <p:nvPr>
            <p:custDataLst>
              <p:tags r:id="rId67"/>
            </p:custDataLst>
          </p:nvPr>
        </p:nvSpPr>
        <p:spPr>
          <a:xfrm>
            <a:off x="2910662" y="1642950"/>
            <a:ext cx="80765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Mar 1 - </a:t>
            </a:r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Mar </a:t>
            </a:r>
            <a:r>
              <a:rPr lang="el-GR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15</a:t>
            </a:r>
            <a:endParaRPr lang="el-GR" sz="1000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69" name="OTLSHAPE_G_00000000000000000000000000000000_ShapeBelow2"/>
          <p:cNvCxnSpPr/>
          <p:nvPr>
            <p:custDataLst>
              <p:tags r:id="rId68"/>
            </p:custDataLst>
          </p:nvPr>
        </p:nvCxnSpPr>
        <p:spPr>
          <a:xfrm>
            <a:off x="9743602" y="783357"/>
            <a:ext cx="81112" cy="6074643"/>
          </a:xfrm>
          <a:prstGeom prst="line">
            <a:avLst/>
          </a:prstGeom>
          <a:ln w="9525" cap="flat" cmpd="sng" algn="ctr">
            <a:solidFill>
              <a:schemeClr val="tx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OTLSHAPE_G_00000000000000000000000000000000_ShapeBelow2"/>
          <p:cNvCxnSpPr/>
          <p:nvPr>
            <p:custDataLst>
              <p:tags r:id="rId69"/>
            </p:custDataLst>
          </p:nvPr>
        </p:nvCxnSpPr>
        <p:spPr>
          <a:xfrm>
            <a:off x="11323800" y="889170"/>
            <a:ext cx="58823" cy="5639701"/>
          </a:xfrm>
          <a:prstGeom prst="line">
            <a:avLst/>
          </a:prstGeom>
          <a:ln w="9525" cap="flat" cmpd="sng" algn="ctr">
            <a:solidFill>
              <a:schemeClr val="tx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TLSHAPE_SLT_706c1e21113a4315877f3a96cd018830_Shape"/>
          <p:cNvSpPr/>
          <p:nvPr>
            <p:custDataLst>
              <p:tags r:id="rId70"/>
            </p:custDataLst>
          </p:nvPr>
        </p:nvSpPr>
        <p:spPr>
          <a:xfrm>
            <a:off x="4678187" y="4069773"/>
            <a:ext cx="1255307" cy="155791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2" name="OTLSHAPE_SLT_706c1e21113a4315877f3a96cd018830_Title"/>
          <p:cNvSpPr txBox="1"/>
          <p:nvPr>
            <p:custDataLst>
              <p:tags r:id="rId71"/>
            </p:custDataLst>
          </p:nvPr>
        </p:nvSpPr>
        <p:spPr>
          <a:xfrm>
            <a:off x="4659437" y="4075042"/>
            <a:ext cx="127365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l-GR" sz="9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Διαγράμματα Ακολουθίας</a:t>
            </a:r>
            <a:endParaRPr lang="el-GR" sz="9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SLT_706c1e21113a4315877f3a96cd018830_JoinedDate"/>
          <p:cNvSpPr txBox="1"/>
          <p:nvPr>
            <p:custDataLst>
              <p:tags r:id="rId72"/>
            </p:custDataLst>
          </p:nvPr>
        </p:nvSpPr>
        <p:spPr>
          <a:xfrm>
            <a:off x="5968819" y="4069773"/>
            <a:ext cx="87131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Apr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21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May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15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be49b94e2b704201b2b8c1c656ced398_Shape"/>
          <p:cNvSpPr/>
          <p:nvPr>
            <p:custDataLst>
              <p:tags r:id="rId73"/>
            </p:custDataLst>
          </p:nvPr>
        </p:nvSpPr>
        <p:spPr>
          <a:xfrm>
            <a:off x="5647236" y="4253686"/>
            <a:ext cx="813418" cy="245204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5" name="OTLSHAPE_SLT_be49b94e2b704201b2b8c1c656ced398_JoinedDate"/>
          <p:cNvSpPr txBox="1"/>
          <p:nvPr>
            <p:custDataLst>
              <p:tags r:id="rId74"/>
            </p:custDataLst>
          </p:nvPr>
        </p:nvSpPr>
        <p:spPr>
          <a:xfrm>
            <a:off x="6506446" y="4253058"/>
            <a:ext cx="88066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May 11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-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May 31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T_be49b94e2b704201b2b8c1c656ced398_Title"/>
          <p:cNvSpPr txBox="1"/>
          <p:nvPr>
            <p:custDataLst>
              <p:tags r:id="rId75"/>
            </p:custDataLst>
          </p:nvPr>
        </p:nvSpPr>
        <p:spPr>
          <a:xfrm>
            <a:off x="5607557" y="4215944"/>
            <a:ext cx="751681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0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Κυρίαρχο μοντέλο </a:t>
            </a:r>
            <a:r>
              <a:rPr lang="en-US" sz="10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v0.3</a:t>
            </a:r>
            <a:endParaRPr lang="el-GR" sz="10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b305ea76b3e34e2dbdfe3d462b015fe5_Shape"/>
          <p:cNvSpPr/>
          <p:nvPr>
            <p:custDataLst>
              <p:tags r:id="rId76"/>
            </p:custDataLst>
          </p:nvPr>
        </p:nvSpPr>
        <p:spPr>
          <a:xfrm>
            <a:off x="6483836" y="5291113"/>
            <a:ext cx="1736044" cy="172522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CC3300">
              <a:alpha val="65098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8" name="OTLSHAPE_SLT_b305ea76b3e34e2dbdfe3d462b015fe5_Title"/>
          <p:cNvSpPr txBox="1"/>
          <p:nvPr>
            <p:custDataLst>
              <p:tags r:id="rId77"/>
            </p:custDataLst>
          </p:nvPr>
        </p:nvSpPr>
        <p:spPr>
          <a:xfrm>
            <a:off x="6487787" y="5280299"/>
            <a:ext cx="182507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Τελική </a:t>
            </a:r>
            <a:r>
              <a:rPr lang="el-G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έ</a:t>
            </a:r>
            <a:r>
              <a:rPr lang="el-G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κδοση κώδικα</a:t>
            </a:r>
            <a:endParaRPr lang="el-G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SLT_b305ea76b3e34e2dbdfe3d462b015fe5_JoinedDate"/>
          <p:cNvSpPr txBox="1"/>
          <p:nvPr>
            <p:custDataLst>
              <p:tags r:id="rId78"/>
            </p:custDataLst>
          </p:nvPr>
        </p:nvSpPr>
        <p:spPr>
          <a:xfrm>
            <a:off x="8284597" y="5287852"/>
            <a:ext cx="340318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Jun 1-  Jun 30 (Java, 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Κυρίαρχο μοντέλο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v0.3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, 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υλοποίηση έργου)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706c1e21113a4315877f3a96cd018830_Shape"/>
          <p:cNvSpPr/>
          <p:nvPr>
            <p:custDataLst>
              <p:tags r:id="rId79"/>
            </p:custDataLst>
          </p:nvPr>
        </p:nvSpPr>
        <p:spPr>
          <a:xfrm>
            <a:off x="6506446" y="5602698"/>
            <a:ext cx="932357" cy="17517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66FF3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1" name="OTLSHAPE_SLT_706c1e21113a4315877f3a96cd018830_Title"/>
          <p:cNvSpPr txBox="1"/>
          <p:nvPr>
            <p:custDataLst>
              <p:tags r:id="rId80"/>
            </p:custDataLst>
          </p:nvPr>
        </p:nvSpPr>
        <p:spPr>
          <a:xfrm>
            <a:off x="6420456" y="5610062"/>
            <a:ext cx="905372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l-G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1</a:t>
            </a:r>
            <a:r>
              <a:rPr lang="el-GR" sz="1100" b="1" spc="-6" baseline="30000" dirty="0" smtClean="0">
                <a:solidFill>
                  <a:schemeClr val="dk1"/>
                </a:solidFill>
                <a:latin typeface="Calibri" panose="020F0502020204030204" pitchFamily="34" charset="0"/>
              </a:rPr>
              <a:t>ος</a:t>
            </a:r>
            <a:r>
              <a:rPr lang="el-G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 Έλεγχος 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706c1e21113a4315877f3a96cd018830_JoinedDate"/>
          <p:cNvSpPr txBox="1"/>
          <p:nvPr>
            <p:custDataLst>
              <p:tags r:id="rId81"/>
            </p:custDataLst>
          </p:nvPr>
        </p:nvSpPr>
        <p:spPr>
          <a:xfrm>
            <a:off x="7459322" y="5623980"/>
            <a:ext cx="90437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Jun 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1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Jun 15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706c1e21113a4315877f3a96cd018830_Shape"/>
          <p:cNvSpPr/>
          <p:nvPr>
            <p:custDataLst>
              <p:tags r:id="rId82"/>
            </p:custDataLst>
          </p:nvPr>
        </p:nvSpPr>
        <p:spPr>
          <a:xfrm>
            <a:off x="8225152" y="5805734"/>
            <a:ext cx="1213295" cy="159522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66FF3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4" name="OTLSHAPE_SLT_706c1e21113a4315877f3a96cd018830_Title"/>
          <p:cNvSpPr txBox="1"/>
          <p:nvPr>
            <p:custDataLst>
              <p:tags r:id="rId83"/>
            </p:custDataLst>
          </p:nvPr>
        </p:nvSpPr>
        <p:spPr>
          <a:xfrm>
            <a:off x="8339525" y="5789699"/>
            <a:ext cx="80321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l-G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2</a:t>
            </a:r>
            <a:r>
              <a:rPr lang="el-GR" sz="1100" b="1" spc="-6" baseline="30000" dirty="0" smtClean="0">
                <a:solidFill>
                  <a:schemeClr val="dk1"/>
                </a:solidFill>
                <a:latin typeface="Calibri" panose="020F0502020204030204" pitchFamily="34" charset="0"/>
              </a:rPr>
              <a:t>ος  </a:t>
            </a:r>
            <a:r>
              <a:rPr lang="el-G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Έλεγχος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706c1e21113a4315877f3a96cd018830_JoinedDate"/>
          <p:cNvSpPr txBox="1"/>
          <p:nvPr>
            <p:custDataLst>
              <p:tags r:id="rId84"/>
            </p:custDataLst>
          </p:nvPr>
        </p:nvSpPr>
        <p:spPr>
          <a:xfrm>
            <a:off x="9333921" y="5657479"/>
            <a:ext cx="93466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/>
            </a:r>
            <a:b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</a:b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Jul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1 –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Jul 25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SLT_706c1e21113a4315877f3a96cd018830_Shape"/>
          <p:cNvSpPr/>
          <p:nvPr>
            <p:custDataLst>
              <p:tags r:id="rId85"/>
            </p:custDataLst>
          </p:nvPr>
        </p:nvSpPr>
        <p:spPr>
          <a:xfrm>
            <a:off x="6522253" y="5996530"/>
            <a:ext cx="3279000" cy="17444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66FF3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7" name="OTLSHAPE_SLT_706c1e21113a4315877f3a96cd018830_Title"/>
          <p:cNvSpPr txBox="1"/>
          <p:nvPr>
            <p:custDataLst>
              <p:tags r:id="rId86"/>
            </p:custDataLst>
          </p:nvPr>
        </p:nvSpPr>
        <p:spPr>
          <a:xfrm>
            <a:off x="7564010" y="5999777"/>
            <a:ext cx="121803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l-G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Διαφήμιση</a:t>
            </a:r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l-G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Έργου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706c1e21113a4315877f3a96cd018830_JoinedDate"/>
          <p:cNvSpPr txBox="1"/>
          <p:nvPr>
            <p:custDataLst>
              <p:tags r:id="rId87"/>
            </p:custDataLst>
          </p:nvPr>
        </p:nvSpPr>
        <p:spPr>
          <a:xfrm>
            <a:off x="9905874" y="5861048"/>
            <a:ext cx="779158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/>
            </a:r>
            <a:b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</a:b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Jun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1 –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Jul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31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SLT_be49b94e2b704201b2b8c1c656ced398_Shape"/>
          <p:cNvSpPr/>
          <p:nvPr>
            <p:custDataLst>
              <p:tags r:id="rId88"/>
            </p:custDataLst>
          </p:nvPr>
        </p:nvSpPr>
        <p:spPr>
          <a:xfrm>
            <a:off x="4899510" y="3805545"/>
            <a:ext cx="747726" cy="2286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0" name="OTLSHAPE_SLT_be49b94e2b704201b2b8c1c656ced398_Title"/>
          <p:cNvSpPr txBox="1"/>
          <p:nvPr>
            <p:custDataLst>
              <p:tags r:id="rId89"/>
            </p:custDataLst>
          </p:nvPr>
        </p:nvSpPr>
        <p:spPr>
          <a:xfrm>
            <a:off x="4947135" y="3776645"/>
            <a:ext cx="63999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9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Σχεδιασμός Βάσης</a:t>
            </a:r>
            <a:endParaRPr lang="el-GR" sz="9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be49b94e2b704201b2b8c1c656ced398_JoinedDate"/>
          <p:cNvSpPr txBox="1"/>
          <p:nvPr>
            <p:custDataLst>
              <p:tags r:id="rId90"/>
            </p:custDataLst>
          </p:nvPr>
        </p:nvSpPr>
        <p:spPr>
          <a:xfrm>
            <a:off x="5685044" y="3814222"/>
            <a:ext cx="94590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May 1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May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10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e9741bc62e4f4a879b3194584f91e6e4_Shape"/>
          <p:cNvSpPr/>
          <p:nvPr>
            <p:custDataLst>
              <p:tags r:id="rId91"/>
            </p:custDataLst>
          </p:nvPr>
        </p:nvSpPr>
        <p:spPr>
          <a:xfrm>
            <a:off x="1428200" y="1919647"/>
            <a:ext cx="1426218" cy="166937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EFA66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6" name="OTLSHAPE_SLT_e9741bc62e4f4a879b3194584f91e6e4_JoinedDate"/>
          <p:cNvSpPr txBox="1"/>
          <p:nvPr>
            <p:custDataLst>
              <p:tags r:id="rId92"/>
            </p:custDataLst>
          </p:nvPr>
        </p:nvSpPr>
        <p:spPr>
          <a:xfrm>
            <a:off x="2922252" y="1918329"/>
            <a:ext cx="79606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Mar 1 - </a:t>
            </a:r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Mar </a:t>
            </a:r>
            <a:r>
              <a:rPr lang="el-GR" sz="1000" spc="-2" dirty="0" smtClean="0">
                <a:solidFill>
                  <a:schemeClr val="dk2"/>
                </a:solidFill>
                <a:latin typeface="Calibri" panose="020F0502020204030204" pitchFamily="34" charset="0"/>
              </a:rPr>
              <a:t>15</a:t>
            </a:r>
            <a:endParaRPr lang="el-GR" sz="1000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e9741bc62e4f4a879b3194584f91e6e4_Title"/>
          <p:cNvSpPr txBox="1"/>
          <p:nvPr>
            <p:custDataLst>
              <p:tags r:id="rId93"/>
            </p:custDataLst>
          </p:nvPr>
        </p:nvSpPr>
        <p:spPr>
          <a:xfrm>
            <a:off x="1735257" y="1920279"/>
            <a:ext cx="786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Ρίσκος</a:t>
            </a:r>
            <a:r>
              <a:rPr lang="el-G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Έργου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98" name="OTLSHAPE_TB_00000000000000000000000000000000_Separator1"/>
          <p:cNvCxnSpPr/>
          <p:nvPr>
            <p:custDataLst>
              <p:tags r:id="rId94"/>
            </p:custDataLst>
          </p:nvPr>
        </p:nvCxnSpPr>
        <p:spPr>
          <a:xfrm>
            <a:off x="1444942" y="255848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TLSHAPE_SLT_be49b94e2b704201b2b8c1c656ced398_Shape"/>
          <p:cNvSpPr/>
          <p:nvPr>
            <p:custDataLst>
              <p:tags r:id="rId95"/>
            </p:custDataLst>
          </p:nvPr>
        </p:nvSpPr>
        <p:spPr>
          <a:xfrm>
            <a:off x="3386507" y="2601120"/>
            <a:ext cx="847681" cy="441504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3" name="OTLSHAPE_SLT_be49b94e2b704201b2b8c1c656ced398_JoinedDate"/>
          <p:cNvSpPr txBox="1"/>
          <p:nvPr>
            <p:custDataLst>
              <p:tags r:id="rId96"/>
            </p:custDataLst>
          </p:nvPr>
        </p:nvSpPr>
        <p:spPr>
          <a:xfrm>
            <a:off x="4279799" y="2740605"/>
            <a:ext cx="83285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Apr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10- Apr 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2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0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SLT_be49b94e2b704201b2b8c1c656ced398_Title"/>
          <p:cNvSpPr txBox="1"/>
          <p:nvPr>
            <p:custDataLst>
              <p:tags r:id="rId97"/>
            </p:custDataLst>
          </p:nvPr>
        </p:nvSpPr>
        <p:spPr>
          <a:xfrm>
            <a:off x="3397179" y="2599558"/>
            <a:ext cx="934584" cy="4154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900" b="1" dirty="0"/>
              <a:t>Σχεδιασμός εξειδικευμένων μοντέλων</a:t>
            </a:r>
            <a:endParaRPr lang="el-GR" sz="9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706c1e21113a4315877f3a96cd018830_Shape"/>
          <p:cNvSpPr/>
          <p:nvPr>
            <p:custDataLst>
              <p:tags r:id="rId98"/>
            </p:custDataLst>
          </p:nvPr>
        </p:nvSpPr>
        <p:spPr>
          <a:xfrm>
            <a:off x="9438447" y="6192116"/>
            <a:ext cx="362807" cy="159522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66FF3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1" name="OTLSHAPE_SLT_706c1e21113a4315877f3a96cd018830_Title"/>
          <p:cNvSpPr txBox="1"/>
          <p:nvPr>
            <p:custDataLst>
              <p:tags r:id="rId99"/>
            </p:custDataLst>
          </p:nvPr>
        </p:nvSpPr>
        <p:spPr>
          <a:xfrm>
            <a:off x="9701761" y="6188183"/>
            <a:ext cx="90229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l-G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Εγκατάσταση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SLT_706c1e21113a4315877f3a96cd018830_JoinedDate"/>
          <p:cNvSpPr txBox="1"/>
          <p:nvPr>
            <p:custDataLst>
              <p:tags r:id="rId100"/>
            </p:custDataLst>
          </p:nvPr>
        </p:nvSpPr>
        <p:spPr>
          <a:xfrm>
            <a:off x="10663603" y="6043861"/>
            <a:ext cx="779158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/>
            </a:r>
            <a:b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</a:br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Ju</a:t>
            </a:r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l</a:t>
            </a:r>
            <a:r>
              <a:rPr lang="en-US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l-G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2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5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Jul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31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706c1e21113a4315877f3a96cd018830_Shape"/>
          <p:cNvSpPr/>
          <p:nvPr>
            <p:custDataLst>
              <p:tags r:id="rId101"/>
            </p:custDataLst>
          </p:nvPr>
        </p:nvSpPr>
        <p:spPr>
          <a:xfrm>
            <a:off x="9801252" y="6359087"/>
            <a:ext cx="1580395" cy="342337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66FF3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4" name="OTLSHAPE_SLT_706c1e21113a4315877f3a96cd018830_Title"/>
          <p:cNvSpPr txBox="1"/>
          <p:nvPr>
            <p:custDataLst>
              <p:tags r:id="rId102"/>
            </p:custDataLst>
          </p:nvPr>
        </p:nvSpPr>
        <p:spPr>
          <a:xfrm>
            <a:off x="9905874" y="6362870"/>
            <a:ext cx="1218039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l-G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Λειτουργία και Συντήρηση</a:t>
            </a:r>
            <a:endParaRPr lang="el-G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T_706c1e21113a4315877f3a96cd018830_JoinedDate"/>
          <p:cNvSpPr txBox="1"/>
          <p:nvPr>
            <p:custDataLst>
              <p:tags r:id="rId103"/>
            </p:custDataLst>
          </p:nvPr>
        </p:nvSpPr>
        <p:spPr>
          <a:xfrm>
            <a:off x="11433543" y="6212151"/>
            <a:ext cx="390271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/>
            </a:r>
            <a:b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</a:b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Aug 1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Auf </a:t>
            </a:r>
            <a:r>
              <a:rPr lang="en-US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31</a:t>
            </a:r>
            <a:endParaRPr lang="el-G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943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y4wMS4wMCIsIkVkaXRpb24iOiJGcmVlIiwiSXNQbHVzRWRpdGlvbiI6ZmFsc2UsIklzUHJvRWRpdGlvbiI6ZmFsc2V9LCJFZmZlY3QiOjEsIlN0eWxlIjp7IiRpZCI6IjMiLCJUaW1lYmFuZFN0eWxlIjp7IiRpZCI6IjQiLCJTY2FsZU1hcmtpbmciOjAsIlNoYXBlIjo2LCJTaGFwZVN0eWxlIjp7IiRpZCI6IjUiLCJNYXJnaW4iOnsiJGlkIjoiNiIsIlRvcCI6MCwiTGVmdCI6MTAsIlJpZ2h0IjoxMCwiQm90dG9tIjowfSwiUGFkZGluZyI6eyIkaWQiOiI3IiwiVG9wIjo1LCJMZWZ0IjoxMywiUmlnaHQiOjEzLCJCb3R0b20iOjV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NTM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H19LCJBcHBlbmRZZWFyT25ZZWFyQ2hhbmdlIjp0cnVlLCJFbGFwc2VkVGltZUZvcm1hdCI6MSwiVG9kYXlNYXJrZXJQb3NpdGlvbiI6MCwiUXVpY2tQb3NpdGlvbiI6MywiQWJzb2x1dGVQb3NpdGlvbiI6ODkuODMyMzc0Ni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csIlNoYXBlVGhpY2tuZXNzIjox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Jc1Zpc2libGUiOmZhbHNlLCJNYXJnaW4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3LTI2VDIzOjU5OjAwIiwiRm9ybWF0IjoiTU1NIiwiVHlwZSI6MiwiQXV0b0RhdGVSYW5nZSI6dHJ1ZSwiV29ya2luZ0RheXMiOjMxLCJUb2RheU1hcmtlclRleHQiOiJUb2RheSIsIkF1dG9TY2FsZVR5cGUiOnRydWV9LCJNaWxlc3RvbmVzIjpbXSwiVGFza3MiOltdLCJTd2ltbGFuZXMiOlt7IiRpZCI6IjE2MyIsIklkIjoiOWQyZjg1ZTktNDQ0Yi00NDYxLWIzNzktNDVjZDEyYWRmZmQ3IiwiSW5kZXgiOjAsIkhlYWRlclRleHQiOiLOkc69zqzOu8+Fz4POtyDOiM+BzrPOv8+FIiwiU3R5bGUiOnsiJGlkIjoiMTY0IiwiSGVhZGVyU3R5bGUiOnsiJGlkIjoiMTY1IiwiVGV4dFN0eWxlIjp7IiRpZCI6IjE2NiIsIkZvbnRTZXR0aW5ncyI6eyIkaWQiOiIxNjciLCJGb250U2l6ZSI6MTIsIkZvbnROYW1lIjoiQ2FsaWJyaSIsIklzQm9sZCI6ZmFsc2UsIklzSXRhbGljIjpmYWxzZSwiSXNVbmRlcmxpbmVkIjpmYWxzZSwiUGFyZW50U3R5bGUiOm51bGx9LCJBdXRvU2l6ZSI6MCwiRm9yZWdyb3VuZCI6eyIkaWQiOiIxNjgiLCJDb2xvciI6eyIkaWQiOiIxNjkiLCJBIjoyNTUsIlIiOjEwLCJHIjoyNCwiQiI6NDF9fSwiTWF4V2lkdGgiOjAuMCwiTWF4SGVpZ2h0IjowLjAsIlNtYXJ0Rm9yZWdyb3VuZElzQWN0aXZlIjpmYWxzZSwiSG9yaXpvbnRhbEFsaWdubWVudCI6MCwiVmVydGljYWxBbGlnbm1lbnQiOjAsIlNtYXJ0Rm9yZWdyb3VuZCI6bnVsbCwiQmFja2dyb3VuZEZpbGxUeXBlIjowLCJNYXJnaW4iOnsiJHJlZiI6IjE0MCJ9LCJQYWRkaW5nIjp7IiRyZWYiOiIxNDEifSwiQmFja2dyb3VuZCI6bnVsbCwiSXNWaXNpYmxlIjpmYWxzZSwiV2lkdGgiOjAuMCwiSGVpZ2h0IjowLjAsIkJvcmRlclN0eWxlIjpudWxsLCJQYXJlbnRTdHlsZSI6bnVsbH0sIlJlY3RhbmdsZVN0eWxlIjp7IiRpZCI6IjE3MCIsIk1hcmdpbiI6eyIkcmVmIjoiMTQzIn0sIlBhZGRpbmciOnsiJHJlZiI6IjE0NCJ9LCJCYWNrZ3JvdW5kIjp7IiRpZCI6IjE3MSIsIkNvbG9yIjp7IiRpZCI6IjE3MiIsIkEiOjEyNywiUiI6MjQ3LCJHIjoxNTAsIkIiOjcwfX0sIklzVmlzaWJsZSI6ZmFsc2UsIldpZHRoIjowLjAsIkhlaWdodCI6MC4wLCJCb3JkZXJTdHlsZSI6eyIkaWQiOiIxNzMiLCJMaW5lQ29sb3IiOnsiJGlkIjoiMTc0IiwiJHR5cGUiOiJOTFJFLkNvbW1vbi5Eb20uU29saWRDb2xvckJydXNoLCBOTFJFLkNvbW1vbiIsIkNvbG9yIjp7IiRpZCI6IjE3NSIsIkEiOjI1NSwiUiI6MTAsIkciOjI0LCJCIjo0MX1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xNzYiLCJNYXJnaW4iOnsiJHJlZiI6IjE1MyJ9LCJQYWRkaW5nIjp7IiRyZWYiOiIxNTQifSwiQmFja2dyb3VuZCI6eyIkaWQiOiIxNzciLCJDb2xvciI6eyIkaWQiOiIxNzgiLCJBIjozOCwiUiI6MzEsIkciOjczLCJCIjoxMjV9fSwiSXNWaXNpYmxlIjp0cnVlLCJXaWR0aCI6MC4wLCJIZWlnaHQiOjAuMCwiQm9yZGVyU3R5bGUiOnsiJGlkIjoiMTc5IiwiTGluZUNvbG9yIjp7IiRpZCI6IjE4MCIsIiR0eXBlIjoiTkxSRS5Db21tb24uRG9tLlNvbGlkQ29sb3JCcnVzaCwgTkxSRS5Db21tb24iLCJDb2xvciI6eyIkaWQiOiIxODEiLCJBIjoyNTUsIlIiOjEwLCJHIjoyNCwiQiI6NDF9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MTgyIiwiX2F0dGFjaGVkTWlsZXN0b25lcyI6W10sIlRhc2tEZWZpbml0aW9uIjp7IiRpZCI6IjE4MyIsIkdyb3VwTmFtZSI6bnVsbCwiU3RhcnREYXRlIjoiMjAyMC0wMy0wMVQwMDowMDowMFoiLCJFbmREYXRlIjoiMjAyMC0wNC0wMVQyMzo1OTowMFoiLCJQZXJjZW50YWdlQ29tcGxldGUiOm51bGwsIlN0eWxlIjp7IiRpZCI6IjE4NCIsIlNoYXBlIjo3LCJTaGFwZVRoaWNrbmVzcyI6MSwiRHVyYXRpb25Gb3JtYXQiOjAsIkluY2x1ZGVOb25Xb3JraW5nRGF5c0luRHVyYXRpb24iOmZhbHNlLCJQZXJjZW50YWdlQ29tcGxldGVTdHlsZSI6eyIkaWQiOiIxODUiLCJGb250U2V0dGluZ3MiOnsiJGlkIjoiMTg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ODciLCJMaW5lQ29sb3IiOm51bGwsIkxpbmVXZWlnaHQiOjAuMCwiTGluZVR5cGUiOjAsIlBhcmVudFN0eWxlIjpudWxsfSwiUGFyZW50U3R5bGUiOm51bGx9LCJEdXJhdGlvblN0eWxlIjp7IiRpZCI6IjE4OCIsIkZvbnRTZXR0aW5ncyI6eyIkaWQiOiIxOD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5MCIsIkxpbmVDb2xvciI6bnVsbCwiTGluZVdlaWdodCI6MC4wLCJMaW5lVHlwZSI6MCwiUGFyZW50U3R5bGUiOm51bGx9LCJQYXJlbnRTdHlsZSI6bnVsbH0sIkhvcml6b250YWxDb25uZWN0b3JTdHlsZSI6eyIkaWQiOiIxOTEiLCJMaW5lQ29sb3IiOnsiJHJlZiI6Ijk4In0sIkxpbmVXZWlnaHQiOjEuMCwiTGluZVR5cGUiOjAsIlBhcmVudFN0eWxlIjpudWxsfSwiVmVydGljYWxDb25uZWN0b3JTdHlsZSI6eyIkaWQiOiIxOTIiLCJMaW5lQ29sb3IiOnsiJHJlZiI6IjEwM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MTkzIiwiTWFyZ2luIjp7IiRyZWYiOiIxMDQifSwiUGFkZGluZyI6eyIkcmVmIjoiMTA1In0sIkJhY2tncm91bmQiOnsiJGlkIjoiMTk0IiwiQ29sb3IiOnsiJGlkIjoiMTk1IiwiQSI6MjU1LCJSIjoyMzksIkciOjE2NiwiQiI6MTA1fX0sIklzVmlzaWJsZSI6dHJ1ZSwiV2lkdGgiOjAuMCwiSGVpZ2h0IjoxNi4wLCJCb3JkZXJTdHlsZSI6eyIkaWQiOiIxOTYiLCJMaW5lQ29sb3IiOnsiJGlkIjoiMTk3IiwiJHR5cGUiOiJOTFJFLkNvbW1vbi5Eb20uU29saWRDb2xvckJydXNoLCBOTFJFLkNvbW1vbiIsIkNvbG9yIjp7IiRpZCI6IjE5OCIsIkEiOjI1NSwiUiI6MjU1LCJHIjowLCJCIjowfX0sIkxpbmVXZWlnaHQiOjAuMCwiTGluZVR5cGUiOjAsIlBhcmVudFN0eWxlIjpudWxsfSwiUGFyZW50U3R5bGUiOm51bGx9LCJUaXRsZVN0eWxlIjp7IiRpZCI6IjE5OSIsIkZvbnRTZXR0aW5ncyI6eyIkaWQiOiIyMDAiLCJGb250U2l6ZSI6MTEsIkZvbnROYW1lIjoiQ2FsaWJyaSIsIklzQm9sZCI6dHJ1ZSwiSXNJdGFsaWMiOmZhbHNlLCJJc1VuZGVybGluZWQiOmZhbHNlLCJQYXJlbnRTdHlsZSI6bnVsbH0sIkF1dG9TaXplIjowLCJGb3JlZ3JvdW5kIjp7IiRpZCI6IjIwMSIsIkNvbG9yIjp7IiRpZCI6IjIwMi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pZCI6IjIwMyIsIkNvbG9yIjp7IiRpZCI6IjIwNCIsIkEiOjAsIlIiOjI1NSwiRyI6MjU1LCJCIjoyNTV9fSwiSXNWaXNpYmxlIjp0cnVlLCJXaWR0aCI6MC4wLCJIZWlnaHQiOjAuMCwiQm9yZGVyU3R5bGUiOnsiJGlkIjoiMjA1IiwiTGluZUNvbG9yIjpudWxsLCJMaW5lV2VpZ2h0IjowLjAsIkxpbmVUeXBlIjowLCJQYXJlbnRTdHlsZSI6bnVsbH0sIlBhcmVudFN0eWxlIjpudWxsfSwiRGF0ZVN0eWxlIjp7IiRpZCI6IjIwNiIsIkZvbnRTZXR0aW5ncyI6eyIkaWQiOiIyMDciLCJGb250U2l6ZSI6MTAsIkZvbnROYW1lIjoiQ2FsaWJyaSIsIklzQm9sZCI6ZmFsc2UsIklzSXRhbGljIjpmYWxzZSwiSXNVbmRlcmxpbmVkIjpmYWxzZSwiUGFyZW50U3R5bGUiOm51bGx9LCJBdXRvU2l6ZSI6MCwiRm9yZWdyb3VuZCI6eyIkaWQiOiIyMDgiLCJDb2xvciI6eyIkaWQiOiIyMD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GlkIjoiMjEwIiwiQ29sb3IiOnsiJGlkIjoiMjExIiwiQSI6MCwiUiI6MjU1LCJHIjoyNTUsIkIiOjI1NX19LCJJc1Zpc2libGUiOnRydWUsIldpZHRoIjowLjAsIkhlaWdodCI6MC4wLCJCb3JkZXJTdHlsZSI6eyIkaWQiOiIyMTIiLCJMaW5lQ29sb3IiOm51bGwsIkxpbmVXZWlnaHQiOjAuMCwiTGluZVR5cGUiOjAsIlBhcmVudFN0eWxlIjpudWxsfSwiUGFyZW50U3R5bGUiOm51bGx9LCJEYXRlRm9ybWF0Ijp7IiRpZCI6IjIx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LCJTbWFydER1cmF0aW9uQWN0aXZhdGVkIjpmYWxzZSwiRGF0ZUZvcm1hdCI6eyIkcmVmIjoiMjEzIn0sIklkIjoiZDM5OWZkMTktNDg2Zi00Y2YyLWIyMjQtMDI1MTE4MTkxN2M0IiwiSW1wb3J0SWQiOm51bGwsIlRpdGxlIjoiVGVhbSBwbGFuIHYwLjEiLCJOb3RlIjpudWxsLCJIeXBlcmxpbmsiOnsiJGlkIjoiMjE0IiwiQWRkcmVzcyI6IiIsIlN1YkFkZHJlc3MiOiIifSwiSXNDaGFuZ2VkIjpmYWxzZSwiSXNOZXciOmZhbHNlfSwiSW5kZXgiOjB9LHsiJGlkIjoiMjE1IiwiX2F0dGFjaGVkTWlsZXN0b25lcyI6W10sIlRhc2tEZWZpbml0aW9uIjp7IiRpZCI6IjIxNiIsIkdyb3VwTmFtZSI6bnVsbCwiU3RhcnREYXRlIjoiMjAyMC0wMy0wMVQwMDowMDowMFoiLCJFbmREYXRlIjoiMjAyMC0wNC0wMVQyMzo1OTowMFoiLCJQZXJjZW50YWdlQ29tcGxldGUiOm51bGwsIlN0eWxlIjp7IiRpZCI6IjIxNyIsIlNoYXBlIjo3LCJTaGFwZVRoaWNrbmVzcyI6MSwiRHVyYXRpb25Gb3JtYXQiOjAsIkluY2x1ZGVOb25Xb3JraW5nRGF5c0luRHVyYXRpb24iOmZhbHNlLCJQZXJjZW50YWdlQ29tcGxldGVTdHlsZSI6eyIkaWQiOiIyMTgiLCJGb250U2V0dGluZ3MiOnsiJGlkIjoiMjE5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jAiLCJMaW5lQ29sb3IiOm51bGwsIkxpbmVXZWlnaHQiOjAuMCwiTGluZVR5cGUiOjAsIlBhcmVudFN0eWxlIjpudWxsfSwiUGFyZW50U3R5bGUiOm51bGx9LCJEdXJhdGlvblN0eWxlIjp7IiRpZCI6IjIyMSIsIkZvbnRTZXR0aW5ncyI6eyIkaWQiOiIyMj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yMyIsIkxpbmVDb2xvciI6bnVsbCwiTGluZVdlaWdodCI6MC4wLCJMaW5lVHlwZSI6MCwiUGFyZW50U3R5bGUiOm51bGx9LCJQYXJlbnRTdHlsZSI6bnVsbH0sIkhvcml6b250YWxDb25uZWN0b3JTdHlsZSI6eyIkaWQiOiIyMjQiLCJMaW5lQ29sb3IiOnsiJHJlZiI6Ijk4In0sIkxpbmVXZWlnaHQiOjEuMCwiTGluZVR5cGUiOjAsIlBhcmVudFN0eWxlIjpudWxsfSwiVmVydGljYWxDb25uZWN0b3JTdHlsZSI6eyIkaWQiOiIyMjUiLCJMaW5lQ29sb3IiOnsiJHJlZiI6IjEwM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MjI2IiwiTWFyZ2luIjp7IiRyZWYiOiIxMDQifSwiUGFkZGluZyI6eyIkcmVmIjoiMTA1In0sIkJhY2tncm91bmQiOnsiJGlkIjoiMjI3IiwiQ29sb3IiOnsiJGlkIjoiMjI4IiwiQSI6MjU1LCJSIjoyMzksIkciOjE2NiwiQiI6MTA1fX0sIklzVmlzaWJsZSI6dHJ1ZSwiV2lkdGgiOjAuMCwiSGVpZ2h0IjoxNi4wLCJCb3JkZXJTdHlsZSI6eyIkaWQiOiIyMjkiLCJMaW5lQ29sb3IiOnsiJGlkIjoiMjMwIiwiJHR5cGUiOiJOTFJFLkNvbW1vbi5Eb20uU29saWRDb2xvckJydXNoLCBOTFJFLkNvbW1vbiIsIkNvbG9yIjp7IiRpZCI6IjIzMSIsIkEiOjI1NSwiUiI6MjU1LCJHIjowLCJCIjowfX0sIkxpbmVXZWlnaHQiOjAuMCwiTGluZVR5cGUiOjAsIlBhcmVudFN0eWxlIjpudWxsfSwiUGFyZW50U3R5bGUiOm51bGx9LCJUaXRsZVN0eWxlIjp7IiRpZCI6IjIzMiIsIkZvbnRTZXR0aW5ncyI6eyIkaWQiOiIyMzMiLCJGb250U2l6ZSI6MTEsIkZvbnROYW1lIjoiQ2FsaWJyaSIsIklzQm9sZCI6dHJ1ZSwiSXNJdGFsaWMiOmZhbHNlLCJJc1VuZGVybGluZWQiOmZhbHNlLCJQYXJlbnRTdHlsZSI6bnVsbH0sIkF1dG9TaXplIjowLCJGb3JlZ3JvdW5kIjp7IiRpZCI6IjIzNCIsIkNvbG9yIjp7IiRpZCI6IjIzN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pZCI6IjIzNiIsIkNvbG9yIjp7IiRpZCI6IjIzNyIsIkEiOjAsIlIiOjI1NSwiRyI6MjU1LCJCIjoyNTV9fSwiSXNWaXNpYmxlIjp0cnVlLCJXaWR0aCI6MC4wLCJIZWlnaHQiOjAuMCwiQm9yZGVyU3R5bGUiOnsiJGlkIjoiMjM4IiwiTGluZUNvbG9yIjpudWxsLCJMaW5lV2VpZ2h0IjowLjAsIkxpbmVUeXBlIjowLCJQYXJlbnRTdHlsZSI6bnVsbH0sIlBhcmVudFN0eWxlIjpudWxsfSwiRGF0ZVN0eWxlIjp7IiRpZCI6IjIzOSIsIkZvbnRTZXR0aW5ncyI6eyIkaWQiOiIyNDAiLCJGb250U2l6ZSI6MTAsIkZvbnROYW1lIjoiQ2FsaWJyaSIsIklzQm9sZCI6ZmFsc2UsIklzSXRhbGljIjpmYWxzZSwiSXNVbmRlcmxpbmVkIjpmYWxzZSwiUGFyZW50U3R5bGUiOm51bGx9LCJBdXRvU2l6ZSI6MCwiRm9yZWdyb3VuZCI6eyIkaWQiOiIyNDEiLCJDb2xvciI6eyIkaWQiOiIyND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GlkIjoiMjQzIiwiQ29sb3IiOnsiJGlkIjoiMjQ0IiwiQSI6MCwiUiI6MjU1LCJHIjoyNTUsIkIiOjI1NX19LCJJc1Zpc2libGUiOnRydWUsIldpZHRoIjowLjAsIkhlaWdodCI6MC4wLCJCb3JkZXJTdHlsZSI6eyIkaWQiOiIyNDUiLCJMaW5lQ29sb3IiOm51bGwsIkxpbmVXZWlnaHQiOjAuMCwiTGluZVR5cGUiOjAsIlBhcmVudFN0eWxlIjpudWxsfSwiUGFyZW50U3R5bGUiOm51bGx9LCJEYXRlRm9ybWF0Ijp7IiRpZCI6IjI0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Q2In0sIklkIjoiZjUyY2Y5OTktMjZhZS00YmYzLTk1ZDEtZDBhZDU3OWM1ZGJiIiwiSW1wb3J0SWQiOm51bGwsIlRpdGxlIjoiUHJvamVjdCBkZXNjcmlwdGlvbiB2MC4xIiwiTm90ZSI6bnVsbCwiSHlwZXJsaW5rIjp7IiRpZCI6IjI0NyIsIkFkZHJlc3MiOiIiLCJTdWJBZGRyZXNzIjoiIn0sIklzQ2hhbmdlZCI6ZmFsc2UsIklzTmV3IjpmYWxzZX0sIkluZGV4IjowfSx7IiRpZCI6IjI0OCIsIl9hdHRhY2hlZE1pbGVzdG9uZXMiOltdLCJUYXNrRGVmaW5pdGlvbiI6eyIkaWQiOiIyNDkiLCJHcm91cE5hbWUiOm51bGwsIlN0YXJ0RGF0ZSI6IjIwMjAtMDMtMDFUMDA6MDA6MDBaIiwiRW5kRGF0ZSI6IjIwMjAtMDQtMDFUMjM6NTk6MDBaIiwiUGVyY2VudGFnZUNvbXBsZXRlIjpudWxsLCJTdHlsZSI6eyIkaWQiOiIyNTAiLCJTaGFwZSI6NywiU2hhcGVUaGlja25lc3MiOjEsIkR1cmF0aW9uRm9ybWF0IjowLCJJbmNsdWRlTm9uV29ya2luZ0RheXNJbkR1cmF0aW9uIjpmYWxzZSwiUGVyY2VudGFnZUNvbXBsZXRlU3R5bGUiOnsiJGlkIjoiMjUxIiwiRm9udFNldHRpbmdzIjp7IiRpZCI6IjI1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UzIiwiTGluZUNvbG9yIjpudWxsLCJMaW5lV2VpZ2h0IjowLjAsIkxpbmVUeXBlIjowLCJQYXJlbnRTdHlsZSI6bnVsbH0sIlBhcmVudFN0eWxlIjpudWxsfSwiRHVyYXRpb25TdHlsZSI6eyIkaWQiOiIyNTQiLCJGb250U2V0dGluZ3MiOnsiJGlkIjoiMjU1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TYiLCJMaW5lQ29sb3IiOm51bGwsIkxpbmVXZWlnaHQiOjAuMCwiTGluZVR5cGUiOjAsIlBhcmVudFN0eWxlIjpudWxsfSwiUGFyZW50U3R5bGUiOm51bGx9LCJIb3Jpem9udGFsQ29ubmVjdG9yU3R5bGUiOnsiJGlkIjoiMjU3IiwiTGluZUNvbG9yIjp7IiRyZWYiOiI5OCJ9LCJMaW5lV2VpZ2h0IjoxLjAsIkxpbmVUeXBlIjowLCJQYXJlbnRTdHlsZSI6bnVsbH0sIlZlcnRpY2FsQ29ubmVjdG9yU3R5bGUiOnsiJGlkIjoiMjU4IiwiTGluZUNvbG9yIjp7IiRyZWYiOiIxMDE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I1OSIsIk1hcmdpbiI6eyIkcmVmIjoiMTA0In0sIlBhZGRpbmciOnsiJHJlZiI6IjEwNSJ9LCJCYWNrZ3JvdW5kIjp7IiRpZCI6IjI2MCIsIkNvbG9yIjp7IiRpZCI6IjI2MSIsIkEiOjI1NSwiUiI6MjM5LCJHIjoxNjYsIkIiOjEwNX19LCJJc1Zpc2libGUiOnRydWUsIldpZHRoIjowLjAsIkhlaWdodCI6MTYuMCwiQm9yZGVyU3R5bGUiOnsiJGlkIjoiMjYyIiwiTGluZUNvbG9yIjp7IiRyZWYiOiIyMzAifSwiTGluZVdlaWdodCI6MC4wLCJMaW5lVHlwZSI6MCwiUGFyZW50U3R5bGUiOm51bGx9LCJQYXJlbnRTdHlsZSI6bnVsbH0sIlRpdGxlU3R5bGUiOnsiJGlkIjoiMjYzIiwiRm9udFNldHRpbmdzIjp7IiRpZCI6IjI2NCIsIkZvbnRTaXplIjoxMSwiRm9udE5hbWUiOiJDYWxpYnJpIiwiSXNCb2xkIjp0cnVlLCJJc0l0YWxpYyI6ZmFsc2UsIklzVW5kZXJsaW5lZCI6ZmFsc2UsIlBhcmVudFN0eWxlIjpudWxsfSwiQXV0b1NpemUiOjAsIkZvcmVncm91bmQiOnsiJGlkIjoiMjY1IiwiQ29sb3IiOnsiJGlkIjoiMjY2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GlkIjoiMjY3IiwiQ29sb3IiOnsiJGlkIjoiMjY4IiwiQSI6MCwiUiI6MjU1LCJHIjoyNTUsIkIiOjI1NX19LCJJc1Zpc2libGUiOnRydWUsIldpZHRoIjowLjAsIkhlaWdodCI6MC4wLCJCb3JkZXJTdHlsZSI6eyIkaWQiOiIyNjkiLCJMaW5lQ29sb3IiOm51bGwsIkxpbmVXZWlnaHQiOjAuMCwiTGluZVR5cGUiOjAsIlBhcmVudFN0eWxlIjpudWxsfSwiUGFyZW50U3R5bGUiOm51bGx9LCJEYXRlU3R5bGUiOnsiJGlkIjoiMjcwIiwiRm9udFNldHRpbmdzIjp7IiRpZCI6IjI3MSIsIkZvbnRTaXplIjoxMCwiRm9udE5hbWUiOiJDYWxpYnJpIiwiSXNCb2xkIjpmYWxzZSwiSXNJdGFsaWMiOmZhbHNlLCJJc1VuZGVybGluZWQiOmZhbHNlLCJQYXJlbnRTdHlsZSI6bnVsbH0sIkF1dG9TaXplIjowLCJGb3JlZ3JvdW5kIjp7IiRpZCI6IjI3MiIsIkNvbG9yIjp7IiRpZCI6IjI3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aWQiOiIyNzQiLCJDb2xvciI6eyIkaWQiOiIyNzUiLCJBIjowLCJSIjoyNTUsIkciOjI1NSwiQiI6MjU1fX0sIklzVmlzaWJsZSI6dHJ1ZSwiV2lkdGgiOjAuMCwiSGVpZ2h0IjowLjAsIkJvcmRlclN0eWxlIjp7IiRpZCI6IjI3NiIsIkxpbmVDb2xvciI6bnVsbCwiTGluZVdlaWdodCI6MC4wLCJMaW5lVHlwZSI6MCwiUGFyZW50U3R5bGUiOm51bGx9LCJQYXJlbnRTdHlsZSI6bnVsbH0sIkRhdGVGb3JtYXQiOnsiJHJlZiI6IjI0NiJ9LCJJc1Zpc2libGUiOnRydWUsIlBhcmVudFN0eWxlIjpudWxsfSwiSW5kZXgiOjMsIlNtYXJ0RHVyYXRpb25BY3RpdmF0ZWQiOmZhbHNlLCJEYXRlRm9ybWF0Ijp7IiRyZWYiOiIyNDYifSwiSWQiOiJlOTc0MWJjNi0yZTRmLTRhODctOWIzMS05NDU4NGY5MWU2ZTQiLCJJbXBvcnRJZCI6bnVsbCwiVGl0bGUiOiJQcm9qZWN0IHBsYW4gdjAuMSIsIk5vdGUiOm51bGwsIkh5cGVybGluayI6eyIkaWQiOiIyNzciLCJBZGRyZXNzIjoiIiwiU3ViQWRkcmVzcyI6IiJ9LCJJc0NoYW5nZWQiOmZhbHNlLCJJc05ldyI6ZmFsc2V9LCJJbmRleCI6MH1dLCJNaWxlc3RvbmVzIjpbXX0seyIkaWQiOiIyNzgiLCJJZCI6ImJlNTU1MjMxLTRhNjktNDY2My1hNmQ2LTUyNDc0YjI4NDY2OCIsIkluZGV4Ijo0LCJIZWFkZXJUZXh0IjoizqPPh861zrTOr86xz4POtyDOiM+BzrPOv8+FIiwiU3R5bGUiOnsiJGlkIjoiMjc5IiwiSGVhZGVyU3R5bGUiOnsiJGlkIjoiMjgwIiwiVGV4dFN0eWxlIjp7IiRpZCI6IjI4MSIsIkZvbnRTZXR0aW5ncyI6eyIkaWQiOiIyODIiLCJGb250U2l6ZSI6MTIsIkZvbnROYW1lIjoiQ2FsaWJyaSIsIklzQm9sZCI6ZmFsc2UsIklzSXRhbGljIjpmYWxzZSwiSXNVbmRlcmxpbmVkIjpmYWxzZSwiUGFyZW50U3R5bGUiOm51bGx9LCJBdXRvU2l6ZSI6MCwiRm9yZWdyb3VuZCI6eyIkaWQiOiIyODMiLCJDb2xvciI6eyIkaWQiOiIyODQiLCJBIjoyNTUsIlIiOjI0LCJHIjo0MywiQiI6NjV9fSwiTWF4V2lkdGgiOjAuMCwiTWF4SGVpZ2h0IjowLjAsIlNtYXJ0Rm9yZWdyb3VuZElzQWN0aXZlIjpmYWxzZSwiSG9yaXpvbnRhbEFsaWdubWVudCI6MCwiVmVydGljYWxBbGlnbm1lbnQiOjAsIlNtYXJ0Rm9yZWdyb3VuZCI6bnVsbCwiQmFja2dyb3VuZEZpbGxUeXBlIjowLCJNYXJnaW4iOnsiJHJlZiI6IjE0MCJ9LCJQYWRkaW5nIjp7IiRyZWYiOiIxNDEifSwiQmFja2dyb3VuZCI6bnVsbCwiSXNWaXNpYmxlIjpmYWxzZSwiV2lkdGgiOjAuMCwiSGVpZ2h0IjowLjAsIkJvcmRlclN0eWxlIjpudWxsLCJQYXJlbnRTdHlsZSI6bnVsbH0sIlJlY3RhbmdsZVN0eWxlIjp7IiRpZCI6IjI4NSIsIk1hcmdpbiI6eyIkcmVmIjoiMTQzIn0sIlBhZGRpbmciOnsiJHJlZiI6IjE0NCJ9LCJCYWNrZ3JvdW5kIjp7IiRpZCI6IjI4NiIsIkNvbG9yIjp7IiRpZCI6IjI4NyIsIkEiOjEyNywiUiI6NzksIkciOjEyOSwiQiI6MTg5fX0sIklzVmlzaWJsZSI6ZmFsc2UsIldpZHRoIjowLjAsIkhlaWdodCI6MC4wLCJCb3JkZXJTdHlsZSI6eyIkaWQiOiIyODgiLCJMaW5lQ29sb3IiOnsiJGlkIjoiMjg5IiwiJHR5cGUiOiJOTFJFLkNvbW1vbi5Eb20uU29saWRDb2xvckJydXNoLCBOTFJFLkNvbW1vbiIsIkNvbG9yIjp7IiRpZCI6IjI5MCIsIkEiOjI1NSwiUiI6MjQsIkciOjQzLCJCIjo2NX1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yOTEiLCJNYXJnaW4iOnsiJHJlZiI6IjE1MyJ9LCJQYWRkaW5nIjp7IiRyZWYiOiIxNTQifSwiQmFja2dyb3VuZCI6eyIkaWQiOiIyOTIiLCJDb2xvciI6eyIkaWQiOiIyOTMiLCJBIjozOCwiUiI6NzksIkciOjEyOSwiQiI6MTg5fX0sIklzVmlzaWJsZSI6dHJ1ZSwiV2lkdGgiOjAuMCwiSGVpZ2h0IjowLjAsIkJvcmRlclN0eWxlIjp7IiRpZCI6IjI5NCIsIkxpbmVDb2xvciI6eyIkaWQiOiIyOTUiLCIkdHlwZSI6Ik5MUkUuQ29tbW9uLkRvbS5Tb2xpZENvbG9yQnJ1c2gsIE5MUkUuQ29tbW9uIiwiQ29sb3IiOnsiJGlkIjoiMjk2IiwiQSI6MjU1LCJSIjoyNCwiRyI6NDMsIkIiOjY1fX0sIkxpbmVXZWlnaHQiOjAuMCwiTGluZVR5cGUiOjAsIlBhcmVudFN0eWxlIjpudWxsfSwiUGFyZW50U3R5bGUiOm51bGx9LCJJc0Fib3ZlVGltZWJhbmQiOmZhbHNlLCJNYXJnaW4iOnsiJHJlZiI6IjE2MCJ9LCJQYWRkaW5nIjp7IiRyZWYiOiIxNjEifSwiSXNWaXNpYmxlIjp0cnVlLCJXaWR0aCI6MC4wLCJIZWlnaHQiOjAuMCwiQm9yZGVyU3R5bGUiOm51bGwsIlBhcmVudFN0eWxlIjpudWxsfSwiVGFza3MiOlt7IiRpZCI6IjI5NyIsIl9hdHRhY2hlZE1pbGVzdG9uZXMiOltdLCJUYXNrRGVmaW5pdGlvbiI6eyIkaWQiOiIyOTgiLCJHcm91cE5hbWUiOm51bGwsIlN0YXJ0RGF0ZSI6IjIwMjAtMDQtMDNUMDA6MDA6MDBaIiwiRW5kRGF0ZSI6IjIwMjAtMDYtMDFUMjM6NTk6MDBaIiwiUGVyY2VudGFnZUNvbXBsZXRlIjpudWxsLCJTdHlsZSI6eyIkaWQiOiIyOTkiLCJTaGFwZSI6NywiU2hhcGVUaGlja25lc3MiOjEsIkR1cmF0aW9uRm9ybWF0IjowLCJJbmNsdWRlTm9uV29ya2luZ0RheXNJbkR1cmF0aW9uIjpmYWxzZSwiUGVyY2VudGFnZUNvbXBsZXRlU3R5bGUiOnsiJGlkIjoiMzAwIiwiRm9udFNldHRpbmdzIjp7IiRpZCI6IjMw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AyIiwiTGluZUNvbG9yIjpudWxsLCJMaW5lV2VpZ2h0IjowLjAsIkxpbmVUeXBlIjowLCJQYXJlbnRTdHlsZSI6bnVsbH0sIlBhcmVudFN0eWxlIjpudWxsfSwiRHVyYXRpb25TdHlsZSI6eyIkaWQiOiIzMDMiLCJGb250U2V0dGluZ3MiOnsiJGlkIjoiMzA0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DUiLCJMaW5lQ29sb3IiOm51bGwsIkxpbmVXZWlnaHQiOjAuMCwiTGluZVR5cGUiOjAsIlBhcmVudFN0eWxlIjpudWxsfSwiUGFyZW50U3R5bGUiOm51bGx9LCJIb3Jpem9udGFsQ29ubmVjdG9yU3R5bGUiOnsiJGlkIjoiMzA2IiwiTGluZUNvbG9yIjp7IiRyZWYiOiI5OCJ9LCJMaW5lV2VpZ2h0IjoxLjAsIkxpbmVUeXBlIjowLCJQYXJlbnRTdHlsZSI6bnVsbH0sIlZlcnRpY2FsQ29ubmVjdG9yU3R5bGUiOnsiJGlkIjoiMzA3IiwiTGluZUNvbG9yIjp7IiRyZWYiOiIxMDE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wOCIsIk1hcmdpbiI6eyIkcmVmIjoiMTA0In0sIlBhZGRpbmciOnsiJHJlZiI6IjEwNSJ9LCJCYWNrZ3JvdW5kIjp7IiRpZCI6IjMwOSIsIkNvbG9yIjp7IiRpZCI6IjMxMCIsIkEiOjI1NSwiUiI6MTU3LCJHIjoxOTUsIkIiOjIzMH19LCJJc1Zpc2libGUiOnRydWUsIldpZHRoIjowLjAsIkhlaWdodCI6MTYuMCwiQm9yZGVyU3R5bGUiOnsiJGlkIjoiMzExIiwiTGluZUNvbG9yIjp7IiRpZCI6IjMxMiIsIiR0eXBlIjoiTkxSRS5Db21tb24uRG9tLlNvbGlkQ29sb3JCcnVzaCwgTkxSRS5Db21tb24iLCJDb2xvciI6eyIkaWQiOiIzMTMiLCJBIjoyNTUsIlIiOjI1NSwiRyI6MCwiQiI6MH19LCJMaW5lV2VpZ2h0IjowLjAsIkxpbmVUeXBlIjowLCJQYXJlbnRTdHlsZSI6bnVsbH0sIlBhcmVudFN0eWxlIjpudWxsfSwiVGl0bGVTdHlsZSI6eyIkaWQiOiIzMTQiLCJGb250U2V0dGluZ3MiOnsiJGlkIjoiMzE1IiwiRm9udFNpemUiOjExLCJGb250TmFtZSI6IkNhbGlicmkiLCJJc0JvbGQiOnRydWUsIklzSXRhbGljIjpmYWxzZSwiSXNVbmRlcmxpbmVkIjpmYWxzZSwiUGFyZW50U3R5bGUiOm51bGx9LCJBdXRvU2l6ZSI6MCwiRm9yZWdyb3VuZCI6eyIkaWQiOiIzMTYiLCJDb2xvciI6eyIkaWQiOiIzMTc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aWQiOiIzMTgiLCJDb2xvciI6eyIkaWQiOiIzMTkiLCJBIjowLCJSIjoyNTUsIkciOjI1NSwiQiI6MjU1fX0sIklzVmlzaWJsZSI6dHJ1ZSwiV2lkdGgiOjAuMCwiSGVpZ2h0IjowLjAsIkJvcmRlclN0eWxlIjp7IiRpZCI6IjMyMCIsIkxpbmVDb2xvciI6bnVsbCwiTGluZVdlaWdodCI6MC4wLCJMaW5lVHlwZSI6MCwiUGFyZW50U3R5bGUiOm51bGx9LCJQYXJlbnRTdHlsZSI6bnVsbH0sIkRhdGVTdHlsZSI6eyIkaWQiOiIzMjEiLCJGb250U2V0dGluZ3MiOnsiJGlkIjoiMzIyIiwiRm9udFNpemUiOjEwLCJGb250TmFtZSI6IkNhbGlicmkiLCJJc0JvbGQiOmZhbHNlLCJJc0l0YWxpYyI6ZmFsc2UsIklzVW5kZXJsaW5lZCI6ZmFsc2UsIlBhcmVudFN0eWxlIjpudWxsfSwiQXV0b1NpemUiOjAsIkZvcmVncm91bmQiOnsiJGlkIjoiMzIzIiwiQ29sb3IiOnsiJGlkIjoiMzI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pZCI6IjMyNSIsIkNvbG9yIjp7IiRpZCI6IjMyNiIsIkEiOjAsIlIiOjI1NSwiRyI6MjU1LCJCIjoyNTV9fSwiSXNWaXNpYmxlIjp0cnVlLCJXaWR0aCI6MC4wLCJIZWlnaHQiOjAuMCwiQm9yZGVyU3R5bGUiOnsiJGlkIjoiMzI3IiwiTGluZUNvbG9yIjpudWxsLCJMaW5lV2VpZ2h0IjowLjAsIkxpbmVUeXBlIjowLCJQYXJlbnRTdHlsZSI6bnVsbH0sIlBhcmVudFN0eWxlIjpudWxsfSwiRGF0ZUZvcm1hdCI6eyIkaWQiOiIzMj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yOCJ9LCJJZCI6ImQ0NDY4N2IxLTk3OWUtNGQzZi1hOTNmLTI2NjNlYzlmNzc0YyIsIkltcG9ydElkIjpudWxsLCJUaXRsZSI6IlVzZSBjYXNlcyB2MC4xIiwiTm90ZSI6bnVsbCwiSHlwZXJsaW5rIjp7IiRpZCI6IjMyOSIsIkFkZHJlc3MiOiIiLCJTdWJBZGRyZXNzIjoiIn0sIklzQ2hhbmdlZCI6ZmFsc2UsIklzTmV3IjpmYWxzZX0sIkluZGV4IjowfSx7IiRpZCI6IjMzMCIsIl9hdHRhY2hlZE1pbGVzdG9uZXMiOltdLCJUYXNrRGVmaW5pdGlvbiI6eyIkaWQiOiIzMzEiLCJHcm91cE5hbWUiOm51bGwsIlN0YXJ0RGF0ZSI6IjIwMjAtMDQtMDNUMDA6MDA6MDBaIiwiRW5kRGF0ZSI6IjIwMjAtMDYtMDFUMjM6NTk6MDBaIiwiUGVyY2VudGFnZUNvbXBsZXRlIjpudWxsLCJTdHlsZSI6eyIkaWQiOiIzMzIiLCJTaGFwZSI6NywiU2hhcGVUaGlja25lc3MiOjEsIkR1cmF0aW9uRm9ybWF0IjowLCJJbmNsdWRlTm9uV29ya2luZ0RheXNJbkR1cmF0aW9uIjpmYWxzZSwiUGVyY2VudGFnZUNvbXBsZXRlU3R5bGUiOnsiJGlkIjoiMzMzIiwiRm9udFNldHRpbmdzIjp7IiRpZCI6IjMz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M1IiwiTGluZUNvbG9yIjpudWxsLCJMaW5lV2VpZ2h0IjowLjAsIkxpbmVUeXBlIjowLCJQYXJlbnRTdHlsZSI6bnVsbH0sIlBhcmVudFN0eWxlIjpudWxsfSwiRHVyYXRpb25TdHlsZSI6eyIkaWQiOiIzMzYiLCJGb250U2V0dGluZ3MiOnsiJGlkIjoiMzM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zgiLCJMaW5lQ29sb3IiOm51bGwsIkxpbmVXZWlnaHQiOjAuMCwiTGluZVR5cGUiOjAsIlBhcmVudFN0eWxlIjpudWxsfSwiUGFyZW50U3R5bGUiOm51bGx9LCJIb3Jpem9udGFsQ29ubmVjdG9yU3R5bGUiOnsiJGlkIjoiMzM5IiwiTGluZUNvbG9yIjp7IiRyZWYiOiI5OCJ9LCJMaW5lV2VpZ2h0IjoxLjAsIkxpbmVUeXBlIjowLCJQYXJlbnRTdHlsZSI6bnVsbH0sIlZlcnRpY2FsQ29ubmVjdG9yU3R5bGUiOnsiJGlkIjoiMzQwIiwiTGluZUNvbG9yIjp7IiRyZWYiOiIxMDE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0MSIsIk1hcmdpbiI6eyIkcmVmIjoiMTA0In0sIlBhZGRpbmciOnsiJHJlZiI6IjEwNSJ9LCJCYWNrZ3JvdW5kIjp7IiRpZCI6IjM0MiIsIkNvbG9yIjp7IiRpZCI6IjM0MyIsIkEiOjI1NSwiUiI6MTU3LCJHIjoxOTUsIkIiOjIzMH19LCJJc1Zpc2libGUiOnRydWUsIldpZHRoIjowLjAsIkhlaWdodCI6MTYuMCwiQm9yZGVyU3R5bGUiOnsiJGlkIjoiMzQ0IiwiTGluZUNvbG9yIjp7IiRyZWYiOiIzMTIifSwiTGluZVdlaWdodCI6MC4wLCJMaW5lVHlwZSI6MCwiUGFyZW50U3R5bGUiOm51bGx9LCJQYXJlbnRTdHlsZSI6bnVsbH0sIlRpdGxlU3R5bGUiOnsiJGlkIjoiMzQ1IiwiRm9udFNldHRpbmdzIjp7IiRpZCI6IjM0NiIsIkZvbnRTaXplIjoxMSwiRm9udE5hbWUiOiJDYWxpYnJpIiwiSXNCb2xkIjp0cnVlLCJJc0l0YWxpYyI6ZmFsc2UsIklzVW5kZXJsaW5lZCI6ZmFsc2UsIlBhcmVudFN0eWxlIjpudWxsfSwiQXV0b1NpemUiOjAsIkZvcmVncm91bmQiOnsiJGlkIjoiMzQ3IiwiQ29sb3IiOnsiJGlkIjoiMzQ4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GlkIjoiMzQ5IiwiQ29sb3IiOnsiJGlkIjoiMzUwIiwiQSI6MCwiUiI6MjU1LCJHIjoyNTUsIkIiOjI1NX19LCJJc1Zpc2libGUiOnRydWUsIldpZHRoIjowLjAsIkhlaWdodCI6MC4wLCJCb3JkZXJTdHlsZSI6eyIkaWQiOiIzNTEiLCJMaW5lQ29sb3IiOm51bGwsIkxpbmVXZWlnaHQiOjAuMCwiTGluZVR5cGUiOjAsIlBhcmVudFN0eWxlIjpudWxsfSwiUGFyZW50U3R5bGUiOm51bGx9LCJEYXRlU3R5bGUiOnsiJGlkIjoiMzUyIiwiRm9udFNldHRpbmdzIjp7IiRpZCI6IjM1MyIsIkZvbnRTaXplIjoxMCwiRm9udE5hbWUiOiJDYWxpYnJpIiwiSXNCb2xkIjpmYWxzZSwiSXNJdGFsaWMiOmZhbHNlLCJJc1VuZGVybGluZWQiOmZhbHNlLCJQYXJlbnRTdHlsZSI6bnVsbH0sIkF1dG9TaXplIjowLCJGb3JlZ3JvdW5kIjp7IiRpZCI6IjM1NCIsIkNvbG9yIjp7IiRpZCI6IjM1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aWQiOiIzNTYiLCJDb2xvciI6eyIkaWQiOiIzNTciLCJBIjowLCJSIjoyNTUsIkciOjI1NSwiQiI6MjU1fX0sIklzVmlzaWJsZSI6dHJ1ZSwiV2lkdGgiOjAuMCwiSGVpZ2h0IjowLjAsIkJvcmRlclN0eWxlIjp7IiRpZCI6IjM1OCIsIkxpbmVDb2xvciI6bnVsbCwiTGluZVdlaWdodCI6MC4wLCJMaW5lVHlwZSI6MCwiUGFyZW50U3R5bGUiOm51bGx9LCJQYXJlbnRTdHlsZSI6bnVsbH0sIkRhdGVGb3JtYXQiOnsiJHJlZiI6IjMyOCJ9LCJJc1Zpc2libGUiOnRydWUsIlBhcmVudFN0eWxlIjpudWxsfSwiSW5kZXgiOjYsIlNtYXJ0RHVyYXRpb25BY3RpdmF0ZWQiOmZhbHNlLCJEYXRlRm9ybWF0Ijp7IiRyZWYiOiIzMjgifSwiSWQiOiI0YWE0MjE4ZS1lMzAxLTQ2MzAtOTE1OS1iOTQxMjI0NGZlZmYiLCJJbXBvcnRJZCI6bnVsbCwiVGl0bGUiOiJEb21haW4gbW9kZWwgdjAuMSIsIk5vdGUiOm51bGwsIkh5cGVybGluayI6eyIkaWQiOiIzNTkiLCJBZGRyZXNzIjoiIiwiU3ViQWRkcmVzcyI6IiJ9LCJJc0NoYW5nZWQiOmZhbHNlLCJJc05ldyI6ZmFsc2V9LCJJbmRleCI6MH0seyIkaWQiOiIzNjAiLCJfYXR0YWNoZWRNaWxlc3RvbmVzIjpbXSwiVGFza0RlZmluaXRpb24iOnsiJGlkIjoiMzYxIiwiR3JvdXBOYW1lIjpudWxsLCJTdGFydERhdGUiOiIyMDIwLTA1LTAzVDAwOjAwOjAwWiIsIkVuZERhdGUiOiIyMDIwLTA3LTA0VDIzOjU5OjAwWiIsIlBlcmNlbnRhZ2VDb21wbGV0ZSI6bnVsbCwiU3R5bGUiOnsiJGlkIjoiMzYyIiwiU2hhcGUiOjcsIlNoYXBlVGhpY2tuZXNzIjoxLCJEdXJhdGlvbkZvcm1hdCI6MCwiSW5jbHVkZU5vbldvcmtpbmdEYXlzSW5EdXJhdGlvbiI6ZmFsc2UsIlBlcmNlbnRhZ2VDb21wbGV0ZVN0eWxlIjp7IiRpZCI6IjM2MyIsIkZvbnRTZXR0aW5ncyI6eyIkaWQiOiIzNj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2NSIsIkxpbmVDb2xvciI6bnVsbCwiTGluZVdlaWdodCI6MC4wLCJMaW5lVHlwZSI6MCwiUGFyZW50U3R5bGUiOm51bGx9LCJQYXJlbnRTdHlsZSI6bnVsbH0sIkR1cmF0aW9uU3R5bGUiOnsiJGlkIjoiMzY2IiwiRm9udFNldHRpbmdzIjp7IiRpZCI6IjM2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Y4IiwiTGluZUNvbG9yIjpudWxsLCJMaW5lV2VpZ2h0IjowLjAsIkxpbmVUeXBlIjowLCJQYXJlbnRTdHlsZSI6bnVsbH0sIlBhcmVudFN0eWxlIjpudWxsfSwiSG9yaXpvbnRhbENvbm5lY3RvclN0eWxlIjp7IiRpZCI6IjM2OSIsIkxpbmVDb2xvciI6eyIkcmVmIjoiOTgifSwiTGluZVdlaWdodCI6MS4wLCJMaW5lVHlwZSI6MCwiUGFyZW50U3R5bGUiOm51bGx9LCJWZXJ0aWNhbENvbm5lY3RvclN0eWxlIjp7IiRpZCI6IjM3MCIsIkxpbmVDb2xvciI6eyIkcmVmIjoiMTAx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NzEiLCJNYXJnaW4iOnsiJHJlZiI6IjEwNCJ9LCJQYWRkaW5nIjp7IiRyZWYiOiIxMDUifSwiQmFja2dyb3VuZCI6eyIkaWQiOiIzNzIiLCJDb2xvciI6eyIkaWQiOiIzNzMiLCJBIjoyNTUsIlIiOjE1NywiRyI6MTk1LCJCIjoyMzB9fSwiSXNWaXNpYmxlIjp0cnVlLCJXaWR0aCI6MC4wLCJIZWlnaHQiOjE2LjAsIkJvcmRlclN0eWxlIjp7IiRpZCI6IjM3NCIsIkxpbmVDb2xvciI6eyIkaWQiOiIzNzUiLCIkdHlwZSI6Ik5MUkUuQ29tbW9uLkRvbS5Tb2xpZENvbG9yQnJ1c2gsIE5MUkUuQ29tbW9uIiwiQ29sb3IiOnsiJGlkIjoiMzc2IiwiQSI6MjU1LCJSIjoyNTUsIkciOjAsIkIiOjB9fSwiTGluZVdlaWdodCI6MC4wLCJMaW5lVHlwZSI6MCwiUGFyZW50U3R5bGUiOm51bGx9LCJQYXJlbnRTdHlsZSI6bnVsbH0sIlRpdGxlU3R5bGUiOnsiJGlkIjoiMzc3IiwiRm9udFNldHRpbmdzIjp7IiRpZCI6IjM3OCIsIkZvbnRTaXplIjoxMSwiRm9udE5hbWUiOiJDYWxpYnJpIiwiSXNCb2xkIjp0cnVlLCJJc0l0YWxpYyI6ZmFsc2UsIklzVW5kZXJsaW5lZCI6ZmFsc2UsIlBhcmVudFN0eWxlIjpudWxsfSwiQXV0b1NpemUiOjAsIkZvcmVncm91bmQiOnsiJGlkIjoiMzc5IiwiQ29sb3IiOnsiJGlkIjoiMzgw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GlkIjoiMzgxIiwiQ29sb3IiOnsiJGlkIjoiMzgyIiwiQSI6MCwiUiI6MjU1LCJHIjoyNTUsIkIiOjI1NX19LCJJc1Zpc2libGUiOnRydWUsIldpZHRoIjowLjAsIkhlaWdodCI6MC4wLCJCb3JkZXJTdHlsZSI6eyIkaWQiOiIzODMiLCJMaW5lQ29sb3IiOm51bGwsIkxpbmVXZWlnaHQiOjAuMCwiTGluZVR5cGUiOjAsIlBhcmVudFN0eWxlIjpudWxsfSwiUGFyZW50U3R5bGUiOm51bGx9LCJEYXRlU3R5bGUiOnsiJGlkIjoiMzg0IiwiRm9udFNldHRpbmdzIjp7IiRpZCI6IjM4NSIsIkZvbnRTaXplIjoxMCwiRm9udE5hbWUiOiJDYWxpYnJpIiwiSXNCb2xkIjpmYWxzZSwiSXNJdGFsaWMiOmZhbHNlLCJJc1VuZGVybGluZWQiOmZhbHNlLCJQYXJlbnRTdHlsZSI6bnVsbH0sIkF1dG9TaXplIjowLCJGb3JlZ3JvdW5kIjp7IiRpZCI6IjM4NiIsIkNvbG9yIjp7IiRpZCI6IjM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aWQiOiIzODgiLCJDb2xvciI6eyIkaWQiOiIzODkiLCJBIjowLCJSIjoyNTUsIkciOjI1NSwiQiI6MjU1fX0sIklzVmlzaWJsZSI6dHJ1ZSwiV2lkdGgiOjAuMCwiSGVpZ2h0IjowLjAsIkJvcmRlclN0eWxlIjp7IiRpZCI6IjM5MCIsIkxpbmVDb2xvciI6bnVsbCwiTGluZVdlaWdodCI6MC4wLCJMaW5lVHlwZSI6MCwiUGFyZW50U3R5bGUiOm51bGx9LCJQYXJlbnRTdHlsZSI6bnVsbH0sIkRhdGVGb3JtYXQiOnsiJGlkIjoiMz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csIlNtYXJ0RHVyYXRpb25BY3RpdmF0ZWQiOmZhbHNlLCJEYXRlRm9ybWF0Ijp7IiRyZWYiOiIzOTEifSwiSWQiOiJjOTVlNDc2Mi00MWEyLTQ5MWEtYTgyMi05NjdlYjM4NzIyYWIiLCJJbXBvcnRJZCI6bnVsbCwiVGl0bGUiOiJSb2J1c3RuZXNzIGRpYWdyYW1zIHYwLjEiLCJOb3RlIjpudWxsLCJIeXBlcmxpbmsiOnsiJGlkIjoiMzkyIiwiQWRkcmVzcyI6IiIsIlN1YkFkZHJlc3MiOiIifSwiSXNDaGFuZ2VkIjpmYWxzZSwiSXNOZXciOmZhbHNlfSwiSW5kZXgiOjB9LHsiJGlkIjoiMzkzIiwiX2F0dGFjaGVkTWlsZXN0b25lcyI6W10sIlRhc2tEZWZpbml0aW9uIjp7IiRpZCI6IjM5NCIsIkdyb3VwTmFtZSI6bnVsbCwiU3RhcnREYXRlIjoiMjAyMC0wNi0wM1QwMDowMDowMFoiLCJFbmREYXRlIjoiMjAyMC0wNy0wMVQyMzo1OTowMFoiLCJQZXJjZW50YWdlQ29tcGxldGUiOm51bGwsIlN0eWxlIjp7IiRpZCI6IjM5NSIsIlNoYXBlIjo3LCJTaGFwZVRoaWNrbmVzcyI6MSwiRHVyYXRpb25Gb3JtYXQiOjAsIkluY2x1ZGVOb25Xb3JraW5nRGF5c0luRHVyYXRpb24iOmZhbHNlLCJQZXJjZW50YWdlQ29tcGxldGVTdHlsZSI6eyIkaWQiOiIzOTYiLCJGb250U2V0dGluZ3MiOnsiJGlkIjoiMzk3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OTgiLCJMaW5lQ29sb3IiOm51bGwsIkxpbmVXZWlnaHQiOjAuMCwiTGluZVR5cGUiOjAsIlBhcmVudFN0eWxlIjpudWxsfSwiUGFyZW50U3R5bGUiOm51bGx9LCJEdXJhdGlvblN0eWxlIjp7IiRpZCI6IjM5OSIsIkZvbnRTZXR0aW5ncyI6eyIkaWQiOiI0MDA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wMSIsIkxpbmVDb2xvciI6bnVsbCwiTGluZVdlaWdodCI6MC4wLCJMaW5lVHlwZSI6MCwiUGFyZW50U3R5bGUiOm51bGx9LCJQYXJlbnRTdHlsZSI6bnVsbH0sIkhvcml6b250YWxDb25uZWN0b3JTdHlsZSI6eyIkaWQiOiI0MDIiLCJMaW5lQ29sb3IiOnsiJHJlZiI6Ijk4In0sIkxpbmVXZWlnaHQiOjEuMCwiTGluZVR5cGUiOjAsIlBhcmVudFN0eWxlIjpudWxsfSwiVmVydGljYWxDb25uZWN0b3JTdHlsZSI6eyIkaWQiOiI0MDMiLCJMaW5lQ29sb3IiOnsiJHJlZiI6IjEwM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A0IiwiTWFyZ2luIjp7IiRyZWYiOiIxMDQifSwiUGFkZGluZyI6eyIkcmVmIjoiMTA1In0sIkJhY2tncm91bmQiOnsiJGlkIjoiNDA1IiwiQ29sb3IiOnsiJGlkIjoiNDA2IiwiQSI6MjU1LCJSIjoxNTcsIkciOjE5NSwiQiI6MjMwfX0sIklzVmlzaWJsZSI6dHJ1ZSwiV2lkdGgiOjAuMCwiSGVpZ2h0IjoxNi4wLCJCb3JkZXJTdHlsZSI6eyIkaWQiOiI0MDciLCJMaW5lQ29sb3IiOnsiJHJlZiI6IjM3NSJ9LCJMaW5lV2VpZ2h0IjowLjAsIkxpbmVUeXBlIjowLCJQYXJlbnRTdHlsZSI6bnVsbH0sIlBhcmVudFN0eWxlIjpudWxsfSwiVGl0bGVTdHlsZSI6eyIkaWQiOiI0MDgiLCJGb250U2V0dGluZ3MiOnsiJGlkIjoiNDA5IiwiRm9udFNpemUiOjExLCJGb250TmFtZSI6IkNhbGlicmkiLCJJc0JvbGQiOnRydWUsIklzSXRhbGljIjpmYWxzZSwiSXNVbmRlcmxpbmVkIjpmYWxzZSwiUGFyZW50U3R5bGUiOm51bGx9LCJBdXRvU2l6ZSI6MCwiRm9yZWdyb3VuZCI6eyIkaWQiOiI0MTAiLCJDb2xvciI6eyIkaWQiOiI0MTE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aWQiOiI0MTIiLCJDb2xvciI6eyIkaWQiOiI0MTMiLCJBIjowLCJSIjoyNTUsIkciOjI1NSwiQiI6MjU1fX0sIklzVmlzaWJsZSI6dHJ1ZSwiV2lkdGgiOjAuMCwiSGVpZ2h0IjowLjAsIkJvcmRlclN0eWxlIjp7IiRpZCI6IjQxNCIsIkxpbmVDb2xvciI6bnVsbCwiTGluZVdlaWdodCI6MC4wLCJMaW5lVHlwZSI6MCwiUGFyZW50U3R5bGUiOm51bGx9LCJQYXJlbnRTdHlsZSI6bnVsbH0sIkRhdGVTdHlsZSI6eyIkaWQiOiI0MTUiLCJGb250U2V0dGluZ3MiOnsiJGlkIjoiNDE2IiwiRm9udFNpemUiOjEwLCJGb250TmFtZSI6IkNhbGlicmkiLCJJc0JvbGQiOmZhbHNlLCJJc0l0YWxpYyI6ZmFsc2UsIklzVW5kZXJsaW5lZCI6ZmFsc2UsIlBhcmVudFN0eWxlIjpudWxsfSwiQXV0b1NpemUiOjAsIkZvcmVncm91bmQiOnsiJGlkIjoiNDE3IiwiQ29sb3IiOnsiJGlkIjoiNDE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pZCI6IjQxOSIsIkNvbG9yIjp7IiRpZCI6IjQyMCIsIkEiOjAsIlIiOjI1NSwiRyI6MjU1LCJCIjoyNTV9fSwiSXNWaXNpYmxlIjp0cnVlLCJXaWR0aCI6MC4wLCJIZWlnaHQiOjAuMCwiQm9yZGVyU3R5bGUiOnsiJGlkIjoiNDIxIiwiTGluZUNvbG9yIjpudWxsLCJMaW5lV2VpZ2h0IjowLjAsIkxpbmVUeXBlIjowLCJQYXJlbnRTdHlsZSI6bnVsbH0sIlBhcmVudFN0eWxlIjpudWxsfSwiRGF0ZUZvcm1hdCI6eyIkcmVmIjoiMzkxIn0sIklzVmlzaWJsZSI6dHJ1ZSwiUGFyZW50U3R5bGUiOm51bGx9LCJJbmRleCI6OCwiU21hcnREdXJhdGlvbkFjdGl2YXRlZCI6ZmFsc2UsIkRhdGVGb3JtYXQiOnsiJHJlZiI6IjM5MSJ9LCJJZCI6Ijc4NmI4YWMwLWViZjctNDRjNi1hNzg5LTAwZmI4MzljMGNjOCIsIkltcG9ydElkIjpudWxsLCJUaXRsZSI6IlVzZSBjYXNlcyB2MC4yIiwiTm90ZSI6bnVsbCwiSHlwZXJsaW5rIjp7IiRpZCI6IjQyMiIsIkFkZHJlc3MiOiIiLCJTdWJBZGRyZXNzIjoiIn0sIklzQ2hhbmdlZCI6ZmFsc2UsIklzTmV3IjpmYWxzZX0sIkluZGV4IjowfSx7IiRpZCI6IjQyMyIsIl9hdHRhY2hlZE1pbGVzdG9uZXMiOltdLCJUYXNrRGVmaW5pdGlvbiI6eyIkaWQiOiI0MjQiLCJHcm91cE5hbWUiOm51bGwsIlN0YXJ0RGF0ZSI6IjIwMjAtMDYtMDNUMDA6MDA6MDBaIiwiRW5kRGF0ZSI6IjIwMjAtMDctMDFUMjM6NTk6MDBaIiwiUGVyY2VudGFnZUNvbXBsZXRlIjpudWxsLCJTdHlsZSI6eyIkaWQiOiI0MjUiLCJTaGFwZSI6NywiU2hhcGVUaGlja25lc3MiOjEsIkR1cmF0aW9uRm9ybWF0IjowLCJJbmNsdWRlTm9uV29ya2luZ0RheXNJbkR1cmF0aW9uIjpmYWxzZSwiUGVyY2VudGFnZUNvbXBsZXRlU3R5bGUiOnsiJGlkIjoiNDI2IiwiRm9udFNldHRpbmdzIjp7IiRpZCI6IjQyN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DI4IiwiTGluZUNvbG9yIjpudWxsLCJMaW5lV2VpZ2h0IjowLjAsIkxpbmVUeXBlIjowLCJQYXJlbnRTdHlsZSI6bnVsbH0sIlBhcmVudFN0eWxlIjpudWxsfSwiRHVyYXRpb25TdHlsZSI6eyIkaWQiOiI0MjkiLCJGb250U2V0dGluZ3MiOnsiJGlkIjoiNDMw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0MzEiLCJMaW5lQ29sb3IiOm51bGwsIkxpbmVXZWlnaHQiOjAuMCwiTGluZVR5cGUiOjAsIlBhcmVudFN0eWxlIjpudWxsfSwiUGFyZW50U3R5bGUiOm51bGx9LCJIb3Jpem9udGFsQ29ubmVjdG9yU3R5bGUiOnsiJGlkIjoiNDMyIiwiTGluZUNvbG9yIjp7IiRyZWYiOiI5OCJ9LCJMaW5lV2VpZ2h0IjoxLjAsIkxpbmVUeXBlIjowLCJQYXJlbnRTdHlsZSI6bnVsbH0sIlZlcnRpY2FsQ29ubmVjdG9yU3R5bGUiOnsiJGlkIjoiNDMzIiwiTGluZUNvbG9yIjp7IiRyZWYiOiIxMDE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zNCIsIk1hcmdpbiI6eyIkcmVmIjoiMTA0In0sIlBhZGRpbmciOnsiJHJlZiI6IjEwNSJ9LCJCYWNrZ3JvdW5kIjp7IiRpZCI6IjQzNSIsIkNvbG9yIjp7IiRpZCI6IjQzNiIsIkEiOjI1NSwiUiI6MTU3LCJHIjoxOTUsIkIiOjIzMH19LCJJc1Zpc2libGUiOnRydWUsIldpZHRoIjowLjAsIkhlaWdodCI6MTYuMCwiQm9yZGVyU3R5bGUiOnsiJGlkIjoiNDM3IiwiTGluZUNvbG9yIjp7IiRyZWYiOiIzNzUifSwiTGluZVdlaWdodCI6MC4wLCJMaW5lVHlwZSI6MCwiUGFyZW50U3R5bGUiOm51bGx9LCJQYXJlbnRTdHlsZSI6bnVsbH0sIlRpdGxlU3R5bGUiOnsiJGlkIjoiNDM4IiwiRm9udFNldHRpbmdzIjp7IiRpZCI6IjQzOSIsIkZvbnRTaXplIjoxMSwiRm9udE5hbWUiOiJDYWxpYnJpIiwiSXNCb2xkIjp0cnVlLCJJc0l0YWxpYyI6ZmFsc2UsIklzVW5kZXJsaW5lZCI6ZmFsc2UsIlBhcmVudFN0eWxlIjpudWxsfSwiQXV0b1NpemUiOjAsIkZvcmVncm91bmQiOnsiJGlkIjoiNDQwIiwiQ29sb3IiOnsiJGlkIjoiNDQx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GlkIjoiNDQyIiwiQ29sb3IiOnsiJGlkIjoiNDQzIiwiQSI6MCwiUiI6MjU1LCJHIjoyNTUsIkIiOjI1NX19LCJJc1Zpc2libGUiOnRydWUsIldpZHRoIjowLjAsIkhlaWdodCI6MC4wLCJCb3JkZXJTdHlsZSI6eyIkaWQiOiI0NDQiLCJMaW5lQ29sb3IiOm51bGwsIkxpbmVXZWlnaHQiOjAuMCwiTGluZVR5cGUiOjAsIlBhcmVudFN0eWxlIjpudWxsfSwiUGFyZW50U3R5bGUiOm51bGx9LCJEYXRlU3R5bGUiOnsiJGlkIjoiNDQ1IiwiRm9udFNldHRpbmdzIjp7IiRpZCI6IjQ0NiIsIkZvbnRTaXplIjoxMCwiRm9udE5hbWUiOiJDYWxpYnJpIiwiSXNCb2xkIjpmYWxzZSwiSXNJdGFsaWMiOmZhbHNlLCJJc1VuZGVybGluZWQiOmZhbHNlLCJQYXJlbnRTdHlsZSI6bnVsbH0sIkF1dG9TaXplIjowLCJGb3JlZ3JvdW5kIjp7IiRpZCI6IjQ0NyIsIkNvbG9yIjp7IiRpZCI6IjQ0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aWQiOiI0NDkiLCJDb2xvciI6eyIkaWQiOiI0NTAiLCJBIjowLCJSIjoyNTUsIkciOjI1NSwiQiI6MjU1fX0sIklzVmlzaWJsZSI6dHJ1ZSwiV2lkdGgiOjAuMCwiSGVpZ2h0IjowLjAsIkJvcmRlclN0eWxlIjp7IiRpZCI6IjQ1MSIsIkxpbmVDb2xvciI6bnVsbCwiTGluZVdlaWdodCI6MC4wLCJMaW5lVHlwZSI6MCwiUGFyZW50U3R5bGUiOm51bGx9LCJQYXJlbnRTdHlsZSI6bnVsbH0sIkRhdGVGb3JtYXQiOnsiJHJlZiI6IjM5MSJ9LCJJc1Zpc2libGUiOnRydWUsIlBhcmVudFN0eWxlIjpudWxsfSwiSW5kZXgiOjksIlNtYXJ0RHVyYXRpb25BY3RpdmF0ZWQiOmZhbHNlLCJEYXRlRm9ybWF0Ijp7IiRyZWYiOiIzOTEifSwiSWQiOiJiZTQ5Yjk0ZS0yYjcwLTQyMDEtYjJiOC1jMWM2NTZjZWQzOTgiLCJJbXBvcnRJZCI6bnVsbCwiVGl0bGUiOiJEb21haW4gbW9kZWwgdjAuMiIsIk5vdGUiOm51bGwsIkh5cGVybGluayI6eyIkaWQiOiI0NTIiLCJBZGRyZXNzIjoiIiwiU3ViQWRkcmVzcyI6IiJ9LCJJc0NoYW5nZWQiOmZhbHNlLCJJc05ldyI6ZmFsc2V9LCJJbmRleCI6MH0seyIkaWQiOiI0NTMiLCJfYXR0YWNoZWRNaWxlc3RvbmVzIjpbXSwiVGFza0RlZmluaXRpb24iOnsiJGlkIjoiNDU0IiwiR3JvdXBOYW1lIjpudWxsLCJTdGFydERhdGUiOiIyMDIwLTA2LTE4VDAwOjAwOjAwWiIsIkVuZERhdGUiOiIyMDIwLTA3LTI2VDIzOjU5OjAwWiIsIlBlcmNlbnRhZ2VDb21wbGV0ZSI6bnVsbCwiU3R5bGUiOnsiJGlkIjoiNDU1IiwiU2hhcGUiOjcsIlNoYXBlVGhpY2tuZXNzIjoxLCJEdXJhdGlvbkZvcm1hdCI6MCwiSW5jbHVkZU5vbldvcmtpbmdEYXlzSW5EdXJhdGlvbiI6ZmFsc2UsIlBlcmNlbnRhZ2VDb21wbGV0ZVN0eWxlIjp7IiRpZCI6IjQ1NiIsIkZvbnRTZXR0aW5ncyI6eyIkaWQiOiI0NTc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1OCIsIkxpbmVDb2xvciI6bnVsbCwiTGluZVdlaWdodCI6MC4wLCJMaW5lVHlwZSI6MCwiUGFyZW50U3R5bGUiOm51bGx9LCJQYXJlbnRTdHlsZSI6bnVsbH0sIkR1cmF0aW9uU3R5bGUiOnsiJGlkIjoiNDU5IiwiRm9udFNldHRpbmdzIjp7IiRpZCI6IjQ2M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YxIiwiTGluZUNvbG9yIjpudWxsLCJMaW5lV2VpZ2h0IjowLjAsIkxpbmVUeXBlIjowLCJQYXJlbnRTdHlsZSI6bnVsbH0sIlBhcmVudFN0eWxlIjpudWxsfSwiSG9yaXpvbnRhbENvbm5lY3RvclN0eWxlIjp7IiRpZCI6IjQ2MiIsIkxpbmVDb2xvciI6eyIkcmVmIjoiOTgifSwiTGluZVdlaWdodCI6MS4wLCJMaW5lVHlwZSI6MCwiUGFyZW50U3R5bGUiOm51bGx9LCJWZXJ0aWNhbENvbm5lY3RvclN0eWxlIjp7IiRpZCI6IjQ2MyIsIkxpbmVDb2xvciI6eyIkcmVmIjoiMTAxIn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dHJ1ZSwiUGVyY2VudGFnZUNvbXBsZXRlU2hhcGVPcGFjaXR5IjozNSwiU2hhcGVTdHlsZSI6eyIkaWQiOiI0NjQiLCJNYXJnaW4iOnsiJHJlZiI6IjEwNCJ9LCJQYWRkaW5nIjp7IiRyZWYiOiIxMDUifSwiQmFja2dyb3VuZCI6eyIkaWQiOiI0NjUiLCJDb2xvciI6eyIkaWQiOiI0NjYiLCJBIjoyNTUsIlIiOjIyNiwiRyI6MTQ1LCJCIjoxNDV9fSwiSXNWaXNpYmxlIjp0cnVlLCJXaWR0aCI6MC4wLCJIZWlnaHQiOjE2LjAsIkJvcmRlclN0eWxlIjp7IiRpZCI6IjQ2NyIsIkxpbmVDb2xvciI6eyIkcmVmIjoiMTA5In0sIkxpbmVXZWlnaHQiOjAuMCwiTGluZVR5cGUiOjAsIlBhcmVudFN0eWxlIjpudWxsfSwiUGFyZW50U3R5bGUiOm51bGx9LCJUaXRsZVN0eWxlIjp7IiRpZCI6IjQ2OCIsIkZvbnRTZXR0aW5ncyI6eyIkaWQiOiI0NjkiLCJGb250U2l6ZSI6MTEsIkZvbnROYW1lIjoiQ2FsaWJyaSIsIklzQm9sZCI6dHJ1ZSwiSXNJdGFsaWMiOmZhbHNlLCJJc1VuZGVybGluZWQiOmZhbHNlLCJQYXJlbnRTdHlsZSI6bnVsbH0sIkF1dG9TaXplIjowLCJGb3JlZ3JvdW5kIjp7IiRpZCI6IjQ3MCIsIkNvbG9yIjp7IiRpZCI6IjQ3MSIsIkEiOjI1NSwiUiI6MCwiRyI6MCwiQiI6MH19LCJNYXhXaWR0aCI6NzIwLjAsIk1heEhlaWdodCI6IkluZmluaXR5IiwiU21hcnRGb3JlZ3JvdW5kSXNBY3RpdmUiOmZhbHNlLCJIb3Jpem9udGFsQWxpZ25tZW50Ijoy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DcyIiwiTGluZUNvbG9yIjpudWxsLCJMaW5lV2VpZ2h0IjowLjAsIkxpbmVUeXBlIjowLCJQYXJlbnRTdHlsZSI6bnVsbH0sIlBhcmVudFN0eWxlIjpudWxsfSwiRGF0ZVN0eWxlIjp7IiRpZCI6IjQ3MyIsIkZvbnRTZXR0aW5ncyI6eyIkaWQiOiI0NzQiLCJGb250U2l6ZSI6MTAsIkZvbnROYW1lIjoiQ2FsaWJyaSIsIklzQm9sZCI6ZmFsc2UsIklzSXRhbGljIjpmYWxzZSwiSXNVbmRlcmxpbmVkIjpmYWxzZSwiUGFyZW50U3R5bGUiOm51bGx9LCJBdXRvU2l6ZSI6MCwiRm9yZWdyb3VuZCI6eyIkaWQiOiI0NzUiLCJDb2xvciI6eyIkaWQiOiI0Nz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0NzciLCJMaW5lQ29sb3IiOm51bGwsIkxpbmVXZWlnaHQiOjAuMCwiTGluZVR5cGUiOjAsIlBhcmVudFN0eWxlIjpudWxsfSwiUGFyZW50U3R5bGUiOm51bGx9LCJEYXRlRm9ybWF0Ijp7IiRyZWYiOiIxMjUifSwiSXNWaXNpYmxlIjp0cnVlLCJQYXJlbnRTdHlsZSI6bnVsbH0sIkluZGV4IjoxMCwiU21hcnREdXJhdGlvbkFjdGl2YXRlZCI6ZmFsc2UsIkRhdGVGb3JtYXQiOnsiJHJlZiI6IjEyNSJ9LCJJZCI6IjcwNmMxZTIxLTExM2EtNDMxNS04NzdmLTNhOTZjZDAxODgzMCIsIkltcG9ydElkIjpudWxsLCJUaXRsZSI6IkNsYXNzIGRpYWdyYW0gdjAuMSIsIk5vdGUiOm51bGwsIkh5cGVybGluayI6eyIkaWQiOiI0NzgiLCJBZGRyZXNzIjoiIiwiU3ViQWRkcmVzcyI6IiJ9LCJJc0NoYW5nZWQiOmZhbHNlLCJJc05ldyI6ZmFsc2V9LCJJbmRleCI6MH1dLCJNaWxlc3RvbmVzIjpbXX0seyIkaWQiOiI0NzkiLCJJZCI6ImQ3NWVjMzYxLWM4MTctNDU4Zi04MTZjLTM5MWM3MWFlNjM1OCIsIkluZGV4IjoxMSwiSGVhZGVyVGV4dCI6Is6lzrvOv8+Azr/Or863z4POtyDOiM+BzrPOv8+FIiwiU3R5bGUiOnsiJGlkIjoiNDgwIiwiSGVhZGVyU3R5bGUiOnsiJGlkIjoiNDgxIiwiVGV4dFN0eWxlIjp7IiRpZCI6IjQ4MiIsIkZvbnRTZXR0aW5ncyI6eyIkaWQiOiI0ODMiLCJGb250U2l6ZSI6MTIsIkZvbnROYW1lIjoiQ2FsaWJyaSIsIklzQm9sZCI6ZmFsc2UsIklzSXRhbGljIjpmYWxzZSwiSXNVbmRlcmxpbmVkIjpmYWxzZSwiUGFyZW50U3R5bGUiOm51bGx9LCJBdXRvU2l6ZSI6MCwiRm9yZWdyb3VuZCI6eyIkaWQiOiI0ODQiLCJDb2xvciI6eyIkaWQiOiI0ODUiLCJBIjoyNTUsIlIiOjY2LCJHIjoyNCwiQiI6MjN9fSwiTWF4V2lkdGgiOjAuMCwiTWF4SGVpZ2h0IjowLjAsIlNtYXJ0Rm9yZWdyb3VuZElzQWN0aXZlIjpmYWxzZSwiSG9yaXpvbnRhbEFsaWdubWVudCI6MCwiVmVydGljYWxBbGlnbm1lbnQiOjAsIlNtYXJ0Rm9yZWdyb3VuZCI6bnVsbCwiQmFja2dyb3VuZEZpbGxUeXBlIjowLCJNYXJnaW4iOnsiJHJlZiI6IjE0MCJ9LCJQYWRkaW5nIjp7IiRyZWYiOiIxNDEifSwiQmFja2dyb3VuZCI6bnVsbCwiSXNWaXNpYmxlIjpmYWxzZSwiV2lkdGgiOjAuMCwiSGVpZ2h0IjowLjAsIkJvcmRlclN0eWxlIjpudWxsLCJQYXJlbnRTdHlsZSI6bnVsbH0sIlJlY3RhbmdsZVN0eWxlIjp7IiRpZCI6IjQ4NiIsIk1hcmdpbiI6eyIkcmVmIjoiMTQzIn0sIlBhZGRpbmciOnsiJHJlZiI6IjE0NCJ9LCJCYWNrZ3JvdW5kIjp7IiRpZCI6IjQ4NyIsIkNvbG9yIjp7IiRpZCI6IjQ4OCIsIkEiOjEyNywiUiI6MTkyLCJHIjo4MCwiQiI6Nzd9fSwiSXNWaXNpYmxlIjpmYWxzZSwiV2lkdGgiOjAuMCwiSGVpZ2h0IjowLjAsIkJvcmRlclN0eWxlIjp7IiRpZCI6IjQ4OSIsIkxpbmVDb2xvciI6eyIkaWQiOiI0OTAiLCIkdHlwZSI6Ik5MUkUuQ29tbW9uLkRvbS5Tb2xpZENvbG9yQnJ1c2gsIE5MUkUuQ29tbW9uIiwiQ29sb3IiOnsiJGlkIjoiNDkxIiwiQSI6MjU1LCJSIjo2NiwiRyI6MjQsIkIiOjIzfX0sIkxpbmVXZWlnaHQiOjAuMCwiTGluZVR5cGUiOjAsIlBhcmVudFN0eWxlIjpudWxsfSwiUGFyZW50U3R5bGUiOm51bGx9LCJNYXJnaW4iOnsiJHJlZiI6IjE1MCJ9LCJQYWRkaW5nIjp7IiRyZWYiOiIxNTEifSwiQmFja2dyb3VuZCI6bnVsbCwiSXNWaXNpYmxlIjp0cnVlLCJXaWR0aCI6MC4wLCJIZWlnaHQiOjAuMCwiQm9yZGVyU3R5bGUiOm51bGwsIlBhcmVudFN0eWxlIjpudWxsfSwiQmFja2dyb3VuZFN0eWxlIjp7IiRpZCI6IjQ5MiIsIk1hcmdpbiI6eyIkcmVmIjoiMTUzIn0sIlBhZGRpbmciOnsiJHJlZiI6IjE1NCJ9LCJCYWNrZ3JvdW5kIjp7IiRpZCI6IjQ5MyIsIkNvbG9yIjp7IiRpZCI6IjQ5NCIsIkEiOjM4LCJSIjoxOTIsIkciOjgwLCJCIjo3N319LCJJc1Zpc2libGUiOnRydWUsIldpZHRoIjowLjAsIkhlaWdodCI6MC4wLCJCb3JkZXJTdHlsZSI6eyIkaWQiOiI0OTUiLCJMaW5lQ29sb3IiOnsiJGlkIjoiNDk2IiwiJHR5cGUiOiJOTFJFLkNvbW1vbi5Eb20uU29saWRDb2xvckJydXNoLCBOTFJFLkNvbW1vbiIsIkNvbG9yIjp7IiRpZCI6IjQ5NyIsIkEiOjI1NSwiUiI6NjYsIkciOjI0LCJCIjoyM319LCJMaW5lV2VpZ2h0IjowLjAsIkxpbmVUeXBlIjowLCJQYXJlbnRTdHlsZSI6bnVsbH0sIlBhcmVudFN0eWxlIjpudWxsfSwiSXNBYm92ZVRpbWViYW5kIjpmYWxzZSwiTWFyZ2luIjp7IiRyZWYiOiIxNjAifSwiUGFkZGluZyI6eyIkcmVmIjoiMTYxIn0sIklzVmlzaWJsZSI6dHJ1ZSwiV2lkdGgiOjAuMCwiSGVpZ2h0IjowLjAsIkJvcmRlclN0eWxlIjpudWxsLCJQYXJlbnRTdHlsZSI6bnVsbH0sIlRhc2tzIjpbeyIkaWQiOiI0OTgiLCJfYXR0YWNoZWRNaWxlc3RvbmVzIjpbXSwiVGFza0RlZmluaXRpb24iOnsiJGlkIjoiNDk5IiwiR3JvdXBOYW1lIjpudWxsLCJTdGFydERhdGUiOiIyMDIwLTA1LTAzVDAwOjAwOjAwWiIsIkVuZERhdGUiOiIyMDIwLTA2LTAxVDIzOjU5OjAwWiIsIlBlcmNlbnRhZ2VDb21wbGV0ZSI6bnVsbCwiU3R5bGUiOnsiJGlkIjoiNTAwIiwiU2hhcGUiOjcsIlNoYXBlVGhpY2tuZXNzIjoxLCJEdXJhdGlvbkZvcm1hdCI6MCwiSW5jbHVkZU5vbldvcmtpbmdEYXlzSW5EdXJhdGlvbiI6ZmFsc2UsIlBlcmNlbnRhZ2VDb21wbGV0ZVN0eWxlIjp7IiRpZCI6IjUwMSIsIkZvbnRTZXR0aW5ncyI6eyIkaWQiOiI1MDI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UwMyIsIkxpbmVDb2xvciI6bnVsbCwiTGluZVdlaWdodCI6MC4wLCJMaW5lVHlwZSI6MCwiUGFyZW50U3R5bGUiOm51bGx9LCJQYXJlbnRTdHlsZSI6bnVsbH0sIkR1cmF0aW9uU3R5bGUiOnsiJGlkIjoiNTA0IiwiRm9udFNldHRpbmdzIjp7IiRpZCI6IjUwN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TA2IiwiTGluZUNvbG9yIjpudWxsLCJMaW5lV2VpZ2h0IjowLjAsIkxpbmVUeXBlIjowLCJQYXJlbnRTdHlsZSI6bnVsbH0sIlBhcmVudFN0eWxlIjpudWxsfSwiSG9yaXpvbnRhbENvbm5lY3RvclN0eWxlIjp7IiRpZCI6IjUwNyIsIkxpbmVDb2xvciI6eyIkcmVmIjoiOTgifSwiTGluZVdlaWdodCI6MS4wLCJMaW5lVHlwZSI6MCwiUGFyZW50U3R5bGUiOm51bGx9LCJWZXJ0aWNhbENvbm5lY3RvclN0eWxlIjp7IiRpZCI6IjUwOCIsIkxpbmVDb2xvciI6eyIkcmVmIjoiMTAx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MsIklzQmVsb3dUaW1lYmFuZCI6dHJ1ZSwiUGVyY2VudGFnZUNvbXBsZXRlU2hhcGVPcGFjaXR5IjozNSwiU2hhcGVTdHlsZSI6eyIkaWQiOiI1MDkiLCJNYXJnaW4iOnsiJHJlZiI6IjEwNCJ9LCJQYWRkaW5nIjp7IiRyZWYiOiIxMDUifSwiQmFja2dyb3VuZCI6eyIkaWQiOiI1MTAiLCJDb2xvciI6eyIkaWQiOiI1MTEiLCJBIjoyNTUsIlIiOjIyNiwiRyI6MTQ1LCJCIjoxNDV9fSwiSXNWaXNpYmxlIjp0cnVlLCJXaWR0aCI6MC4wLCJIZWlnaHQiOjE2LjAsIkJvcmRlclN0eWxlIjp7IiRpZCI6IjUxMiIsIkxpbmVDb2xvciI6eyIkcmVmIjoiMzEyIn0sIkxpbmVXZWlnaHQiOjAuMCwiTGluZVR5cGUiOjAsIlBhcmVudFN0eWxlIjpudWxsfSwiUGFyZW50U3R5bGUiOm51bGx9LCJUaXRsZVN0eWxlIjp7IiRpZCI6IjUxMyIsIkZvbnRTZXR0aW5ncyI6eyIkaWQiOiI1MTQiLCJGb250U2l6ZSI6MTEsIkZvbnROYW1lIjoiQ2FsaWJyaSIsIklzQm9sZCI6dHJ1ZSwiSXNJdGFsaWMiOmZhbHNlLCJJc1VuZGVybGluZWQiOmZhbHNlLCJQYXJlbnRTdHlsZSI6bnVsbH0sIkF1dG9TaXplIjowLCJGb3JlZ3JvdW5kIjp7IiRpZCI6IjUxNSIsIkNvbG9yIjp7IiRpZCI6IjUxNi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pZCI6IjUxNyIsIkNvbG9yIjp7IiRpZCI6IjUxOCIsIkEiOjAsIlIiOjI1NSwiRyI6MjU1LCJCIjoyNTV9fSwiSXNWaXNpYmxlIjp0cnVlLCJXaWR0aCI6MC4wLCJIZWlnaHQiOjAuMCwiQm9yZGVyU3R5bGUiOnsiJGlkIjoiNTE5IiwiTGluZUNvbG9yIjpudWxsLCJMaW5lV2VpZ2h0IjowLjAsIkxpbmVUeXBlIjowLCJQYXJlbnRTdHlsZSI6bnVsbH0sIlBhcmVudFN0eWxlIjpudWxsfSwiRGF0ZVN0eWxlIjp7IiRpZCI6IjUyMCIsIkZvbnRTZXR0aW5ncyI6eyIkaWQiOiI1MjEiLCJGb250U2l6ZSI6MTAsIkZvbnROYW1lIjoiQ2FsaWJyaSIsIklzQm9sZCI6ZmFsc2UsIklzSXRhbGljIjpmYWxzZSwiSXNVbmRlcmxpbmVkIjpmYWxzZSwiUGFyZW50U3R5bGUiOm51bGx9LCJBdXRvU2l6ZSI6MCwiRm9yZWdyb3VuZCI6eyIkaWQiOiI1MjIiLCJDb2xvciI6eyIkaWQiOiI1Mj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GlkIjoiNTI0IiwiQ29sb3IiOnsiJGlkIjoiNTI1IiwiQSI6MCwiUiI6MjU1LCJHIjoyNTUsIkIiOjI1NX19LCJJc1Zpc2libGUiOnRydWUsIldpZHRoIjowLjAsIkhlaWdodCI6MC4wLCJCb3JkZXJTdHlsZSI6eyIkaWQiOiI1MjYiLCJMaW5lQ29sb3IiOm51bGwsIkxpbmVXZWlnaHQiOjAuMCwiTGluZVR5cGUiOjAsIlBhcmVudFN0eWxlIjpudWxsfSwiUGFyZW50U3R5bGUiOm51bGx9LCJEYXRlRm9ybWF0Ijp7IiRyZWYiOiIzMjgifSwiSXNWaXNpYmxlIjp0cnVlLCJQYXJlbnRTdHlsZSI6bnVsbH0sIkluZGV4IjoxMiwiU21hcnREdXJhdGlvbkFjdGl2YXRlZCI6ZmFsc2UsIkRhdGVGb3JtYXQiOnsiJHJlZiI6IjMyOCJ9LCJJZCI6ImIzMDVlYTc2LWIzZTMtNGUyZC1iZGZlLTNkNDYyYjAxNWZlNSIsIkltcG9ydElkIjpudWxsLCJUaXRsZSI6IlByb2plY3QgY29kZSAwLjEiLCJOb3RlIjpudWxsLCJIeXBlcmxpbmsiOnsiJGlkIjoiNTI3IiwiQWRkcmVzcyI6IiIsIlN1YkFkZHJlc3MiOiIifSwiSXNDaGFuZ2VkIjpmYWxzZSwiSXNOZXciOmZhbHNlfSwiSW5kZXgiOjB9XSwiTWlsZXN0b25lcyI6W119LHsiJGlkIjoiNTI4IiwiSWQiOiI0YjRhNTEzZS1lYzMzLTRjZTQtYWNiZi1jOTE5ZjI2MDcxNGIiLCJJbmRleCI6MTMsIkhlYWRlclRleHQiOiJUZXN0aW5nICIsIlN0eWxlIjp7IiRpZCI6IjUyOSIsIkhlYWRlclN0eWxlIjp7IiRpZCI6IjUzMCIsIlRleHRTdHlsZSI6eyIkaWQiOiI1MzEiLCJGb250U2V0dGluZ3MiOnsiJGlkIjoiNTMyIiwiRm9udFNpemUiOjEyLCJGb250TmFtZSI6IkNhbGlicmkiLCJJc0JvbGQiOmZhbHNlLCJJc0l0YWxpYyI6ZmFsc2UsIklzVW5kZXJsaW5lZCI6ZmFsc2UsIlBhcmVudFN0eWxlIjpudWxsfSwiQXV0b1NpemUiOjAsIkZvcmVncm91bmQiOnsiJGlkIjoiNTMzIiwiQ29sb3IiOnsiJGlkIjoiNTM0IiwiQSI6MjU1LCJSIjo1MiwiRyI6NjUsIkIiOjI3fX0sIk1heFdpZHRoIjowLjAsIk1heEhlaWdodCI6MC4wLCJTbWFydEZvcmVncm91bmRJc0FjdGl2ZSI6ZmFsc2UsIkhvcml6b250YWxBbGlnbm1lbnQiOjAsIlZlcnRpY2FsQWxpZ25tZW50IjowLCJTbWFydEZvcmVncm91bmQiOm51bGwsIkJhY2tncm91bmRGaWxsVHlwZSI6MCwiTWFyZ2luIjp7IiRyZWYiOiIxNDAifSwiUGFkZGluZyI6eyIkcmVmIjoiMTQxIn0sIkJhY2tncm91bmQiOm51bGwsIklzVmlzaWJsZSI6ZmFsc2UsIldpZHRoIjowLjAsIkhlaWdodCI6MC4wLCJCb3JkZXJTdHlsZSI6bnVsbCwiUGFyZW50U3R5bGUiOm51bGx9LCJSZWN0YW5nbGVTdHlsZSI6eyIkaWQiOiI1MzUiLCJNYXJnaW4iOnsiJHJlZiI6IjE0MyJ9LCJQYWRkaW5nIjp7IiRyZWYiOiIxNDQifSwiQmFja2dyb3VuZCI6eyIkaWQiOiI1MzYiLCJDb2xvciI6eyIkaWQiOiI1MzciLCJBIjoxMjcsIlIiOjE1NSwiRyI6MTg3LCJCIjo4OX19LCJJc1Zpc2libGUiOmZhbHNlLCJXaWR0aCI6MC4wLCJIZWlnaHQiOjAuMCwiQm9yZGVyU3R5bGUiOnsiJGlkIjoiNTM4IiwiTGluZUNvbG9yIjp7IiRpZCI6IjUzOSIsIiR0eXBlIjoiTkxSRS5Db21tb24uRG9tLlNvbGlkQ29sb3JCcnVzaCwgTkxSRS5Db21tb24iLCJDb2xvciI6eyIkaWQiOiI1NDAiLCJBIjoyNTUsIlIiOjUyLCJHIjo2NSwiQiI6Mjd9fSwiTGluZVdlaWdodCI6MC4wLCJMaW5lVHlwZSI6MCwiUGFyZW50U3R5bGUiOm51bGx9LCJQYXJlbnRTdHlsZSI6bnVsbH0sIk1hcmdpbiI6eyIkcmVmIjoiMTUwIn0sIlBhZGRpbmciOnsiJHJlZiI6IjE1MSJ9LCJCYWNrZ3JvdW5kIjpudWxsLCJJc1Zpc2libGUiOnRydWUsIldpZHRoIjowLjAsIkhlaWdodCI6MC4wLCJCb3JkZXJTdHlsZSI6bnVsbCwiUGFyZW50U3R5bGUiOm51bGx9LCJCYWNrZ3JvdW5kU3R5bGUiOnsiJGlkIjoiNTQxIiwiTWFyZ2luIjp7IiRyZWYiOiIxNTMifSwiUGFkZGluZyI6eyIkcmVmIjoiMTU0In0sIkJhY2tncm91bmQiOnsiJGlkIjoiNTQyIiwiQ29sb3IiOnsiJGlkIjoiNTQzIiwiQSI6MzgsIlIiOjE1NSwiRyI6MTg3LCJCIjo4OX19LCJJc1Zpc2libGUiOnRydWUsIldpZHRoIjowLjAsIkhlaWdodCI6MC4wLCJCb3JkZXJTdHlsZSI6eyIkaWQiOiI1NDQiLCJMaW5lQ29sb3IiOnsiJGlkIjoiNTQ1IiwiJHR5cGUiOiJOTFJFLkNvbW1vbi5Eb20uU29saWRDb2xvckJydXNoLCBOTFJFLkNvbW1vbiIsIkNvbG9yIjp7IiRpZCI6IjU0NiIsIkEiOjI1NSwiUiI6NTIsIkciOjY1LCJCIjoyN319LCJMaW5lV2VpZ2h0IjowLjAsIkxpbmVUeXBlIjowLCJQYXJlbnRTdHlsZSI6bnVsbH0sIlBhcmVudFN0eWxlIjpudWxsfSwiSXNBYm92ZVRpbWViYW5kIjpmYWxzZSwiTWFyZ2luIjp7IiRyZWYiOiIxNjAifSwiUGFkZGluZyI6eyIkcmVmIjoiMTYxIn0sIklzVmlzaWJsZSI6dHJ1ZSwiV2lkdGgiOjAuMCwiSGVpZ2h0IjowLjAsIkJvcmRlclN0eWxlIjpudWxsLCJQYXJlbnRTdHlsZSI6bnVsbH0sIlRhc2tzIjpbXSwiTWlsZXN0b25lcyI6W119XSwiTXNQcm9qZWN0SXRlbXNUcmVlIjp7IiRpZCI6IjU0NyIsIlJvb3QiOnsiSW1wb3J0SWQiOm51bGwsIklzSW1wb3J0ZWQiOmZhbHNlLCJDaGlsZHJlbiI6W119fSwiTWV0YWRhdGEiOnsiJGlkIjoiNTQ4IiwiUmVjZW50Q29sb3JzQ29sbGVjdGlvbiI6IltcIiNGRkVGQTY2OVwiLFwiI0ZGRjc5NjQ2XCIsXCIjRkZBOEUzRjNcIixcIiNGRjRCQUNDNlwiXSJ9LCJTZXR0aW5ncyI6eyIkaWQiOiI1NDkiLCJJbXBhT3B0aW9ucyI6eyIkaWQiOiI1NTA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NTEiLCJVc2VUaW1lIjpmYWxzZSwiV29ya0RheVN0YXJ0IjoiMDA6MDA6MDAiLCJXb3JrRGF5RW5kIjoiMjM6NTk6MDAifSwiTGFzdFVzZWRUZW1wbGF0ZUlkIjoiNGI2OWZiM2UtZmExOS00MGU2LWJjOGMtMjVhMGY5MWEzMjky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334</Words>
  <Application>Microsoft Office PowerPoint</Application>
  <PresentationFormat>Widescreen</PresentationFormat>
  <Paragraphs>109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Νίκος Νίνος</dc:creator>
  <cp:lastModifiedBy>Νίκος Νίνος</cp:lastModifiedBy>
  <cp:revision>118</cp:revision>
  <dcterms:created xsi:type="dcterms:W3CDTF">2020-03-22T13:19:05Z</dcterms:created>
  <dcterms:modified xsi:type="dcterms:W3CDTF">2020-03-27T15:45:18Z</dcterms:modified>
</cp:coreProperties>
</file>