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20.1.2019.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20.1.2019.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20.1.2019.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20.1.2019.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20.1.2019.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20.1.2019.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20.1.2019.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20.1.2019.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20.1.2019.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20.1.2019.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r-HR" dirty="0"/>
              <a:t>&lt;Praćenje troškova&gt;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hr-HR" dirty="0"/>
              <a:t>&lt;</a:t>
            </a:r>
            <a:r>
              <a:rPr lang="hr-HR" i="1" dirty="0"/>
              <a:t> grupaprekoveze </a:t>
            </a:r>
            <a:r>
              <a:rPr lang="hr-HR" dirty="0"/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142CF-EFC3-44C8-9D4C-D2CFCC42369E}"/>
              </a:ext>
            </a:extLst>
          </p:cNvPr>
          <p:cNvSpPr/>
          <p:nvPr/>
        </p:nvSpPr>
        <p:spPr bwMode="auto">
          <a:xfrm>
            <a:off x="3070369" y="813732"/>
            <a:ext cx="2726424" cy="2424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DDCB-5E81-4623-BCE1-FFE28CBB0075}"/>
              </a:ext>
            </a:extLst>
          </p:cNvPr>
          <p:cNvSpPr txBox="1"/>
          <p:nvPr/>
        </p:nvSpPr>
        <p:spPr>
          <a:xfrm>
            <a:off x="3464654" y="750284"/>
            <a:ext cx="239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ak. god 2018./2019.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Tim i asistenti su bili kvalitetni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Program je napravljen zadovoljavajuće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Ostali elementi kolegija su predstavljali problem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projekta bio je razviti aplikaciju za praćenje troškova.</a:t>
            </a:r>
          </a:p>
          <a:p>
            <a:r>
              <a:rPr lang="hr-HR" dirty="0"/>
              <a:t>Korisnik bi mogao lagano i efikasno pratiti svoje financije. </a:t>
            </a:r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Postoje raznolike aplikacije sa sličnim funkcionalnostima.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Pregled troškova i primanja, stvaranje štednji i zajedničkih štednji</a:t>
            </a:r>
          </a:p>
          <a:p>
            <a:r>
              <a:rPr lang="hr-HR" dirty="0"/>
              <a:t>Lagano unošenje i izmjena istih</a:t>
            </a:r>
          </a:p>
          <a:p>
            <a:r>
              <a:rPr lang="hr-HR" dirty="0"/>
              <a:t>Pregled statistike i dojava upozorenja o prevelikoj potrošnji</a:t>
            </a:r>
          </a:p>
          <a:p>
            <a:r>
              <a:rPr lang="hr-HR" dirty="0"/>
              <a:t>Responzivna web-aplikacija postavljena na server</a:t>
            </a:r>
          </a:p>
          <a:p>
            <a:r>
              <a:rPr lang="hr-HR" dirty="0"/>
              <a:t>Mogućnost paralelnog korištenja između više korisnika</a:t>
            </a:r>
          </a:p>
          <a:p>
            <a:r>
              <a:rPr lang="hr-HR" dirty="0"/>
              <a:t>Sigurna, intuitivna i efikasna aplikacija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Astah UML, Microsoft Word, Microsoft Powerpoint, Microsoft Teams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Backend -&gt; Java Spring Boot, Postgres</a:t>
            </a:r>
          </a:p>
          <a:p>
            <a:pPr lvl="1"/>
            <a:r>
              <a:rPr lang="hr-HR" dirty="0"/>
              <a:t>Frontend -&gt; HTML, CSS, JavaScript, Thymeleaf, 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26" name="Picture 2" descr="Architecture_model">
            <a:extLst>
              <a:ext uri="{FF2B5EF4-FFF2-40B4-BE49-F238E27FC236}">
                <a16:creationId xmlns:a16="http://schemas.microsoft.com/office/drawing/2014/main" id="{4843AA01-7364-4EAF-B510-1C0F9513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421"/>
            <a:ext cx="4708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C7873B16-BF3F-4CB0-858A-243697BC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20" y="2933701"/>
            <a:ext cx="7137584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27" name="Picture 3" descr="ER_Model">
            <a:extLst>
              <a:ext uri="{FF2B5EF4-FFF2-40B4-BE49-F238E27FC236}">
                <a16:creationId xmlns:a16="http://schemas.microsoft.com/office/drawing/2014/main" id="{4FC3E7BD-F792-4133-B296-6A0215FB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16679"/>
            <a:ext cx="8854504" cy="559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15D4-A6C3-4C15-8732-31561D625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874"/>
            <a:ext cx="9144000" cy="37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hr-HR" dirty="0"/>
          </a:p>
          <a:p>
            <a:r>
              <a:rPr lang="hr-HR" sz="3100" b="1" dirty="0"/>
              <a:t>Raspodjela posla po članovima tima:</a:t>
            </a:r>
          </a:p>
          <a:p>
            <a:r>
              <a:rPr lang="hr-HR" dirty="0"/>
              <a:t>Niko Palić – voditelj, upravljanje projektom i kvalitetom, izrada baze podataka, izrada UML dijagrama i dokumentacije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Fabian Leskovec – nadzor dokumentacije, izrada UML dijagrama i dokumentacije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Dominik Marjanović – back-end i arhitektura, izrada UML dijagrama i dokumentacije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Leo Miloš – back-end i arhitektura, izrada UML dijagrama i dokumentacije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Karlo Jagar – front-end, izrada UML dijagrama i dokumentacije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Branimir Pehar – front-end, izrada UML dijagrama i dokumentacije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3644557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1181</TotalTime>
  <Words>296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&lt;Praćenje troškova&gt;</vt:lpstr>
      <vt:lpstr>Sadržaj</vt:lpstr>
      <vt:lpstr>Opis zadatka</vt:lpstr>
      <vt:lpstr>Pregled zahtjeva</vt:lpstr>
      <vt:lpstr>Korišteni alati i tehnologije</vt:lpstr>
      <vt:lpstr>Arhitektura sustava</vt:lpstr>
      <vt:lpstr>Arhitektura sustava</vt:lpstr>
      <vt:lpstr>Organizacija rada</vt:lpstr>
      <vt:lpstr>Organizacija rada</vt:lpstr>
      <vt:lpstr>Iskustva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Korisnik</cp:lastModifiedBy>
  <cp:revision>21</cp:revision>
  <dcterms:created xsi:type="dcterms:W3CDTF">2016-01-18T13:10:52Z</dcterms:created>
  <dcterms:modified xsi:type="dcterms:W3CDTF">2019-01-20T16:33:28Z</dcterms:modified>
</cp:coreProperties>
</file>