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724" y="91545"/>
            <a:ext cx="8534401" cy="1050493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63726" y="1893916"/>
            <a:ext cx="8534400" cy="391668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263725" y="6354762"/>
            <a:ext cx="83807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BEA484-C4BE-472F-A59B-AC64844584CD}" type="datetimeFigureOut">
              <a:rPr lang="de-DE" smtClean="0"/>
              <a:pPr/>
              <a:t>03.03.2017</a:t>
            </a:fld>
            <a:endParaRPr lang="de-DE" dirty="0"/>
          </a:p>
        </p:txBody>
      </p:sp>
      <p:sp>
        <p:nvSpPr>
          <p:cNvPr id="15" name="Footer Placeholder 5"/>
          <p:cNvSpPr txBox="1">
            <a:spLocks/>
          </p:cNvSpPr>
          <p:nvPr userDrawn="1"/>
        </p:nvSpPr>
        <p:spPr>
          <a:xfrm>
            <a:off x="4181994" y="6354762"/>
            <a:ext cx="69786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Roulette</a:t>
            </a:r>
          </a:p>
        </p:txBody>
      </p:sp>
      <p:sp>
        <p:nvSpPr>
          <p:cNvPr id="18" name="Slide Number Placeholder 6"/>
          <p:cNvSpPr txBox="1">
            <a:spLocks/>
          </p:cNvSpPr>
          <p:nvPr userDrawn="1"/>
        </p:nvSpPr>
        <p:spPr>
          <a:xfrm>
            <a:off x="10864863" y="6354762"/>
            <a:ext cx="66489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24F272-0CFF-4426-953A-23B114B73954}" type="slidenum">
              <a:rPr lang="de-DE" smtClean="0"/>
              <a:pPr/>
              <a:t>‹Nr.›</a:t>
            </a:fld>
            <a:r>
              <a:rPr lang="de-DE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309887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25" y="116378"/>
            <a:ext cx="11324217" cy="648394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804" y="1601427"/>
            <a:ext cx="8534400" cy="391668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263725" y="6354762"/>
            <a:ext cx="83807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BEA484-C4BE-472F-A59B-AC64844584CD}" type="datetimeFigureOut">
              <a:rPr lang="de-DE" smtClean="0"/>
              <a:pPr/>
              <a:t>03.03.2017</a:t>
            </a:fld>
            <a:endParaRPr lang="de-DE" dirty="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0864863" y="6354762"/>
            <a:ext cx="66489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24F272-0CFF-4426-953A-23B114B73954}" type="slidenum">
              <a:rPr lang="de-DE" smtClean="0"/>
              <a:pPr/>
              <a:t>‹Nr.›</a:t>
            </a:fld>
            <a:r>
              <a:rPr lang="de-DE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279832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EF334E-2F6C-467C-B3C0-E73A9917D9DB}" type="datetimeFigureOut">
              <a:rPr lang="de-DE" smtClean="0"/>
              <a:t>03.03.2017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098EFF-9D99-41F8-BA6B-62A7D4088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4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26" y="217381"/>
            <a:ext cx="2596922" cy="713798"/>
          </a:xfrm>
        </p:spPr>
        <p:txBody>
          <a:bodyPr/>
          <a:lstStyle/>
          <a:p>
            <a:r>
              <a:rPr lang="de-DE" b="1" dirty="0"/>
              <a:t>Roulette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934846" y="1600302"/>
            <a:ext cx="8534400" cy="39166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Musskriterien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Wunschkriterien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Abgrenzungskriterien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Arbeitsaufteilung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36732" y="4870651"/>
            <a:ext cx="33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von Sebastian Koch,</a:t>
            </a:r>
          </a:p>
          <a:p>
            <a:pPr algn="ctr"/>
            <a:r>
              <a:rPr lang="de-DE" dirty="0"/>
              <a:t>Niko Poppen &amp; Patrick Duda</a:t>
            </a:r>
          </a:p>
        </p:txBody>
      </p:sp>
    </p:spTree>
    <p:extLst>
      <p:ext uri="{BB962C8B-B14F-4D97-AF65-F5344CB8AC3E}">
        <p14:creationId xmlns:p14="http://schemas.microsoft.com/office/powerpoint/2010/main" val="6500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Einleitung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Roulette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zwei Spielmodi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wird ohne echtes Geld gespielt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Datenbankanbindung für Benutzerprofile und deren Kontostand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09991" y="6354762"/>
            <a:ext cx="603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Einleitung</a:t>
            </a:r>
            <a:r>
              <a:rPr lang="de-DE" sz="1100" dirty="0"/>
              <a:t> – Musskriterium – Wunschkriterium – Abgrenzungskriterium - 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15416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Musskriterien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5876" y="1023457"/>
            <a:ext cx="10147474" cy="464750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Roulette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Umsetzung mit Java in Verbindung einer SQL-Datenbank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Menu mit Login und Spielmodi Auswahl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jeder Benutzer hat ein festes Guthaben (in der Datenbank hinterlegt)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nach dem Aufbrauchen des Guthabens wird das Guthaben auf den Startwert zurückgesetzt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Roulette Spielfeld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Wetteinsatzabfrage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 Modus zur Überprüfung der zufällig gelosten Zahlen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es wird eine bestimmte Anzahl von zufälligen Zahlen gezogen und in die Datenbank eingetragen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Einträge werden gezählt und am Ende ausgegeben (zur Überprüfung ob die Zahlen wirklich zufällig sind)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09991" y="6354762"/>
            <a:ext cx="603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Einleitung – </a:t>
            </a:r>
            <a:r>
              <a:rPr lang="de-DE" sz="1100" b="1" dirty="0"/>
              <a:t>Musskriterium</a:t>
            </a:r>
            <a:r>
              <a:rPr lang="de-DE" sz="1100" dirty="0"/>
              <a:t> – Wunschkriterium – Abgrenzungskriterium - 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218375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Wunschkriterien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online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Rangliste mit den besten Benutzern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Registrierung neuer Benutzer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Animation des Rouletterads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09991" y="6354762"/>
            <a:ext cx="603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Einleitung – Musskriterium – </a:t>
            </a:r>
            <a:r>
              <a:rPr lang="de-DE" sz="1100" b="1" dirty="0"/>
              <a:t>Wunschkriterium</a:t>
            </a:r>
            <a:r>
              <a:rPr lang="de-DE" sz="1100" dirty="0"/>
              <a:t> – Abgrenzungskriterium - 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15870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Abgrenzungskriterien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9801" y="1198756"/>
            <a:ext cx="8534400" cy="39166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kann nicht auf zwei oder vier Zahlen gleichzeitig gesetzt werden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909991" y="6354762"/>
            <a:ext cx="603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Einleitung – Musskriterium – Wunschkriterium – </a:t>
            </a:r>
            <a:r>
              <a:rPr lang="de-DE" sz="1100" b="1" dirty="0"/>
              <a:t>Abgrenzungskriterium</a:t>
            </a:r>
            <a:r>
              <a:rPr lang="de-DE" sz="1100" dirty="0"/>
              <a:t> - Arbeitsaufteilung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0" y="1878262"/>
            <a:ext cx="6424978" cy="42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21699" y="1016442"/>
            <a:ext cx="9424597" cy="49816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Programmierung: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Programmierung des Programms mit allen dazugehörigen Funktionen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von Niko Poppen mit der Unterstützung von Patrick Duda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Grafische Oberfläche: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Erstellung des Designs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Programmierung aller ausführbaren 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Einbinden in 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von Patrick Duda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Datenbanken &amp; Protokolle: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Lastenheft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Protokolle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Datenbank erstellen und mit dem Hauptprogramm in Java verbinden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von Sebastian Koch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2909991" y="6354762"/>
            <a:ext cx="603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Einleitung – Musskriterium – Wunschkriterium – Abgrenzungskriterium - </a:t>
            </a:r>
            <a:r>
              <a:rPr lang="de-DE" sz="1100" b="1" dirty="0"/>
              <a:t>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3490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 !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5" y="1497062"/>
            <a:ext cx="6603200" cy="4165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1751502"/>
            <a:ext cx="3130888" cy="18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88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246</Words>
  <Application>Microsoft Office PowerPoint</Application>
  <PresentationFormat>Benutzerdefiniert</PresentationFormat>
  <Paragraphs>67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Segment</vt:lpstr>
      <vt:lpstr>Roulette</vt:lpstr>
      <vt:lpstr>Einleitung</vt:lpstr>
      <vt:lpstr>Musskriterien</vt:lpstr>
      <vt:lpstr>Wunschkriterien</vt:lpstr>
      <vt:lpstr>Abgrenzungskriterien</vt:lpstr>
      <vt:lpstr>Arbeitsaufteilung</vt:lpstr>
      <vt:lpstr>Danke für ihre Aufmerksamkeit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Roulette</dc:title>
  <dc:creator>Patrick Duda</dc:creator>
  <cp:lastModifiedBy>bbsuser</cp:lastModifiedBy>
  <cp:revision>15</cp:revision>
  <dcterms:created xsi:type="dcterms:W3CDTF">2017-03-02T17:44:24Z</dcterms:created>
  <dcterms:modified xsi:type="dcterms:W3CDTF">2017-03-03T09:54:16Z</dcterms:modified>
</cp:coreProperties>
</file>