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53" d="100"/>
          <a:sy n="53" d="100"/>
        </p:scale>
        <p:origin x="85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9T21:37:52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1 3329 0 0,'-10'7'22'0'0,"0"0"1"0"0,0 1-1 0 0,1 0 1 0 0,0 1-1 0 0,1 0 1 0 0,0 0 0 0 0,0 1-1 0 0,1 0 1 0 0,0 1-1 0 0,-5 10 1 0 0,-23 53 291 0 0,-43 133 1 0 0,25-4 325 0 0,19-68-269 0 0,-15 118 87 0 0,47-238-438 0 0,-6 44-54 0 0,3 1 1 0 0,3-1 0 0 0,7 91-1 0 0,-2-104 21 0 0,-3-28 1 0 0,1-1 0 0 0,1 1 1 0 0,0-1-1 0 0,7 25 0 0 0,-5-31-21 0 0,0-1 0 0 0,0 0 0 0 0,10 16-1 0 0,-12-22-8 0 0,1 0 0 0 0,0 0-1 0 0,0-1 1 0 0,1 1 0 0 0,-1-1-1 0 0,1 1 1 0 0,0-1-1 0 0,-1 0 1 0 0,2-1 0 0 0,5 5-1 0 0,-9-7 40 0 0,0 0-1 0 0,0 0 1 0 0,-1 1-1 0 0,1-1 0 0 0,0 0 1 0 0,0 0-1 0 0,0 0 1 0 0,0 0-1 0 0,-1 0 0 0 0,1 0 1 0 0,0 0-1 0 0,0 0 1 0 0,0 0-1 0 0,-1 0 0 0 0,1 0 1 0 0,0-1-1 0 0,0 1 1 0 0,0 0-1 0 0,-1-1 1 0 0,1 1-1 0 0,0 0 0 0 0,0-1 1 0 0,16-14-117 0 0,-9 8 41 0 0,-3 2-43 0 0,1 0 0 0 0,-2-1 1 0 0,6-7-1 0 0,10-11-299 0 0,39-24-447 0 0,-50 39-205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9T21:38:0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64 558 3273 0 0,'-17'6'188'0'0,"15"-5"-122"0"0,0 1 0 0 0,-1-1 0 0 0,1-1 0 0 0,-1 1 0 0 0,1 0 0 0 0,-1-1 0 0 0,1 1 0 0 0,-1-1 0 0 0,1 0 0 0 0,-1 1-1 0 0,1-1 1 0 0,-1-1 0 0 0,1 1 0 0 0,-4-1 0 0 0,6 1-65 0 0,0 0 0 0 0,-1 0 1 0 0,1 0-1 0 0,0 0 0 0 0,-1 0 0 0 0,1 0 0 0 0,0 0 0 0 0,0 0 0 0 0,-1 0 0 0 0,1 0 0 0 0,0 0 0 0 0,0-1 0 0 0,-1 1 0 0 0,1 0 0 0 0,0 0 1 0 0,0 0-1 0 0,0 0 0 0 0,-1-1 0 0 0,1 1 0 0 0,0 0 0 0 0,0 0 0 0 0,0-1 0 0 0,0 1 0 0 0,-1 0 0 0 0,1 0 0 0 0,0-1 0 0 0,0 1 0 0 0,0 0 1 0 0,0 0-1 0 0,0-1 0 0 0,0 1 0 0 0,0 0 0 0 0,0 0 0 0 0,0-1 0 0 0,0 1 0 0 0,0 0 0 0 0,0 0 0 0 0,0-1 0 0 0,0 1 0 0 0,0 0 1 0 0,0-1-1 0 0,0 1 0 0 0,0 0 0 0 0,0 0 0 0 0,0-1 0 0 0,0 1 0 0 0,0 0 0 0 0,1 0 0 0 0,-1-1 0 0 0,0 1 0 0 0,0 0 0 0 0,0 0 0 0 0,1-1 1 0 0,1-3 17 0 0,4-12-40 0 0,51-121-44 0 0,-39 99 15 0 0,2 0 0 0 0,1 2 0 0 0,2 0 0 0 0,2 2 0 0 0,36-40 0 0 0,-46 58 17 0 0,2 1 0 0 0,0 0 1 0 0,0 2-1 0 0,35-21 1 0 0,-36 25 28 0 0,0 2 1 0 0,0 0-1 0 0,1 1 1 0 0,0 0-1 0 0,0 1 1 0 0,30-4-1 0 0,-32 7 1 0 0,1 1 0 0 0,0 1 0 0 0,-1 0 0 0 0,1 1 0 0 0,-1 0 0 0 0,26 6 0 0 0,-30-4-8 0 0,0 1 0 0 0,0 0-1 0 0,0 0 1 0 0,-1 1 0 0 0,1 1 0 0 0,-1 0-1 0 0,-1 0 1 0 0,1 0 0 0 0,13 14 0 0 0,-8-5 69 0 0,0 1 1 0 0,-2 0 0 0 0,0 1-1 0 0,-1 1 1 0 0,0 0-1 0 0,-2 1 1 0 0,9 20 0 0 0,48 145 773 0 0,-50-129-497 0 0,22 73 677 0 0,-14-43-518 0 0,36 85-1 0 0,-55-158-432 0 0,86 176-5157 0 0,-87-180 2683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9T21:38:06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4401 0 0,'-9'1'77'0'0,"3"0"60"0"0,-1 0 1 0 0,1 1-1 0 0,-1-1 0 0 0,-9 5 1 0 0,14-5-131 0 0,0 0 0 0 0,0 0 0 0 0,1 0 0 0 0,-1 0 1 0 0,0 1-1 0 0,1-1 0 0 0,-1 0 0 0 0,1 1 1 0 0,0-1-1 0 0,-1 1 0 0 0,1 0 0 0 0,0-1 1 0 0,0 1-1 0 0,0 0 0 0 0,0 0 0 0 0,0 0 0 0 0,0-1 1 0 0,1 1-1 0 0,-2 3 0 0 0,-1 17-22 0 0,0 0-1 0 0,1 0 1 0 0,2 0-1 0 0,1 25 1 0 0,0-22-16 0 0,13 397 975 0 0,-14-405-951 0 0,14 276 417 0 0,-9-245-941 0 0,3 1 0 0 0,2-2-1 0 0,1 0 1 0 0,19 47-1 0 0,14 8-564 0 0,-29-71 600 0 0,-8-15-1795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9T21:38:07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21 3153 0 0,'-3'-1'174'0'0,"-1"0"1"0"0,0 0 0 0 0,1-1 0 0 0,-1 1-1 0 0,1-1 1 0 0,-5-3 0 0 0,-6-2-47 0 0,14 11-126 0 0,-1 0 1 0 0,1 0 0 0 0,0 0-1 0 0,0 5 1 0 0,28 298 1757 0 0,1 25-666 0 0,-20 42-725 0 0,-7-269-314 0 0,1-25-627 0 0,14 87-1 0 0,15-6-3631 0 0,-26-140 1766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9T21:38:11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2721 0 0,'7'1'31'0'0,"0"0"0"0"0,1 0 0 0 0,-1 1 1 0 0,0 0-1 0 0,11 5 0 0 0,-12-5-10 0 0,23 10 55 0 0,0 1 0 0 0,51 31 0 0 0,45 48 365 0 0,9 3-93 0 0,3 5 486 0 0,-103-73-542 0 0,221 189 1289 0 0,-129-104-1251 0 0,26 25-145 0 0,-76-62-151 0 0,120 155 0 0 0,-15-1-16 0 0,3-9 128 0 0,-123-138 16 0 0,10 12-114 0 0,-6-10-11 0 0,-57-72-34 0 0,-1 0 1 0 0,-1 0 0 0 0,0 1-1 0 0,0-1 1 0 0,5 22-1 0 0,-2 4 311 0 0,-2-1 0 0 0,3 61-1 0 0,-8 77-44 0 0,-2-112-233 0 0,0-52-31 0 0,0 2-35 0 0,-2 22 0 0 0,1-32 31 0 0,1 0 0 0 0,-1 0 0 0 0,1-1 0 0 0,-1 1 0 0 0,0 0 0 0 0,0-1 0 0 0,0 1 0 0 0,0 0 0 0 0,-1-1 0 0 0,1 1 0 0 0,-1-1 0 0 0,1 0 0 0 0,-1 0 0 0 0,-2 3 0 0 0,2-4 9 0 0,1 0 1 0 0,0-1-1 0 0,-1 1 1 0 0,1 0-1 0 0,-1 0 1 0 0,1-1-1 0 0,-1 1 1 0 0,0-1-1 0 0,1 1 1 0 0,-1-1-1 0 0,0 0 1 0 0,1 0-1 0 0,-1 1 1 0 0,-3-2-1 0 0,-26-3 121 0 0,10 1-88 0 0,8 1-11 0 0,0 0 1 0 0,1-1 0 0 0,0 0 0 0 0,-1-1-1 0 0,1 0 1 0 0,1-1 0 0 0,-1-1 0 0 0,-12-7-1 0 0,11 4-62 0 0,0 0-1 0 0,0-1 0 0 0,-17-18 0 0 0,-31-39-48 0 0,28 29 152 0 0,24 28-27 0 0,-38-46 318 0 0,41 49-342 0 0,1-1 1 0 0,1 1-1 0 0,-1-1 0 0 0,1-1 1 0 0,1 1-1 0 0,-3-9 1 0 0,5 14-25 0 0,0 0 0 0 0,1 0 0 0 0,0 0 0 0 0,-1 0 0 0 0,1 0 0 0 0,0 0 0 0 0,1 0 0 0 0,-1 1 0 0 0,1-4 0 0 0,-1 5-5 0 0,0 0-1 0 0,0 1 1 0 0,0-1-1 0 0,1 1 1 0 0,-1-1 0 0 0,0 0-1 0 0,0 1 1 0 0,1-1-1 0 0,-1 1 1 0 0,0-1 0 0 0,1 1-1 0 0,-1-1 1 0 0,0 1 0 0 0,1-1-1 0 0,-1 1 1 0 0,1 0-1 0 0,-1-1 1 0 0,1 1 0 0 0,-1 0-1 0 0,1-1 1 0 0,-1 1 0 0 0,1 0-1 0 0,-1-1 1 0 0,1 1-1 0 0,0 0 1 0 0,-1 0 0 0 0,1 0-1 0 0,-1-1 1 0 0,1 1 0 0 0,0 0-1 0 0,-1 0 1 0 0,1 0-1 0 0,-1 0 1 0 0,1 0 0 0 0,0 0-1 0 0,-1 0 1 0 0,1 1 0 0 0,-1-1-1 0 0,1 0 1 0 0,0 0-1 0 0,-1 0 1 0 0,1 0 0 0 0,-1 1-1 0 0,1-1 1 0 0,-1 0 0 0 0,1 1-1 0 0,-1-1 1 0 0,2 1-1 0 0,0 1 3 0 0,0-1 0 0 0,0 1 1 0 0,0 0-1 0 0,0 0 0 0 0,0 0 0 0 0,0 0 0 0 0,0 0 0 0 0,-1 1 0 0 0,1-1 0 0 0,-1 0 0 0 0,3 6 0 0 0,9 30 64 0 0,-12-35-53 0 0,1 4 12 0 0,21 60 149 0 0,-20-59-153 0 0,1-1 0 0 0,0 0 0 0 0,0 0 0 0 0,0 0 0 0 0,1 0 0 0 0,9 9-1 0 0,-12-13-10 0 0,0-1 0 0 0,1 0 0 0 0,-1 0 0 0 0,1 0 0 0 0,0-1 0 0 0,-1 1 0 0 0,1-1 0 0 0,0 1 0 0 0,0-1-1 0 0,0 0 1 0 0,0 0 0 0 0,0 0 0 0 0,0-1 0 0 0,0 1 0 0 0,0-1 0 0 0,0 1 0 0 0,0-1 0 0 0,1 0 0 0 0,-1 0-1 0 0,0 0 1 0 0,0-1 0 0 0,0 1 0 0 0,0-1 0 0 0,5-1 0 0 0,5-3 6 0 0,-1-1 0 0 0,0 0 1 0 0,0 0-1 0 0,17-14 0 0 0,8-3 52 0 0,-25 18 72 0 0,-1 1-1 0 0,1 0 1 0 0,0 0-1 0 0,0 2 0 0 0,19-3 1 0 0,-17 3-71 0 0,0-1-1 0 0,0 0 1 0 0,24-9 0 0 0,-27 6-824 0 0,-1 1 0 0 0,1-1 0 0 0,-1-1 0 0 0,-1 0 0 0 0,0-1 0 0 0,0 1 0 0 0,0-2 0 0 0,-1 1 0 0 0,9-13 0 0 0,-4 3-1067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9T21:38:12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13 3633 0 0,'-16'-3'180'0'0,"10"2"95"0"0,0 0 0 0 0,0-1 0 0 0,0 1 0 0 0,-7-4 0 0 0,33 18-645 0 0,20 15 0 0 0,-13-6 36 0 0,-11-9-89 0 0,26 17-1 0 0,-36-27 365 0 0,0 1 0 0 0,0-1 1 0 0,1-1-1 0 0,0 1 0 0 0,-1-1 0 0 0,1 0 0 0 0,0 0 1 0 0,9 0-1 0 0,105 2-33 0 0,-48-3 119 0 0,-43-2 376 0 0,-1-1 0 0 0,1-1 0 0 0,49-13 1 0 0,24-3 134 0 0,-43 13-192 0 0,111 4 0 0 0,9 7-215 0 0,-124-6-64 0 0,67-10 0 0 0,19-4-48 0 0,-121 15 177 0 0,0 0-1 0 0,0 1 1 0 0,0 2-1 0 0,37 7 0 0 0,15 12 432 0 0,52 11-120 0 0,-47-14-479 0 0,-66-15-57 0 0,1 1-1 0 0,0 0 1 0 0,21 13 0 0 0,-22-10 29 0 0,0 1 0 0 0,-1 1 0 0 0,0-1 0 0 0,-1 2 0 0 0,0 0 1 0 0,0 0-1 0 0,-1 0 0 0 0,13 24 0 0 0,-15-24 245 0 0,16 18-1 0 0,5 7 3 0 0,-25-32-235 0 0,-1 0-1 0 0,1 1 1 0 0,-1-1 0 0 0,0 1 0 0 0,-1-1 0 0 0,1 1 0 0 0,0 5 0 0 0,0-3 72 0 0,-2 0 0 0 0,1 0 0 0 0,-1 0 0 0 0,0 1 0 0 0,0-1 0 0 0,-1 0 0 0 0,0 0 0 0 0,0 0 0 0 0,0 0 0 0 0,-1 0 0 0 0,-4 8 0 0 0,2-12 239 0 0,3-2-326 0 0,1-1 0 0 0,-1 0-1 0 0,1 1 1 0 0,-1-1 0 0 0,1 1 0 0 0,-1-1-1 0 0,1 0 1 0 0,-1 1 0 0 0,1-1 0 0 0,-1 1 0 0 0,1-1-1 0 0,-1 1 1 0 0,1 0 0 0 0,0-1 0 0 0,-1 1-1 0 0,1-1 1 0 0,0 1 0 0 0,0 0 0 0 0,-1-1 0 0 0,1 1-1 0 0,0 1 1 0 0,-1 4-39 0 0,0 1 0 0 0,0-1-1 0 0,-1 1 1 0 0,0-1 0 0 0,0 0-1 0 0,-3 8 1 0 0,3-13 46 0 0,1 0 0 0 0,0 0 0 0 0,0 0 0 0 0,-1 0 1 0 0,1 0-1 0 0,0 0 0 0 0,-1 0 0 0 0,1-1 0 0 0,-1 1 0 0 0,1 0 0 0 0,-1-1 0 0 0,0 1 0 0 0,1-1 1 0 0,-1 0-1 0 0,-2 1 0 0 0,-25 1 67 0 0,17-2-7 0 0,1 0 0 0 0,-14-3 1 0 0,21 2-46 0 0,-1 0 0 0 0,1 0 1 0 0,0 0-1 0 0,0-1 0 0 0,0 0 1 0 0,0 0-1 0 0,1 0 0 0 0,-1 0 1 0 0,-4-3-1 0 0,-1-3 3 0 0,0 1 0 0 0,1-2 0 0 0,-15-16-1 0 0,19 20-48 0 0,1 0 0 0 0,0 1 0 0 0,0-2 0 0 0,0 1 0 0 0,0 0-1 0 0,1 0 1 0 0,0-1 0 0 0,0 1 0 0 0,-2-12 0 0 0,4 16 13 0 0,0 1 0 0 0,0-1 0 0 0,0 0 0 0 0,0 1 0 0 0,0-1 0 0 0,0 1 0 0 0,0-1 0 0 0,0 0 0 0 0,0 1 0 0 0,0-1 0 0 0,0 0 0 0 0,1 1 0 0 0,-1-1 0 0 0,0 1 0 0 0,0-1 0 0 0,1 0 0 0 0,-1 1 1 0 0,0-1-1 0 0,1 1 0 0 0,-1-1 0 0 0,0 1 0 0 0,1-1 0 0 0,-1 1 0 0 0,1-1 0 0 0,-1 1 0 0 0,1 0 0 0 0,0-1 0 0 0,0 0-4 0 0,1 1 0 0 0,-1-1 1 0 0,1 1-1 0 0,-1 0 0 0 0,1-1 1 0 0,-1 1-1 0 0,1 0 0 0 0,-1 0 0 0 0,1 0 1 0 0,-1 0-1 0 0,3 1 0 0 0,3 0 2 0 0,1 1 0 0 0,0 0 0 0 0,9 4 0 0 0,5 4-2 0 0,-1 0 1 0 0,20 15 0 0 0,-11-7-43 0 0,-9-5 86 0 0,-15-9 11 0 0,1 1-1 0 0,-1-1 1 0 0,1-1 0 0 0,0 1-1 0 0,12 3 1 0 0,-17-7-31 0 0,0 1 0 0 0,1-1 0 0 0,-1 0 0 0 0,0 0 0 0 0,0 1 1 0 0,0-2-1 0 0,1 1 0 0 0,-1 0 0 0 0,0 0 0 0 0,0-1 0 0 0,0 1 0 0 0,1-1 0 0 0,-1 0 0 0 0,0 1 0 0 0,0-1 0 0 0,0 0 1 0 0,0 0-1 0 0,0-1 0 0 0,0 1 0 0 0,-1 0 0 0 0,1-1 0 0 0,0 1 0 0 0,-1-1 0 0 0,3-1 0 0 0,5-9-267 0 0,-1 1 0 0 0,-1-1-1 0 0,1 0 1 0 0,-2-1 0 0 0,9-22-1 0 0,-3 8-154 0 0,91-195-5380 0 0,-88 190 4009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9F4E-74E8-BB46-CF04-95C702E2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92C81-4593-27A3-DF39-2311166E0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B364-0DCE-ABC5-80BE-68E747E8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539A-A3F4-4543-98EB-2A43DED7B29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DEA6-F8A2-12A8-64B0-4D9D1850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94A9D-783F-9601-7C13-1A42B61C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C66F-3886-49F4-9AB7-AFA7AF9D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8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574B-2924-E0C1-CDA1-2955A617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4AC81-2E82-F0E9-FE93-47887753D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1266-C38A-E463-A2C7-BD2148E5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539A-A3F4-4543-98EB-2A43DED7B29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CFD1-05FA-BA37-A7A3-BAF930DD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E53D2-42DA-C713-78EE-C70297EC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C66F-3886-49F4-9AB7-AFA7AF9D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0924D-4451-E3CC-C92D-22908FFC1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0E2F9-8938-280B-B7A7-D05EC37F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1555-F328-ECA0-A4B4-8802384D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539A-A3F4-4543-98EB-2A43DED7B29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6EC9-04CC-DCCB-F747-0DAAD043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D743E-1888-A0F6-6B04-28131911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C66F-3886-49F4-9AB7-AFA7AF9D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1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C6B0-EDA0-799C-26BA-63F1935F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0F2A-9AC7-073A-416E-737DCA568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C394-2EFB-AA63-3C25-D0AC8647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539A-A3F4-4543-98EB-2A43DED7B29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3E69-D1DA-53F5-8856-8D71E353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CEA6-6787-0FF0-3D7A-ED7EA5CA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C66F-3886-49F4-9AB7-AFA7AF9D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8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6869-0F03-309D-79F9-C6A84222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A0DF-96E3-1D9C-35C7-4AA08FFB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2051-5BCF-5992-5F06-1BBEB783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539A-A3F4-4543-98EB-2A43DED7B29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D8650-E5A9-97E3-608D-E23C0049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DE087-4FB5-64E2-2B0B-E72B8549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C66F-3886-49F4-9AB7-AFA7AF9D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836F-1D98-EC5B-B946-A16ABFFE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340D-774F-BECF-6665-949B2897F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630D8-6610-32BF-1AF9-D46C28D56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7D30F-95BA-3772-7302-045F1CF1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539A-A3F4-4543-98EB-2A43DED7B29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6C5D2-BB5E-F33C-BDF3-1B6C49F8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11771-6E2E-09DD-5358-2919FAB4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C66F-3886-49F4-9AB7-AFA7AF9D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12AF-9732-CC72-4126-D8E9473A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68F8-1115-2563-4C70-2CE20F18B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00B5C-4160-D378-EC4E-8AE17FAF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F356C-266E-2BB6-9355-684527399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5E55E-7FF6-B9E0-B043-C3541D8FA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409DE-EE41-B794-E84C-A65BC850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539A-A3F4-4543-98EB-2A43DED7B29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06D59-EEF1-571C-8DA4-CF7673E0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B6173-A640-F846-861C-FFC3F0F7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C66F-3886-49F4-9AB7-AFA7AF9D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9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E1C2-1567-90C8-AB88-780914EB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E67B-0708-F936-2D1F-35BAF5A0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539A-A3F4-4543-98EB-2A43DED7B29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3D26A-2871-A6C7-B49A-1A617D15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BEF52-91AE-271B-EA4C-0063DAB8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C66F-3886-49F4-9AB7-AFA7AF9D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4DA14-FE93-8179-5CC8-B17A1EB2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539A-A3F4-4543-98EB-2A43DED7B29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DA31A-39F4-3BE6-371F-63E84284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0939-305D-471D-69A3-7C8CF82D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C66F-3886-49F4-9AB7-AFA7AF9D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24F8-3D14-DA3C-7681-7778978B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B0E-22F1-13F3-2CC4-D0C7E450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305F0-BFCF-50B9-BE7E-62CC0C7A5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4F594-C734-813C-5C10-4F50F93E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539A-A3F4-4543-98EB-2A43DED7B29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CA714-A62F-EE0D-E178-BCAC22D7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311F1-95F6-79DE-8255-0CDC9852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C66F-3886-49F4-9AB7-AFA7AF9D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6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E2F7-09EF-A7AF-36B4-35E8B7A7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BDBE0-3F1F-4053-0B3F-D34BFB246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BE86-B06B-AF07-FF38-E0AD9157A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25BDF-D88D-85F3-9D70-77FC69A5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539A-A3F4-4543-98EB-2A43DED7B29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E994-704D-E651-321A-1576D8B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DB0CB-FB3A-F5F5-45E4-0E422E4D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C66F-3886-49F4-9AB7-AFA7AF9D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762A0-3241-2E57-CFAB-8E0D29B7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0DCE-B6F1-69EA-D44F-F74786B9F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8226-B338-ABC7-E264-530A71422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4539A-A3F4-4543-98EB-2A43DED7B29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998FC-CBB3-187D-359F-5C84B610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E8DB7-DF18-2FE9-DFDB-552E6888A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37C66F-3886-49F4-9AB7-AFA7AF9D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EA40FA-9C46-863F-1D43-0B14D06F3BFE}"/>
              </a:ext>
            </a:extLst>
          </p:cNvPr>
          <p:cNvSpPr/>
          <p:nvPr/>
        </p:nvSpPr>
        <p:spPr>
          <a:xfrm>
            <a:off x="139459" y="163774"/>
            <a:ext cx="11913082" cy="642127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07BE77-BAED-756A-B4C6-7164EB740B7C}"/>
              </a:ext>
            </a:extLst>
          </p:cNvPr>
          <p:cNvSpPr/>
          <p:nvPr/>
        </p:nvSpPr>
        <p:spPr>
          <a:xfrm>
            <a:off x="8078933" y="1303358"/>
            <a:ext cx="2402006" cy="131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Data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FC69B-313A-B235-82BD-BBD2959582D1}"/>
              </a:ext>
            </a:extLst>
          </p:cNvPr>
          <p:cNvSpPr/>
          <p:nvPr/>
        </p:nvSpPr>
        <p:spPr>
          <a:xfrm>
            <a:off x="4345105" y="1303355"/>
            <a:ext cx="2402006" cy="131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Tag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0D62E9-03AC-DDC8-4960-17912E6C55C9}"/>
              </a:ext>
            </a:extLst>
          </p:cNvPr>
          <p:cNvSpPr/>
          <p:nvPr/>
        </p:nvSpPr>
        <p:spPr>
          <a:xfrm>
            <a:off x="288504" y="1303355"/>
            <a:ext cx="2615821" cy="131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Valid Bit Storage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AE712-BC1A-C673-5B0E-6CC0C3F61ED3}"/>
              </a:ext>
            </a:extLst>
          </p:cNvPr>
          <p:cNvSpPr/>
          <p:nvPr/>
        </p:nvSpPr>
        <p:spPr>
          <a:xfrm>
            <a:off x="1415245" y="4082781"/>
            <a:ext cx="2402006" cy="131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LRU Buffers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F610F-5D8B-D47E-BFAB-E9D25E4D5037}"/>
              </a:ext>
            </a:extLst>
          </p:cNvPr>
          <p:cNvSpPr/>
          <p:nvPr/>
        </p:nvSpPr>
        <p:spPr>
          <a:xfrm>
            <a:off x="6810666" y="3910970"/>
            <a:ext cx="2402006" cy="1491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Way Selection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AB7A8-061D-F56D-4C5A-BE35C3986646}"/>
              </a:ext>
            </a:extLst>
          </p:cNvPr>
          <p:cNvSpPr txBox="1"/>
          <p:nvPr/>
        </p:nvSpPr>
        <p:spPr>
          <a:xfrm>
            <a:off x="627797" y="338889"/>
            <a:ext cx="339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0CF204-6E5E-0653-34F0-ABBBF1767533}"/>
              </a:ext>
            </a:extLst>
          </p:cNvPr>
          <p:cNvSpPr txBox="1"/>
          <p:nvPr/>
        </p:nvSpPr>
        <p:spPr>
          <a:xfrm>
            <a:off x="10925200" y="1228704"/>
            <a:ext cx="1127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</a:t>
            </a:r>
          </a:p>
          <a:p>
            <a:r>
              <a:rPr lang="en-US" dirty="0"/>
              <a:t>RE</a:t>
            </a:r>
          </a:p>
          <a:p>
            <a:r>
              <a:rPr lang="en-US" dirty="0"/>
              <a:t>Way</a:t>
            </a:r>
          </a:p>
          <a:p>
            <a:r>
              <a:rPr lang="en-US" dirty="0"/>
              <a:t>Index</a:t>
            </a:r>
          </a:p>
          <a:p>
            <a:r>
              <a:rPr lang="en-US" dirty="0" err="1"/>
              <a:t>Data_in</a:t>
            </a: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2F0A5F-C9B4-9F34-7A41-01ACFD95C563}"/>
              </a:ext>
            </a:extLst>
          </p:cNvPr>
          <p:cNvCxnSpPr>
            <a:cxnSpLocks/>
          </p:cNvCxnSpPr>
          <p:nvPr/>
        </p:nvCxnSpPr>
        <p:spPr>
          <a:xfrm flipH="1">
            <a:off x="10480939" y="1406238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91574F-14D4-BD8F-17E8-BC168BE7DB95}"/>
              </a:ext>
            </a:extLst>
          </p:cNvPr>
          <p:cNvCxnSpPr>
            <a:cxnSpLocks/>
          </p:cNvCxnSpPr>
          <p:nvPr/>
        </p:nvCxnSpPr>
        <p:spPr>
          <a:xfrm flipH="1">
            <a:off x="10480939" y="1678454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3F627-2D4C-2B5A-62BE-5B742AC3EF96}"/>
              </a:ext>
            </a:extLst>
          </p:cNvPr>
          <p:cNvCxnSpPr>
            <a:cxnSpLocks/>
          </p:cNvCxnSpPr>
          <p:nvPr/>
        </p:nvCxnSpPr>
        <p:spPr>
          <a:xfrm flipH="1">
            <a:off x="10482774" y="1961860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A3396-A4C3-F0C1-18B5-3C1136758F58}"/>
              </a:ext>
            </a:extLst>
          </p:cNvPr>
          <p:cNvCxnSpPr>
            <a:cxnSpLocks/>
          </p:cNvCxnSpPr>
          <p:nvPr/>
        </p:nvCxnSpPr>
        <p:spPr>
          <a:xfrm flipH="1">
            <a:off x="10473314" y="2242861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261577-09D9-35E7-E7C5-97C3557852BA}"/>
              </a:ext>
            </a:extLst>
          </p:cNvPr>
          <p:cNvCxnSpPr>
            <a:cxnSpLocks/>
          </p:cNvCxnSpPr>
          <p:nvPr/>
        </p:nvCxnSpPr>
        <p:spPr>
          <a:xfrm flipH="1">
            <a:off x="10471996" y="2510875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8534FF-D173-0F1C-FAD7-2F7AF92E7014}"/>
              </a:ext>
            </a:extLst>
          </p:cNvPr>
          <p:cNvSpPr txBox="1"/>
          <p:nvPr/>
        </p:nvSpPr>
        <p:spPr>
          <a:xfrm>
            <a:off x="7193424" y="1228704"/>
            <a:ext cx="1127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</a:t>
            </a:r>
          </a:p>
          <a:p>
            <a:r>
              <a:rPr lang="en-US" dirty="0"/>
              <a:t>// RE</a:t>
            </a:r>
          </a:p>
          <a:p>
            <a:r>
              <a:rPr lang="en-US" dirty="0"/>
              <a:t>Way</a:t>
            </a:r>
          </a:p>
          <a:p>
            <a:r>
              <a:rPr lang="en-US" dirty="0"/>
              <a:t>Index</a:t>
            </a:r>
          </a:p>
          <a:p>
            <a:r>
              <a:rPr lang="en-US" dirty="0" err="1"/>
              <a:t>Tag_in</a:t>
            </a:r>
            <a:endParaRPr lang="en-US" dirty="0"/>
          </a:p>
          <a:p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F422EE-13DB-0190-3721-C38C83CB99ED}"/>
              </a:ext>
            </a:extLst>
          </p:cNvPr>
          <p:cNvCxnSpPr>
            <a:cxnSpLocks/>
          </p:cNvCxnSpPr>
          <p:nvPr/>
        </p:nvCxnSpPr>
        <p:spPr>
          <a:xfrm flipH="1">
            <a:off x="6749163" y="1406238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01B6AC-7931-AAFD-B6FB-0E8713607232}"/>
              </a:ext>
            </a:extLst>
          </p:cNvPr>
          <p:cNvCxnSpPr>
            <a:cxnSpLocks/>
          </p:cNvCxnSpPr>
          <p:nvPr/>
        </p:nvCxnSpPr>
        <p:spPr>
          <a:xfrm flipH="1">
            <a:off x="6749163" y="1678454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CB7E3E-8CB0-8A0A-4A2E-3309C98F559F}"/>
              </a:ext>
            </a:extLst>
          </p:cNvPr>
          <p:cNvCxnSpPr>
            <a:cxnSpLocks/>
          </p:cNvCxnSpPr>
          <p:nvPr/>
        </p:nvCxnSpPr>
        <p:spPr>
          <a:xfrm flipH="1">
            <a:off x="6750998" y="1961860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971C70-B556-2EA6-1680-CBCC46EC2000}"/>
              </a:ext>
            </a:extLst>
          </p:cNvPr>
          <p:cNvCxnSpPr>
            <a:cxnSpLocks/>
          </p:cNvCxnSpPr>
          <p:nvPr/>
        </p:nvCxnSpPr>
        <p:spPr>
          <a:xfrm flipH="1">
            <a:off x="6741538" y="2242861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1063D-A529-D4C4-F4B9-4E079C3049E7}"/>
              </a:ext>
            </a:extLst>
          </p:cNvPr>
          <p:cNvCxnSpPr>
            <a:cxnSpLocks/>
          </p:cNvCxnSpPr>
          <p:nvPr/>
        </p:nvCxnSpPr>
        <p:spPr>
          <a:xfrm flipH="1">
            <a:off x="6740220" y="2510875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A4560C-AC90-6CFB-93F4-A8A23B7BE5C6}"/>
              </a:ext>
            </a:extLst>
          </p:cNvPr>
          <p:cNvSpPr txBox="1"/>
          <p:nvPr/>
        </p:nvSpPr>
        <p:spPr>
          <a:xfrm>
            <a:off x="9344655" y="2695021"/>
            <a:ext cx="167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</a:t>
            </a:r>
            <a:r>
              <a:rPr lang="en-US" dirty="0"/>
              <a:t> [0:WAYS-1]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0FCF62-131B-7B3B-9C64-51DF77D7F642}"/>
              </a:ext>
            </a:extLst>
          </p:cNvPr>
          <p:cNvCxnSpPr>
            <a:cxnSpLocks/>
          </p:cNvCxnSpPr>
          <p:nvPr/>
        </p:nvCxnSpPr>
        <p:spPr>
          <a:xfrm>
            <a:off x="9212672" y="2620364"/>
            <a:ext cx="0" cy="655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F91AA0-3AA0-D169-0813-92670A3A6A07}"/>
              </a:ext>
            </a:extLst>
          </p:cNvPr>
          <p:cNvSpPr txBox="1"/>
          <p:nvPr/>
        </p:nvSpPr>
        <p:spPr>
          <a:xfrm>
            <a:off x="5654803" y="2695017"/>
            <a:ext cx="134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tags [0:WAYS-1]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9B1F9A-A96F-2B97-65D4-30719F4BA0A6}"/>
              </a:ext>
            </a:extLst>
          </p:cNvPr>
          <p:cNvCxnSpPr>
            <a:cxnSpLocks/>
          </p:cNvCxnSpPr>
          <p:nvPr/>
        </p:nvCxnSpPr>
        <p:spPr>
          <a:xfrm>
            <a:off x="5522820" y="2620360"/>
            <a:ext cx="0" cy="655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C8605D7-0CEC-29A4-1DD4-06472B77894A}"/>
              </a:ext>
            </a:extLst>
          </p:cNvPr>
          <p:cNvSpPr txBox="1"/>
          <p:nvPr/>
        </p:nvSpPr>
        <p:spPr>
          <a:xfrm>
            <a:off x="1641059" y="2722270"/>
            <a:ext cx="134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valid_bits</a:t>
            </a:r>
            <a:r>
              <a:rPr lang="en-US" dirty="0"/>
              <a:t> [0:WAYS-1]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250BCF-243C-BD67-F30D-13664DD116A4}"/>
              </a:ext>
            </a:extLst>
          </p:cNvPr>
          <p:cNvCxnSpPr>
            <a:cxnSpLocks/>
          </p:cNvCxnSpPr>
          <p:nvPr/>
        </p:nvCxnSpPr>
        <p:spPr>
          <a:xfrm>
            <a:off x="1509076" y="2647613"/>
            <a:ext cx="0" cy="655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58855C-F09F-7F1C-1E9C-7ED2CBB65346}"/>
              </a:ext>
            </a:extLst>
          </p:cNvPr>
          <p:cNvSpPr txBox="1"/>
          <p:nvPr/>
        </p:nvSpPr>
        <p:spPr>
          <a:xfrm>
            <a:off x="3340521" y="1228704"/>
            <a:ext cx="1127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</a:t>
            </a:r>
          </a:p>
          <a:p>
            <a:r>
              <a:rPr lang="en-US" dirty="0"/>
              <a:t>// RE</a:t>
            </a:r>
          </a:p>
          <a:p>
            <a:r>
              <a:rPr lang="en-US" dirty="0"/>
              <a:t>Way</a:t>
            </a:r>
          </a:p>
          <a:p>
            <a:r>
              <a:rPr lang="en-US" dirty="0"/>
              <a:t>Index</a:t>
            </a:r>
          </a:p>
          <a:p>
            <a:r>
              <a:rPr lang="en-US" dirty="0" err="1"/>
              <a:t>valid_in</a:t>
            </a:r>
            <a:endParaRPr lang="en-US" dirty="0"/>
          </a:p>
          <a:p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C8805A-DD26-1F39-C8C6-15F837E86A1D}"/>
              </a:ext>
            </a:extLst>
          </p:cNvPr>
          <p:cNvCxnSpPr>
            <a:cxnSpLocks/>
          </p:cNvCxnSpPr>
          <p:nvPr/>
        </p:nvCxnSpPr>
        <p:spPr>
          <a:xfrm flipH="1">
            <a:off x="2896260" y="1406238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0626F4-F505-E821-BDDB-5F2A0C9968DB}"/>
              </a:ext>
            </a:extLst>
          </p:cNvPr>
          <p:cNvCxnSpPr>
            <a:cxnSpLocks/>
          </p:cNvCxnSpPr>
          <p:nvPr/>
        </p:nvCxnSpPr>
        <p:spPr>
          <a:xfrm flipH="1">
            <a:off x="2896260" y="1678454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F82F79-B640-B364-C9C6-CE5871EACC37}"/>
              </a:ext>
            </a:extLst>
          </p:cNvPr>
          <p:cNvCxnSpPr>
            <a:cxnSpLocks/>
          </p:cNvCxnSpPr>
          <p:nvPr/>
        </p:nvCxnSpPr>
        <p:spPr>
          <a:xfrm flipH="1">
            <a:off x="2898095" y="1961860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E6EB0A-EBBB-13C2-B46A-48ACDA0815CD}"/>
              </a:ext>
            </a:extLst>
          </p:cNvPr>
          <p:cNvCxnSpPr>
            <a:cxnSpLocks/>
          </p:cNvCxnSpPr>
          <p:nvPr/>
        </p:nvCxnSpPr>
        <p:spPr>
          <a:xfrm flipH="1">
            <a:off x="2888635" y="2242861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C9E184-1D97-C045-BC6B-27F0719912B1}"/>
              </a:ext>
            </a:extLst>
          </p:cNvPr>
          <p:cNvCxnSpPr>
            <a:cxnSpLocks/>
          </p:cNvCxnSpPr>
          <p:nvPr/>
        </p:nvCxnSpPr>
        <p:spPr>
          <a:xfrm flipH="1">
            <a:off x="2887317" y="2510875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F3DBA2-FD53-336B-06B0-01C9B213CF3D}"/>
              </a:ext>
            </a:extLst>
          </p:cNvPr>
          <p:cNvSpPr txBox="1"/>
          <p:nvPr/>
        </p:nvSpPr>
        <p:spPr>
          <a:xfrm>
            <a:off x="4242444" y="4168301"/>
            <a:ext cx="1127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</a:t>
            </a:r>
          </a:p>
          <a:p>
            <a:r>
              <a:rPr lang="en-US" dirty="0"/>
              <a:t>RE</a:t>
            </a:r>
          </a:p>
          <a:p>
            <a:r>
              <a:rPr lang="en-US" dirty="0"/>
              <a:t>Way</a:t>
            </a:r>
          </a:p>
          <a:p>
            <a:r>
              <a:rPr lang="en-US" dirty="0"/>
              <a:t>Index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1AE9B7-8BC4-3EE7-D192-A3BB89D3DA0B}"/>
              </a:ext>
            </a:extLst>
          </p:cNvPr>
          <p:cNvCxnSpPr>
            <a:cxnSpLocks/>
          </p:cNvCxnSpPr>
          <p:nvPr/>
        </p:nvCxnSpPr>
        <p:spPr>
          <a:xfrm flipH="1">
            <a:off x="3798183" y="4345835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C5B507-2A11-EA58-2F8D-B88A10DA11A9}"/>
              </a:ext>
            </a:extLst>
          </p:cNvPr>
          <p:cNvCxnSpPr>
            <a:cxnSpLocks/>
          </p:cNvCxnSpPr>
          <p:nvPr/>
        </p:nvCxnSpPr>
        <p:spPr>
          <a:xfrm flipH="1">
            <a:off x="3798183" y="4618051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C380-266E-1BA5-4651-E561B4AD2652}"/>
              </a:ext>
            </a:extLst>
          </p:cNvPr>
          <p:cNvCxnSpPr>
            <a:cxnSpLocks/>
          </p:cNvCxnSpPr>
          <p:nvPr/>
        </p:nvCxnSpPr>
        <p:spPr>
          <a:xfrm flipH="1">
            <a:off x="3800018" y="4901457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500969-52C9-CDE9-C1EE-880B33FBBE37}"/>
              </a:ext>
            </a:extLst>
          </p:cNvPr>
          <p:cNvCxnSpPr>
            <a:cxnSpLocks/>
          </p:cNvCxnSpPr>
          <p:nvPr/>
        </p:nvCxnSpPr>
        <p:spPr>
          <a:xfrm flipH="1">
            <a:off x="3790558" y="5182458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AD5D8FA-1EA5-EF85-8604-B1F937B88880}"/>
              </a:ext>
            </a:extLst>
          </p:cNvPr>
          <p:cNvSpPr txBox="1"/>
          <p:nvPr/>
        </p:nvSpPr>
        <p:spPr>
          <a:xfrm>
            <a:off x="2282038" y="5487761"/>
            <a:ext cx="141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Replace_tag</a:t>
            </a:r>
            <a:r>
              <a:rPr lang="en-US" dirty="0"/>
              <a:t> [0:WAYS-1]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A676EB-5094-3EEB-619E-5ADE580AD6F1}"/>
              </a:ext>
            </a:extLst>
          </p:cNvPr>
          <p:cNvCxnSpPr>
            <a:cxnSpLocks/>
          </p:cNvCxnSpPr>
          <p:nvPr/>
        </p:nvCxnSpPr>
        <p:spPr>
          <a:xfrm>
            <a:off x="2150056" y="5413104"/>
            <a:ext cx="0" cy="655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17B8BC-0D61-4C95-70ED-76F71391880C}"/>
              </a:ext>
            </a:extLst>
          </p:cNvPr>
          <p:cNvSpPr txBox="1"/>
          <p:nvPr/>
        </p:nvSpPr>
        <p:spPr>
          <a:xfrm>
            <a:off x="7477286" y="5487761"/>
            <a:ext cx="141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Replace_tag</a:t>
            </a:r>
            <a:r>
              <a:rPr lang="en-US" dirty="0"/>
              <a:t> [0:WAYS-1]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DE792B-9674-6279-22AB-904CA1050256}"/>
              </a:ext>
            </a:extLst>
          </p:cNvPr>
          <p:cNvCxnSpPr>
            <a:cxnSpLocks/>
          </p:cNvCxnSpPr>
          <p:nvPr/>
        </p:nvCxnSpPr>
        <p:spPr>
          <a:xfrm>
            <a:off x="7345304" y="5413104"/>
            <a:ext cx="0" cy="655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91E3B3A-3FFA-CBD6-4A8F-185355DA92F3}"/>
              </a:ext>
            </a:extLst>
          </p:cNvPr>
          <p:cNvSpPr txBox="1"/>
          <p:nvPr/>
        </p:nvSpPr>
        <p:spPr>
          <a:xfrm>
            <a:off x="9650158" y="3795814"/>
            <a:ext cx="1259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</a:t>
            </a:r>
          </a:p>
          <a:p>
            <a:r>
              <a:rPr lang="en-US" dirty="0"/>
              <a:t>RE</a:t>
            </a:r>
          </a:p>
          <a:p>
            <a:r>
              <a:rPr lang="en-US" dirty="0"/>
              <a:t>tag</a:t>
            </a:r>
          </a:p>
          <a:p>
            <a:r>
              <a:rPr lang="en-US" dirty="0" err="1"/>
              <a:t>valid_bits</a:t>
            </a:r>
            <a:endParaRPr lang="en-US" dirty="0"/>
          </a:p>
          <a:p>
            <a:r>
              <a:rPr lang="en-US" dirty="0"/>
              <a:t>tags</a:t>
            </a:r>
          </a:p>
          <a:p>
            <a:r>
              <a:rPr lang="en-US" dirty="0"/>
              <a:t>index</a:t>
            </a:r>
          </a:p>
          <a:p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1D0251-9A4C-0769-F1FF-61E41FD676EC}"/>
              </a:ext>
            </a:extLst>
          </p:cNvPr>
          <p:cNvCxnSpPr>
            <a:cxnSpLocks/>
          </p:cNvCxnSpPr>
          <p:nvPr/>
        </p:nvCxnSpPr>
        <p:spPr>
          <a:xfrm flipH="1">
            <a:off x="9205897" y="3973348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96E849-640E-CE37-7552-E00C6AD0853C}"/>
              </a:ext>
            </a:extLst>
          </p:cNvPr>
          <p:cNvCxnSpPr>
            <a:cxnSpLocks/>
          </p:cNvCxnSpPr>
          <p:nvPr/>
        </p:nvCxnSpPr>
        <p:spPr>
          <a:xfrm flipH="1">
            <a:off x="9205897" y="4245564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4D244C-23FA-03FD-5309-C6BF2F057984}"/>
              </a:ext>
            </a:extLst>
          </p:cNvPr>
          <p:cNvCxnSpPr>
            <a:cxnSpLocks/>
          </p:cNvCxnSpPr>
          <p:nvPr/>
        </p:nvCxnSpPr>
        <p:spPr>
          <a:xfrm flipH="1">
            <a:off x="9207732" y="4528970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0275E7-2E01-CD33-8815-20C1E2121089}"/>
              </a:ext>
            </a:extLst>
          </p:cNvPr>
          <p:cNvCxnSpPr>
            <a:cxnSpLocks/>
          </p:cNvCxnSpPr>
          <p:nvPr/>
        </p:nvCxnSpPr>
        <p:spPr>
          <a:xfrm flipH="1">
            <a:off x="9198272" y="4809971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776E38-EA62-CD8F-02D5-084B3D985E66}"/>
              </a:ext>
            </a:extLst>
          </p:cNvPr>
          <p:cNvCxnSpPr>
            <a:cxnSpLocks/>
          </p:cNvCxnSpPr>
          <p:nvPr/>
        </p:nvCxnSpPr>
        <p:spPr>
          <a:xfrm flipH="1">
            <a:off x="9196954" y="5077985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35EFC0B-151D-01B7-8021-9BA4B4B72907}"/>
              </a:ext>
            </a:extLst>
          </p:cNvPr>
          <p:cNvCxnSpPr>
            <a:cxnSpLocks/>
          </p:cNvCxnSpPr>
          <p:nvPr/>
        </p:nvCxnSpPr>
        <p:spPr>
          <a:xfrm flipH="1">
            <a:off x="9205897" y="5348538"/>
            <a:ext cx="43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1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67BC7-3F4A-9E5F-DAA8-92C0C9A6D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2A35C-6758-D96C-96DB-2FB0099E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6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DE1A2-279C-639E-E2FC-4EFCFB98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965" y="4012442"/>
            <a:ext cx="1852218" cy="2531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5CC28-A096-85F9-18FC-75B408CC5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17" y="3797057"/>
            <a:ext cx="3122687" cy="30063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13C4920-38F0-1D7F-2B83-CB57E9EBF2CA}"/>
                  </a:ext>
                </a:extLst>
              </p14:cNvPr>
              <p14:cNvContentPartPr/>
              <p14:nvPr/>
            </p14:nvContentPartPr>
            <p14:xfrm>
              <a:off x="2980363" y="5133388"/>
              <a:ext cx="131400" cy="569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13C4920-38F0-1D7F-2B83-CB57E9EBF2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2723" y="5115748"/>
                <a:ext cx="167040" cy="60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9E2211B-9F60-4DFC-5A46-02CD46D27E67}"/>
              </a:ext>
            </a:extLst>
          </p:cNvPr>
          <p:cNvGrpSpPr/>
          <p:nvPr/>
        </p:nvGrpSpPr>
        <p:grpSpPr>
          <a:xfrm>
            <a:off x="1951622" y="4200296"/>
            <a:ext cx="1251720" cy="1522440"/>
            <a:chOff x="1951622" y="4200296"/>
            <a:chExt cx="1251720" cy="152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0BF1ED-9715-CC1E-FF0E-78B697351CBB}"/>
                    </a:ext>
                  </a:extLst>
                </p14:cNvPr>
                <p14:cNvContentPartPr/>
                <p14:nvPr/>
              </p14:nvContentPartPr>
              <p14:xfrm>
                <a:off x="2781422" y="4757576"/>
                <a:ext cx="421920" cy="382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0BF1ED-9715-CC1E-FF0E-78B697351C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63782" y="4739936"/>
                  <a:ext cx="4575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EE8715-635B-EAAD-BE73-163CC63020E7}"/>
                    </a:ext>
                  </a:extLst>
                </p14:cNvPr>
                <p14:cNvContentPartPr/>
                <p14:nvPr/>
              </p14:nvContentPartPr>
              <p14:xfrm>
                <a:off x="2725982" y="5102816"/>
                <a:ext cx="57960" cy="493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EE8715-635B-EAAD-BE73-163CC63020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08342" y="5084816"/>
                  <a:ext cx="9360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2A277F-F875-2DAD-FE42-A21879AFC7B9}"/>
                    </a:ext>
                  </a:extLst>
                </p14:cNvPr>
                <p14:cNvContentPartPr/>
                <p14:nvPr/>
              </p14:nvContentPartPr>
              <p14:xfrm>
                <a:off x="3153302" y="5156096"/>
                <a:ext cx="45720" cy="56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2A277F-F875-2DAD-FE42-A21879AFC7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35662" y="5138456"/>
                  <a:ext cx="813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8CD743-59B2-F6A8-D11C-8274D49ED144}"/>
                    </a:ext>
                  </a:extLst>
                </p14:cNvPr>
                <p14:cNvContentPartPr/>
                <p14:nvPr/>
              </p14:nvContentPartPr>
              <p14:xfrm>
                <a:off x="1951622" y="4200296"/>
                <a:ext cx="790920" cy="897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8CD743-59B2-F6A8-D11C-8274D49ED1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33982" y="4182656"/>
                  <a:ext cx="82656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CC33DE-0D7A-92C0-ABB6-EB2632B997E6}"/>
                    </a:ext>
                  </a:extLst>
                </p14:cNvPr>
                <p14:cNvContentPartPr/>
                <p14:nvPr/>
              </p14:nvContentPartPr>
              <p14:xfrm>
                <a:off x="1960622" y="4887536"/>
                <a:ext cx="832320" cy="212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CC33DE-0D7A-92C0-ABB6-EB2632B997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42982" y="4869536"/>
                  <a:ext cx="867960" cy="24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957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11739</TotalTime>
  <Words>88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Gazda, Nikodem P.</dc:creator>
  <cp:lastModifiedBy>Gazda, Nikodem P.</cp:lastModifiedBy>
  <cp:revision>1</cp:revision>
  <dcterms:created xsi:type="dcterms:W3CDTF">2024-10-29T15:25:40Z</dcterms:created>
  <dcterms:modified xsi:type="dcterms:W3CDTF">2024-11-06T19:05:08Z</dcterms:modified>
</cp:coreProperties>
</file>