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F43E-3DDF-E771-8312-C01A81AC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7E14F-C431-CA19-FC93-B72EF704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A565-0DD1-40B5-420B-7DFADD4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51DF-2773-79AD-E620-EF698574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754-096C-2F88-617F-77058F56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5A2E-39D7-26A2-1BEB-6E219794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A6F20-CACC-AE71-6DC1-881B7E898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CC8A-4A25-7C98-F8F0-49FB5F7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2C45-DF5F-3FA7-4F51-F8A0ED50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3FBF-4756-FA57-337B-8A8F436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37BC7-C57A-35A3-8F6A-93E86CF6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B71D-BCEF-7067-120D-FA46BF2B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8080-1D8A-5C8F-0549-F3DE6F59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C588-302E-D834-04BD-EB6C8D95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B08B-5BAF-B533-A0D3-66198439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940A-39DE-14CA-EF9C-C8A91C3B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FA75-6640-F5D8-5853-9C97BCB8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16B5-94EB-52C6-22D7-C31FCC64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A7F6-C41C-E639-F2D7-A880F44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2FFD-7688-30C5-D35E-1BB988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6E8-8085-D033-A54F-95FABC2E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EF1A-7838-0D91-D49F-8A397EAF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FE81-B842-C3BD-30CC-627779D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5ED-9D64-7AE8-6B70-5881FD3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351A-3C3A-D3AE-3815-40BF43C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2BEB-63FA-F76D-7AAA-4E8E609B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0FDC-CBE8-45F5-C342-3CBD6FCE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DB62-06D5-F491-21A8-D2DA4172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2E1C-A3A1-0430-B26C-4D8B1FD4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5B5E-8D1D-9F0C-4DE2-C25E706B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732E-7BA8-878A-C34B-B9D03C14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3FD5-2C25-9C43-39F1-52FE98E9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105A-0A2F-D938-EDFC-9CE33091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F29C7-50FB-3F4A-082B-5F2AF47A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48E52-5856-2C8A-7F70-A2FAEA37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90D7F-B065-77D6-28EA-9CA9B8FC5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D9542-4B19-CFE2-0182-1C451A79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BBB3F-78C1-F9A9-ECA9-CFD68CB8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F977-58A0-0F6F-B788-FE1DF5D4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122A-E548-9C43-F97B-7950FAB8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84FAF-813F-7674-D29D-A0E450CC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33A7-93CD-F73E-D375-13BEB03F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28978-EA5B-E97D-A719-321D5C0C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6BD57-CEE6-ADEE-066A-01C06A4C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3F100-1346-79AF-CA2A-773A09E8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8B8BD-F5B6-3EF3-ABD1-79EFE2A8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0CBD-52AA-2FEA-B80D-67DB626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F9BF-349D-D047-2E92-0A9B9D79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191D-C9B3-28C2-BC03-E9E7963A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A9EC-8126-70D2-C800-73178BC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A0CE-8B08-F14B-E4B1-3BB361CD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3289-D18F-64B9-EC4E-D6B0A1AF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F444-0EB3-F7FF-194C-B9A3D627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37165-466B-B832-83E2-A891A3A40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11A40-0CEB-DD7A-B53F-3D4F58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A3FC8-C897-46ED-4BF5-6E1A9137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828B-39AC-0A0A-8213-31EA0E3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ADC8-77D7-13C4-DA32-45793DA8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984D7-DE6C-2EA7-B945-11F70160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53B5-411C-C87E-3933-FF6E50C2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7B3A-6296-5932-A685-4453654F2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9B079-247C-454D-B80A-FE508F08A55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10B8-6C53-D448-C493-FC329105F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1D8A-EB2F-2584-9F68-CA3709A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434F1-979F-40A3-AA80-A366537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8EA1F3-C8A6-BB47-3BC8-236081FC03B3}"/>
              </a:ext>
            </a:extLst>
          </p:cNvPr>
          <p:cNvSpPr/>
          <p:nvPr/>
        </p:nvSpPr>
        <p:spPr>
          <a:xfrm>
            <a:off x="91440" y="1115912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749BB-39A6-96CB-E642-8ED75B247B18}"/>
              </a:ext>
            </a:extLst>
          </p:cNvPr>
          <p:cNvSpPr txBox="1"/>
          <p:nvPr/>
        </p:nvSpPr>
        <p:spPr>
          <a:xfrm>
            <a:off x="1482407" y="455637"/>
            <a:ext cx="160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886A2-990D-AE02-65D9-365B4C952A1D}"/>
              </a:ext>
            </a:extLst>
          </p:cNvPr>
          <p:cNvSpPr txBox="1"/>
          <p:nvPr/>
        </p:nvSpPr>
        <p:spPr>
          <a:xfrm>
            <a:off x="5334000" y="448602"/>
            <a:ext cx="236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StrideN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82C93-8642-5656-76F0-2F006F96772E}"/>
              </a:ext>
            </a:extLst>
          </p:cNvPr>
          <p:cNvSpPr txBox="1"/>
          <p:nvPr/>
        </p:nvSpPr>
        <p:spPr>
          <a:xfrm>
            <a:off x="9592627" y="445175"/>
            <a:ext cx="146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Rand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F3E00-3ECA-4AE9-C6C7-42244A5B1FD3}"/>
              </a:ext>
            </a:extLst>
          </p:cNvPr>
          <p:cNvSpPr txBox="1"/>
          <p:nvPr/>
        </p:nvSpPr>
        <p:spPr>
          <a:xfrm>
            <a:off x="91440" y="1117696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E174B-71C8-620B-4ABC-4DDFECB9A989}"/>
              </a:ext>
            </a:extLst>
          </p:cNvPr>
          <p:cNvSpPr/>
          <p:nvPr/>
        </p:nvSpPr>
        <p:spPr>
          <a:xfrm>
            <a:off x="91440" y="5628283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7BA4-69D4-19C9-9288-60DE3784B569}"/>
              </a:ext>
            </a:extLst>
          </p:cNvPr>
          <p:cNvSpPr txBox="1"/>
          <p:nvPr/>
        </p:nvSpPr>
        <p:spPr>
          <a:xfrm>
            <a:off x="91440" y="5630067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4FAD6-D066-8B5D-F25C-8F488B91B6D0}"/>
              </a:ext>
            </a:extLst>
          </p:cNvPr>
          <p:cNvSpPr/>
          <p:nvPr/>
        </p:nvSpPr>
        <p:spPr>
          <a:xfrm>
            <a:off x="91440" y="1996617"/>
            <a:ext cx="3952240" cy="3631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FB2C7-49E7-4F42-4F77-EE96FD0E44C0}"/>
              </a:ext>
            </a:extLst>
          </p:cNvPr>
          <p:cNvSpPr txBox="1"/>
          <p:nvPr/>
        </p:nvSpPr>
        <p:spPr>
          <a:xfrm>
            <a:off x="91440" y="1998401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IPU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E5033-D98F-3056-9056-4028D110282B}"/>
              </a:ext>
            </a:extLst>
          </p:cNvPr>
          <p:cNvSpPr txBox="1"/>
          <p:nvPr/>
        </p:nvSpPr>
        <p:spPr>
          <a:xfrm>
            <a:off x="1129665" y="1356210"/>
            <a:ext cx="187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Input Matrix 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655501-A27C-B31F-318A-11E7EB90F014}"/>
              </a:ext>
            </a:extLst>
          </p:cNvPr>
          <p:cNvSpPr/>
          <p:nvPr/>
        </p:nvSpPr>
        <p:spPr>
          <a:xfrm>
            <a:off x="1221740" y="2322515"/>
            <a:ext cx="167894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0875-38A0-CEB6-8A48-7654F78012BE}"/>
              </a:ext>
            </a:extLst>
          </p:cNvPr>
          <p:cNvSpPr txBox="1"/>
          <p:nvPr/>
        </p:nvSpPr>
        <p:spPr>
          <a:xfrm>
            <a:off x="1022032" y="5868580"/>
            <a:ext cx="209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Output Matrix 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01932B-D972-B21A-A747-B3876A6038DF}"/>
              </a:ext>
            </a:extLst>
          </p:cNvPr>
          <p:cNvSpPr/>
          <p:nvPr/>
        </p:nvSpPr>
        <p:spPr>
          <a:xfrm>
            <a:off x="1228089" y="4883657"/>
            <a:ext cx="167894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Matrix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422136-183C-FF6C-8074-8588219334A8}"/>
              </a:ext>
            </a:extLst>
          </p:cNvPr>
          <p:cNvSpPr/>
          <p:nvPr/>
        </p:nvSpPr>
        <p:spPr>
          <a:xfrm>
            <a:off x="1221740" y="3607164"/>
            <a:ext cx="1678940" cy="4789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B0A9D-343F-466A-02B5-43356406E47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061210" y="1756320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EE6A04-1C53-32DB-2B0E-E8A9EB13286B}"/>
              </a:ext>
            </a:extLst>
          </p:cNvPr>
          <p:cNvCxnSpPr>
            <a:cxnSpLocks/>
          </p:cNvCxnSpPr>
          <p:nvPr/>
        </p:nvCxnSpPr>
        <p:spPr>
          <a:xfrm flipH="1">
            <a:off x="2054860" y="5387986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E45336-CD26-B3ED-CCCB-C5915F30AED3}"/>
              </a:ext>
            </a:extLst>
          </p:cNvPr>
          <p:cNvCxnSpPr>
            <a:cxnSpLocks/>
          </p:cNvCxnSpPr>
          <p:nvPr/>
        </p:nvCxnSpPr>
        <p:spPr>
          <a:xfrm flipH="1">
            <a:off x="2048510" y="2916143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C562D-9172-E52A-4879-2B736D07706B}"/>
              </a:ext>
            </a:extLst>
          </p:cNvPr>
          <p:cNvCxnSpPr>
            <a:cxnSpLocks/>
          </p:cNvCxnSpPr>
          <p:nvPr/>
        </p:nvCxnSpPr>
        <p:spPr>
          <a:xfrm flipH="1">
            <a:off x="2042160" y="4236077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716DD1-52DB-AEE7-2C91-B6E44C4283DF}"/>
              </a:ext>
            </a:extLst>
          </p:cNvPr>
          <p:cNvSpPr/>
          <p:nvPr/>
        </p:nvSpPr>
        <p:spPr>
          <a:xfrm>
            <a:off x="4119880" y="1115912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6288-92ED-740F-6181-5518B10DF3C7}"/>
              </a:ext>
            </a:extLst>
          </p:cNvPr>
          <p:cNvSpPr txBox="1"/>
          <p:nvPr/>
        </p:nvSpPr>
        <p:spPr>
          <a:xfrm>
            <a:off x="4119880" y="1117696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3C50D-C4FB-9916-ABB0-F790B2362DEA}"/>
              </a:ext>
            </a:extLst>
          </p:cNvPr>
          <p:cNvSpPr/>
          <p:nvPr/>
        </p:nvSpPr>
        <p:spPr>
          <a:xfrm>
            <a:off x="4119880" y="5628283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E83C8-5215-C28E-47AC-7364CA8D9B47}"/>
              </a:ext>
            </a:extLst>
          </p:cNvPr>
          <p:cNvSpPr txBox="1"/>
          <p:nvPr/>
        </p:nvSpPr>
        <p:spPr>
          <a:xfrm>
            <a:off x="4119880" y="5630067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4D9630-5CD4-CBF7-B6AE-E531863EA658}"/>
              </a:ext>
            </a:extLst>
          </p:cNvPr>
          <p:cNvSpPr/>
          <p:nvPr/>
        </p:nvSpPr>
        <p:spPr>
          <a:xfrm>
            <a:off x="4119880" y="1996617"/>
            <a:ext cx="3952240" cy="3631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844ED4-2222-FCF9-C908-E03B795DBB37}"/>
              </a:ext>
            </a:extLst>
          </p:cNvPr>
          <p:cNvSpPr txBox="1"/>
          <p:nvPr/>
        </p:nvSpPr>
        <p:spPr>
          <a:xfrm>
            <a:off x="4119880" y="1998401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E590C-B53C-7AC0-D03D-51BEB5C97F45}"/>
              </a:ext>
            </a:extLst>
          </p:cNvPr>
          <p:cNvSpPr txBox="1"/>
          <p:nvPr/>
        </p:nvSpPr>
        <p:spPr>
          <a:xfrm>
            <a:off x="5060477" y="1356210"/>
            <a:ext cx="187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Input Matrix 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D397C-BBA2-35C3-F705-CE1878513A2E}"/>
              </a:ext>
            </a:extLst>
          </p:cNvPr>
          <p:cNvSpPr/>
          <p:nvPr/>
        </p:nvSpPr>
        <p:spPr>
          <a:xfrm>
            <a:off x="4351342" y="2616180"/>
            <a:ext cx="141827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Matrix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61372-48FC-679E-3FA4-A5134E39FA4E}"/>
              </a:ext>
            </a:extLst>
          </p:cNvPr>
          <p:cNvSpPr txBox="1"/>
          <p:nvPr/>
        </p:nvSpPr>
        <p:spPr>
          <a:xfrm>
            <a:off x="5050472" y="5868580"/>
            <a:ext cx="209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Output Matrix 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6C524-A523-E005-9ED6-3508DB19ED4A}"/>
              </a:ext>
            </a:extLst>
          </p:cNvPr>
          <p:cNvSpPr/>
          <p:nvPr/>
        </p:nvSpPr>
        <p:spPr>
          <a:xfrm>
            <a:off x="5256529" y="4883657"/>
            <a:ext cx="167894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Matrix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CDE673B-545F-D821-3F9E-2C12D168B074}"/>
              </a:ext>
            </a:extLst>
          </p:cNvPr>
          <p:cNvSpPr/>
          <p:nvPr/>
        </p:nvSpPr>
        <p:spPr>
          <a:xfrm>
            <a:off x="5250180" y="3607164"/>
            <a:ext cx="1678940" cy="4789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StrideN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202677-60F4-F58F-9EC6-14DD17C1049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0477" y="1756320"/>
            <a:ext cx="937895" cy="821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47974B-44CD-0E0F-FCC7-84A290C5C5AD}"/>
              </a:ext>
            </a:extLst>
          </p:cNvPr>
          <p:cNvCxnSpPr>
            <a:cxnSpLocks/>
          </p:cNvCxnSpPr>
          <p:nvPr/>
        </p:nvCxnSpPr>
        <p:spPr>
          <a:xfrm flipH="1">
            <a:off x="6083300" y="5387986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A9F2DF-504D-5126-3B83-0858226DECF6}"/>
              </a:ext>
            </a:extLst>
          </p:cNvPr>
          <p:cNvCxnSpPr>
            <a:cxnSpLocks/>
          </p:cNvCxnSpPr>
          <p:nvPr/>
        </p:nvCxnSpPr>
        <p:spPr>
          <a:xfrm>
            <a:off x="5146357" y="3081613"/>
            <a:ext cx="737236" cy="440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79E738-0F3E-85DF-AB51-4F3FE79683F5}"/>
              </a:ext>
            </a:extLst>
          </p:cNvPr>
          <p:cNvCxnSpPr>
            <a:cxnSpLocks/>
          </p:cNvCxnSpPr>
          <p:nvPr/>
        </p:nvCxnSpPr>
        <p:spPr>
          <a:xfrm flipH="1">
            <a:off x="6070600" y="4236077"/>
            <a:ext cx="6350" cy="519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3A03B2-D2C9-52B4-C619-E35CADB7C4ED}"/>
              </a:ext>
            </a:extLst>
          </p:cNvPr>
          <p:cNvSpPr/>
          <p:nvPr/>
        </p:nvSpPr>
        <p:spPr>
          <a:xfrm>
            <a:off x="6175376" y="2616180"/>
            <a:ext cx="167894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2940E0-E0AC-BF72-287D-5EEF4238A079}"/>
              </a:ext>
            </a:extLst>
          </p:cNvPr>
          <p:cNvCxnSpPr>
            <a:cxnSpLocks/>
          </p:cNvCxnSpPr>
          <p:nvPr/>
        </p:nvCxnSpPr>
        <p:spPr>
          <a:xfrm flipH="1">
            <a:off x="6289357" y="3081613"/>
            <a:ext cx="639763" cy="454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EE80DB-39D2-3DE0-FC6C-BA65725BF463}"/>
              </a:ext>
            </a:extLst>
          </p:cNvPr>
          <p:cNvSpPr/>
          <p:nvPr/>
        </p:nvSpPr>
        <p:spPr>
          <a:xfrm>
            <a:off x="8154670" y="1115912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86F67-F183-52DF-0836-036075D8943D}"/>
              </a:ext>
            </a:extLst>
          </p:cNvPr>
          <p:cNvSpPr txBox="1"/>
          <p:nvPr/>
        </p:nvSpPr>
        <p:spPr>
          <a:xfrm>
            <a:off x="8154670" y="1117696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633957-E954-7376-966A-0B17718B773B}"/>
              </a:ext>
            </a:extLst>
          </p:cNvPr>
          <p:cNvSpPr/>
          <p:nvPr/>
        </p:nvSpPr>
        <p:spPr>
          <a:xfrm>
            <a:off x="8154670" y="5628283"/>
            <a:ext cx="3952240" cy="880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94835E-5D91-CDF2-C886-7135E74FD38A}"/>
              </a:ext>
            </a:extLst>
          </p:cNvPr>
          <p:cNvSpPr txBox="1"/>
          <p:nvPr/>
        </p:nvSpPr>
        <p:spPr>
          <a:xfrm>
            <a:off x="8154670" y="5630067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853A14-5A34-48D5-225A-ECFE05CCFB66}"/>
              </a:ext>
            </a:extLst>
          </p:cNvPr>
          <p:cNvSpPr/>
          <p:nvPr/>
        </p:nvSpPr>
        <p:spPr>
          <a:xfrm>
            <a:off x="8154670" y="1996617"/>
            <a:ext cx="3952240" cy="3631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BD6A70-9AAC-A965-F629-7C73428EC888}"/>
              </a:ext>
            </a:extLst>
          </p:cNvPr>
          <p:cNvSpPr txBox="1"/>
          <p:nvPr/>
        </p:nvSpPr>
        <p:spPr>
          <a:xfrm>
            <a:off x="8154670" y="1998401"/>
            <a:ext cx="16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074CA5-37DD-1959-23B0-EE32B74A8993}"/>
              </a:ext>
            </a:extLst>
          </p:cNvPr>
          <p:cNvSpPr txBox="1"/>
          <p:nvPr/>
        </p:nvSpPr>
        <p:spPr>
          <a:xfrm>
            <a:off x="9095267" y="1356210"/>
            <a:ext cx="187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Input Matrix &gt;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35DAB8-9B6F-25B9-8170-1507F8F5519F}"/>
              </a:ext>
            </a:extLst>
          </p:cNvPr>
          <p:cNvSpPr/>
          <p:nvPr/>
        </p:nvSpPr>
        <p:spPr>
          <a:xfrm>
            <a:off x="8291494" y="2980758"/>
            <a:ext cx="141827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Matrix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45D6E1-F8C3-C05B-9508-4BCD1B4F8501}"/>
              </a:ext>
            </a:extLst>
          </p:cNvPr>
          <p:cNvSpPr txBox="1"/>
          <p:nvPr/>
        </p:nvSpPr>
        <p:spPr>
          <a:xfrm>
            <a:off x="9085262" y="5868580"/>
            <a:ext cx="209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 Output Matrix &gt;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C7FE70-16F4-8538-B2FD-058AA19E6372}"/>
              </a:ext>
            </a:extLst>
          </p:cNvPr>
          <p:cNvSpPr/>
          <p:nvPr/>
        </p:nvSpPr>
        <p:spPr>
          <a:xfrm>
            <a:off x="9291320" y="5029082"/>
            <a:ext cx="167894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Matrix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110ADE2-21B4-9F29-A986-28AF2A4451A4}"/>
              </a:ext>
            </a:extLst>
          </p:cNvPr>
          <p:cNvSpPr/>
          <p:nvPr/>
        </p:nvSpPr>
        <p:spPr>
          <a:xfrm>
            <a:off x="9278620" y="4358871"/>
            <a:ext cx="1678940" cy="4789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0CC20C-D304-187E-E387-1A90ABEEF3E4}"/>
              </a:ext>
            </a:extLst>
          </p:cNvPr>
          <p:cNvCxnSpPr>
            <a:cxnSpLocks/>
          </p:cNvCxnSpPr>
          <p:nvPr/>
        </p:nvCxnSpPr>
        <p:spPr>
          <a:xfrm flipH="1">
            <a:off x="9000629" y="1705307"/>
            <a:ext cx="917079" cy="121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5AB5AD-1D8B-13D7-E698-B25A781F59DA}"/>
              </a:ext>
            </a:extLst>
          </p:cNvPr>
          <p:cNvCxnSpPr>
            <a:cxnSpLocks/>
          </p:cNvCxnSpPr>
          <p:nvPr/>
        </p:nvCxnSpPr>
        <p:spPr>
          <a:xfrm>
            <a:off x="10130789" y="5549978"/>
            <a:ext cx="0" cy="357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9B6770-F380-150F-13D3-740801F8CC0F}"/>
              </a:ext>
            </a:extLst>
          </p:cNvPr>
          <p:cNvCxnSpPr>
            <a:cxnSpLocks/>
          </p:cNvCxnSpPr>
          <p:nvPr/>
        </p:nvCxnSpPr>
        <p:spPr>
          <a:xfrm>
            <a:off x="9000629" y="3454860"/>
            <a:ext cx="709135" cy="862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DA55BA-5FEE-922C-2A6E-7BE5613C27AA}"/>
              </a:ext>
            </a:extLst>
          </p:cNvPr>
          <p:cNvCxnSpPr>
            <a:cxnSpLocks/>
          </p:cNvCxnSpPr>
          <p:nvPr/>
        </p:nvCxnSpPr>
        <p:spPr>
          <a:xfrm>
            <a:off x="10937112" y="2787054"/>
            <a:ext cx="0" cy="16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4540CE7-237B-738C-D0ED-6CBA1D3CF084}"/>
              </a:ext>
            </a:extLst>
          </p:cNvPr>
          <p:cNvSpPr/>
          <p:nvPr/>
        </p:nvSpPr>
        <p:spPr>
          <a:xfrm>
            <a:off x="9917708" y="2287770"/>
            <a:ext cx="2105104" cy="4789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poprand</a:t>
            </a:r>
            <a:r>
              <a:rPr lang="en-US" dirty="0"/>
              <a:t>::uniform()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2A2495-AD44-591B-4BBF-4CA925487540}"/>
              </a:ext>
            </a:extLst>
          </p:cNvPr>
          <p:cNvSpPr/>
          <p:nvPr/>
        </p:nvSpPr>
        <p:spPr>
          <a:xfrm>
            <a:off x="9947832" y="2975007"/>
            <a:ext cx="197856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randomIndices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F1E899-3DE1-F918-5081-497DA4391C79}"/>
              </a:ext>
            </a:extLst>
          </p:cNvPr>
          <p:cNvSpPr/>
          <p:nvPr/>
        </p:nvSpPr>
        <p:spPr>
          <a:xfrm>
            <a:off x="9947832" y="3592756"/>
            <a:ext cx="1978560" cy="409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randomIndices_in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D48DBF-2312-406C-3A02-CEC74ABCC9B5}"/>
              </a:ext>
            </a:extLst>
          </p:cNvPr>
          <p:cNvCxnSpPr>
            <a:cxnSpLocks/>
          </p:cNvCxnSpPr>
          <p:nvPr/>
        </p:nvCxnSpPr>
        <p:spPr>
          <a:xfrm>
            <a:off x="10937112" y="3411250"/>
            <a:ext cx="0" cy="16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060FF7-1285-2E2E-194D-3D09A6E5F882}"/>
              </a:ext>
            </a:extLst>
          </p:cNvPr>
          <p:cNvCxnSpPr>
            <a:cxnSpLocks/>
          </p:cNvCxnSpPr>
          <p:nvPr/>
        </p:nvCxnSpPr>
        <p:spPr>
          <a:xfrm flipH="1">
            <a:off x="10351770" y="4028571"/>
            <a:ext cx="585342" cy="303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C0921D-8A73-62BD-A193-9FC4408523B4}"/>
              </a:ext>
            </a:extLst>
          </p:cNvPr>
          <p:cNvCxnSpPr>
            <a:cxnSpLocks/>
          </p:cNvCxnSpPr>
          <p:nvPr/>
        </p:nvCxnSpPr>
        <p:spPr>
          <a:xfrm>
            <a:off x="10112882" y="4852057"/>
            <a:ext cx="0" cy="16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Gazda, Nikodem P.</dc:creator>
  <cp:lastModifiedBy>Gazda, Nikodem P.</cp:lastModifiedBy>
  <cp:revision>1</cp:revision>
  <dcterms:created xsi:type="dcterms:W3CDTF">2024-04-18T18:27:52Z</dcterms:created>
  <dcterms:modified xsi:type="dcterms:W3CDTF">2024-04-18T18:56:31Z</dcterms:modified>
</cp:coreProperties>
</file>