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AB7D7-B6A5-41C7-AAF2-F29986687310}" v="70" dt="2019-12-06T16:55:2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y Zgraggen" userId="c2a35ffb0a248f16" providerId="LiveId" clId="{7A0AB7D7-B6A5-41C7-AAF2-F29986687310}"/>
    <pc:docChg chg="modSld">
      <pc:chgData name="Joey Zgraggen" userId="c2a35ffb0a248f16" providerId="LiveId" clId="{7A0AB7D7-B6A5-41C7-AAF2-F29986687310}" dt="2019-12-06T16:55:28.015" v="69" actId="20577"/>
      <pc:docMkLst>
        <pc:docMk/>
      </pc:docMkLst>
      <pc:sldChg chg="modSp">
        <pc:chgData name="Joey Zgraggen" userId="c2a35ffb0a248f16" providerId="LiveId" clId="{7A0AB7D7-B6A5-41C7-AAF2-F29986687310}" dt="2019-12-06T16:55:28.015" v="69" actId="20577"/>
        <pc:sldMkLst>
          <pc:docMk/>
          <pc:sldMk cId="2731522226" sldId="257"/>
        </pc:sldMkLst>
        <pc:graphicFrameChg chg="mod">
          <ac:chgData name="Joey Zgraggen" userId="c2a35ffb0a248f16" providerId="LiveId" clId="{7A0AB7D7-B6A5-41C7-AAF2-F29986687310}" dt="2019-12-06T16:55:28.015" v="69" actId="20577"/>
          <ac:graphicFrameMkLst>
            <pc:docMk/>
            <pc:sldMk cId="2731522226" sldId="257"/>
            <ac:graphicFrameMk id="5" creationId="{7DCEA9C6-B67B-46B3-B15B-AB045008BA6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78202-606E-4E24-9BCD-2B9C415CAB5D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446F1B-73C9-46E3-914F-131F64B10A7B}">
      <dgm:prSet/>
      <dgm:spPr/>
      <dgm:t>
        <a:bodyPr/>
        <a:lstStyle/>
        <a:p>
          <a:r>
            <a:rPr lang="de-DE" noProof="0" dirty="0"/>
            <a:t>Effizienteres</a:t>
          </a:r>
          <a:r>
            <a:rPr lang="en-US" dirty="0"/>
            <a:t> und </a:t>
          </a:r>
          <a:r>
            <a:rPr lang="de-DE" noProof="0" dirty="0"/>
            <a:t>einfacheres</a:t>
          </a:r>
          <a:r>
            <a:rPr lang="en-US" dirty="0"/>
            <a:t> </a:t>
          </a:r>
          <a:r>
            <a:rPr lang="de-DE" noProof="0" dirty="0"/>
            <a:t>Hinzufügen</a:t>
          </a:r>
          <a:r>
            <a:rPr lang="en-US" dirty="0"/>
            <a:t> von </a:t>
          </a:r>
          <a:r>
            <a:rPr lang="de-DE" noProof="0" dirty="0"/>
            <a:t>Einträgen</a:t>
          </a:r>
        </a:p>
      </dgm:t>
    </dgm:pt>
    <dgm:pt modelId="{72CD6343-9CCC-4A92-9E70-8414441B0793}" type="parTrans" cxnId="{685F0CFD-9418-484A-8183-6FC54198ADA7}">
      <dgm:prSet/>
      <dgm:spPr/>
      <dgm:t>
        <a:bodyPr/>
        <a:lstStyle/>
        <a:p>
          <a:endParaRPr lang="en-US"/>
        </a:p>
      </dgm:t>
    </dgm:pt>
    <dgm:pt modelId="{07521427-F378-44F1-8F5A-34169800D2E0}" type="sibTrans" cxnId="{685F0CFD-9418-484A-8183-6FC54198ADA7}">
      <dgm:prSet/>
      <dgm:spPr/>
      <dgm:t>
        <a:bodyPr/>
        <a:lstStyle/>
        <a:p>
          <a:endParaRPr lang="en-US"/>
        </a:p>
      </dgm:t>
    </dgm:pt>
    <dgm:pt modelId="{2ACA7A45-DF6A-41D0-8D4B-BC583C6B590C}">
      <dgm:prSet/>
      <dgm:spPr/>
      <dgm:t>
        <a:bodyPr/>
        <a:lstStyle/>
        <a:p>
          <a:r>
            <a:rPr lang="de-DE" dirty="0"/>
            <a:t>Einlesen von Referenzen über simplen Text und Kontrolle der erstellten Einträge welche den Arbeitsfluss </a:t>
          </a:r>
          <a:r>
            <a:rPr lang="de-DE"/>
            <a:t>nicht unterbricht.</a:t>
          </a:r>
          <a:endParaRPr lang="en-US" dirty="0"/>
        </a:p>
      </dgm:t>
    </dgm:pt>
    <dgm:pt modelId="{C3CB6015-4438-46DC-991B-8B27006C64A6}" type="parTrans" cxnId="{18356A3C-EA5F-491C-B41B-0CC962FAEAAD}">
      <dgm:prSet/>
      <dgm:spPr/>
      <dgm:t>
        <a:bodyPr/>
        <a:lstStyle/>
        <a:p>
          <a:endParaRPr lang="en-US"/>
        </a:p>
      </dgm:t>
    </dgm:pt>
    <dgm:pt modelId="{8D6609B9-87BE-4EB2-98DF-E23F9C6EF753}" type="sibTrans" cxnId="{18356A3C-EA5F-491C-B41B-0CC962FAEAAD}">
      <dgm:prSet/>
      <dgm:spPr/>
      <dgm:t>
        <a:bodyPr/>
        <a:lstStyle/>
        <a:p>
          <a:endParaRPr lang="en-US"/>
        </a:p>
      </dgm:t>
    </dgm:pt>
    <dgm:pt modelId="{B162D3EA-E058-408E-B182-23D0EE1A7ED5}" type="pres">
      <dgm:prSet presAssocID="{F3778202-606E-4E24-9BCD-2B9C415CAB5D}" presName="outerComposite" presStyleCnt="0">
        <dgm:presLayoutVars>
          <dgm:chMax val="5"/>
          <dgm:dir/>
          <dgm:resizeHandles val="exact"/>
        </dgm:presLayoutVars>
      </dgm:prSet>
      <dgm:spPr/>
    </dgm:pt>
    <dgm:pt modelId="{725179D1-89D0-4B55-A577-5E5627620E1C}" type="pres">
      <dgm:prSet presAssocID="{F3778202-606E-4E24-9BCD-2B9C415CAB5D}" presName="dummyMaxCanvas" presStyleCnt="0">
        <dgm:presLayoutVars/>
      </dgm:prSet>
      <dgm:spPr/>
    </dgm:pt>
    <dgm:pt modelId="{0E61F9DC-9684-406A-9BCC-119F898B5CD3}" type="pres">
      <dgm:prSet presAssocID="{F3778202-606E-4E24-9BCD-2B9C415CAB5D}" presName="TwoNodes_1" presStyleLbl="node1" presStyleIdx="0" presStyleCnt="2">
        <dgm:presLayoutVars>
          <dgm:bulletEnabled val="1"/>
        </dgm:presLayoutVars>
      </dgm:prSet>
      <dgm:spPr/>
    </dgm:pt>
    <dgm:pt modelId="{54ADB084-3427-4C3D-B09A-30B639A63960}" type="pres">
      <dgm:prSet presAssocID="{F3778202-606E-4E24-9BCD-2B9C415CAB5D}" presName="TwoNodes_2" presStyleLbl="node1" presStyleIdx="1" presStyleCnt="2">
        <dgm:presLayoutVars>
          <dgm:bulletEnabled val="1"/>
        </dgm:presLayoutVars>
      </dgm:prSet>
      <dgm:spPr/>
    </dgm:pt>
    <dgm:pt modelId="{B10B634F-ADF7-46F4-8134-576DCE2C43E4}" type="pres">
      <dgm:prSet presAssocID="{F3778202-606E-4E24-9BCD-2B9C415CAB5D}" presName="TwoConn_1-2" presStyleLbl="fgAccFollowNode1" presStyleIdx="0" presStyleCnt="1">
        <dgm:presLayoutVars>
          <dgm:bulletEnabled val="1"/>
        </dgm:presLayoutVars>
      </dgm:prSet>
      <dgm:spPr/>
    </dgm:pt>
    <dgm:pt modelId="{9AC3961D-2A9B-4EE0-84C0-D86FAC19E2FC}" type="pres">
      <dgm:prSet presAssocID="{F3778202-606E-4E24-9BCD-2B9C415CAB5D}" presName="TwoNodes_1_text" presStyleLbl="node1" presStyleIdx="1" presStyleCnt="2">
        <dgm:presLayoutVars>
          <dgm:bulletEnabled val="1"/>
        </dgm:presLayoutVars>
      </dgm:prSet>
      <dgm:spPr/>
    </dgm:pt>
    <dgm:pt modelId="{4D29D080-DAD1-4847-9F73-57AA77C8451A}" type="pres">
      <dgm:prSet presAssocID="{F3778202-606E-4E24-9BCD-2B9C415CAB5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8356A3C-EA5F-491C-B41B-0CC962FAEAAD}" srcId="{F3778202-606E-4E24-9BCD-2B9C415CAB5D}" destId="{2ACA7A45-DF6A-41D0-8D4B-BC583C6B590C}" srcOrd="1" destOrd="0" parTransId="{C3CB6015-4438-46DC-991B-8B27006C64A6}" sibTransId="{8D6609B9-87BE-4EB2-98DF-E23F9C6EF753}"/>
    <dgm:cxn modelId="{42CDCA3D-149D-49B6-867E-811A711A3661}" type="presOf" srcId="{21446F1B-73C9-46E3-914F-131F64B10A7B}" destId="{9AC3961D-2A9B-4EE0-84C0-D86FAC19E2FC}" srcOrd="1" destOrd="0" presId="urn:microsoft.com/office/officeart/2005/8/layout/vProcess5"/>
    <dgm:cxn modelId="{8F347F43-D1FB-4275-B49D-53ED54D1FF83}" type="presOf" srcId="{2ACA7A45-DF6A-41D0-8D4B-BC583C6B590C}" destId="{54ADB084-3427-4C3D-B09A-30B639A63960}" srcOrd="0" destOrd="0" presId="urn:microsoft.com/office/officeart/2005/8/layout/vProcess5"/>
    <dgm:cxn modelId="{3FDAB94E-6120-47DC-A7D8-951C11F7E944}" type="presOf" srcId="{2ACA7A45-DF6A-41D0-8D4B-BC583C6B590C}" destId="{4D29D080-DAD1-4847-9F73-57AA77C8451A}" srcOrd="1" destOrd="0" presId="urn:microsoft.com/office/officeart/2005/8/layout/vProcess5"/>
    <dgm:cxn modelId="{25F2FC53-1B23-4C03-A337-8CBF09E6DDC6}" type="presOf" srcId="{21446F1B-73C9-46E3-914F-131F64B10A7B}" destId="{0E61F9DC-9684-406A-9BCC-119F898B5CD3}" srcOrd="0" destOrd="0" presId="urn:microsoft.com/office/officeart/2005/8/layout/vProcess5"/>
    <dgm:cxn modelId="{D89A1E97-EAF5-4927-B67C-908FE50D34BB}" type="presOf" srcId="{F3778202-606E-4E24-9BCD-2B9C415CAB5D}" destId="{B162D3EA-E058-408E-B182-23D0EE1A7ED5}" srcOrd="0" destOrd="0" presId="urn:microsoft.com/office/officeart/2005/8/layout/vProcess5"/>
    <dgm:cxn modelId="{0E7688B9-DDBD-4761-9182-6C6CAD636D9D}" type="presOf" srcId="{07521427-F378-44F1-8F5A-34169800D2E0}" destId="{B10B634F-ADF7-46F4-8134-576DCE2C43E4}" srcOrd="0" destOrd="0" presId="urn:microsoft.com/office/officeart/2005/8/layout/vProcess5"/>
    <dgm:cxn modelId="{685F0CFD-9418-484A-8183-6FC54198ADA7}" srcId="{F3778202-606E-4E24-9BCD-2B9C415CAB5D}" destId="{21446F1B-73C9-46E3-914F-131F64B10A7B}" srcOrd="0" destOrd="0" parTransId="{72CD6343-9CCC-4A92-9E70-8414441B0793}" sibTransId="{07521427-F378-44F1-8F5A-34169800D2E0}"/>
    <dgm:cxn modelId="{BEB7DF72-BA73-4F80-8F23-8B5177E035ED}" type="presParOf" srcId="{B162D3EA-E058-408E-B182-23D0EE1A7ED5}" destId="{725179D1-89D0-4B55-A577-5E5627620E1C}" srcOrd="0" destOrd="0" presId="urn:microsoft.com/office/officeart/2005/8/layout/vProcess5"/>
    <dgm:cxn modelId="{7CF066C7-3220-4C8D-9C0A-147D72D2A7D9}" type="presParOf" srcId="{B162D3EA-E058-408E-B182-23D0EE1A7ED5}" destId="{0E61F9DC-9684-406A-9BCC-119F898B5CD3}" srcOrd="1" destOrd="0" presId="urn:microsoft.com/office/officeart/2005/8/layout/vProcess5"/>
    <dgm:cxn modelId="{E8D1A905-A49A-4C05-8DDD-E362289441D2}" type="presParOf" srcId="{B162D3EA-E058-408E-B182-23D0EE1A7ED5}" destId="{54ADB084-3427-4C3D-B09A-30B639A63960}" srcOrd="2" destOrd="0" presId="urn:microsoft.com/office/officeart/2005/8/layout/vProcess5"/>
    <dgm:cxn modelId="{28D2D8B8-4A6F-43F0-BBDC-1404E4B9502D}" type="presParOf" srcId="{B162D3EA-E058-408E-B182-23D0EE1A7ED5}" destId="{B10B634F-ADF7-46F4-8134-576DCE2C43E4}" srcOrd="3" destOrd="0" presId="urn:microsoft.com/office/officeart/2005/8/layout/vProcess5"/>
    <dgm:cxn modelId="{F81AB739-5C0F-4CAF-A4D2-965F8A273750}" type="presParOf" srcId="{B162D3EA-E058-408E-B182-23D0EE1A7ED5}" destId="{9AC3961D-2A9B-4EE0-84C0-D86FAC19E2FC}" srcOrd="4" destOrd="0" presId="urn:microsoft.com/office/officeart/2005/8/layout/vProcess5"/>
    <dgm:cxn modelId="{B1F5D472-86F2-4B21-8EB1-A9BF3E968057}" type="presParOf" srcId="{B162D3EA-E058-408E-B182-23D0EE1A7ED5}" destId="{4D29D080-DAD1-4847-9F73-57AA77C8451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2A5E0-B4D4-404D-A29A-0EF05E8DD4EE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74F844-0FE6-406C-838B-D4DBF2BFA438}">
      <dgm:prSet/>
      <dgm:spPr/>
      <dgm:t>
        <a:bodyPr/>
        <a:lstStyle/>
        <a:p>
          <a:r>
            <a:rPr lang="de-DE" dirty="0"/>
            <a:t>Klartext</a:t>
          </a:r>
          <a:endParaRPr lang="en-US" dirty="0"/>
        </a:p>
      </dgm:t>
    </dgm:pt>
    <dgm:pt modelId="{12123F92-6F02-48EC-85A8-A93256D8500E}" type="parTrans" cxnId="{24E31FAB-CE50-4781-A7B6-75A74187D8BC}">
      <dgm:prSet/>
      <dgm:spPr/>
      <dgm:t>
        <a:bodyPr/>
        <a:lstStyle/>
        <a:p>
          <a:endParaRPr lang="en-US"/>
        </a:p>
      </dgm:t>
    </dgm:pt>
    <dgm:pt modelId="{0E2973F7-EA06-413A-B287-B29932ED120F}" type="sibTrans" cxnId="{24E31FAB-CE50-4781-A7B6-75A74187D8BC}">
      <dgm:prSet/>
      <dgm:spPr/>
      <dgm:t>
        <a:bodyPr/>
        <a:lstStyle/>
        <a:p>
          <a:endParaRPr lang="en-US"/>
        </a:p>
      </dgm:t>
    </dgm:pt>
    <dgm:pt modelId="{EA33EC76-6864-41EB-8657-2A4A9148E78C}">
      <dgm:prSet/>
      <dgm:spPr/>
      <dgm:t>
        <a:bodyPr/>
        <a:lstStyle/>
        <a:p>
          <a:r>
            <a:rPr lang="de-DE" dirty="0" err="1"/>
            <a:t>BibTeX</a:t>
          </a:r>
          <a:endParaRPr lang="en-US" dirty="0"/>
        </a:p>
      </dgm:t>
    </dgm:pt>
    <dgm:pt modelId="{BE007723-66E7-47AE-A58C-8AD4008F2B41}" type="parTrans" cxnId="{AB90F9B5-4CE2-450B-930B-AD6338A49DC7}">
      <dgm:prSet/>
      <dgm:spPr/>
      <dgm:t>
        <a:bodyPr/>
        <a:lstStyle/>
        <a:p>
          <a:endParaRPr lang="en-US"/>
        </a:p>
      </dgm:t>
    </dgm:pt>
    <dgm:pt modelId="{05A333BE-A403-4EEC-82EF-0661D7DCBE9A}" type="sibTrans" cxnId="{AB90F9B5-4CE2-450B-930B-AD6338A49DC7}">
      <dgm:prSet/>
      <dgm:spPr/>
      <dgm:t>
        <a:bodyPr/>
        <a:lstStyle/>
        <a:p>
          <a:endParaRPr lang="en-US"/>
        </a:p>
      </dgm:t>
    </dgm:pt>
    <dgm:pt modelId="{A93597CC-2235-4B41-B8CA-D315E24DE051}" type="pres">
      <dgm:prSet presAssocID="{F0E2A5E0-B4D4-404D-A29A-0EF05E8DD4EE}" presName="outerComposite" presStyleCnt="0">
        <dgm:presLayoutVars>
          <dgm:chMax val="5"/>
          <dgm:dir/>
          <dgm:resizeHandles val="exact"/>
        </dgm:presLayoutVars>
      </dgm:prSet>
      <dgm:spPr/>
    </dgm:pt>
    <dgm:pt modelId="{653B1912-694D-43DE-89DF-A04F3B488307}" type="pres">
      <dgm:prSet presAssocID="{F0E2A5E0-B4D4-404D-A29A-0EF05E8DD4EE}" presName="dummyMaxCanvas" presStyleCnt="0">
        <dgm:presLayoutVars/>
      </dgm:prSet>
      <dgm:spPr/>
    </dgm:pt>
    <dgm:pt modelId="{112BF0FC-CA5A-40F2-A971-7734A2286932}" type="pres">
      <dgm:prSet presAssocID="{F0E2A5E0-B4D4-404D-A29A-0EF05E8DD4EE}" presName="TwoNodes_1" presStyleLbl="node1" presStyleIdx="0" presStyleCnt="2">
        <dgm:presLayoutVars>
          <dgm:bulletEnabled val="1"/>
        </dgm:presLayoutVars>
      </dgm:prSet>
      <dgm:spPr/>
    </dgm:pt>
    <dgm:pt modelId="{D4697DD3-5B4C-4887-9D38-2BCB3C179ED9}" type="pres">
      <dgm:prSet presAssocID="{F0E2A5E0-B4D4-404D-A29A-0EF05E8DD4EE}" presName="TwoNodes_2" presStyleLbl="node1" presStyleIdx="1" presStyleCnt="2">
        <dgm:presLayoutVars>
          <dgm:bulletEnabled val="1"/>
        </dgm:presLayoutVars>
      </dgm:prSet>
      <dgm:spPr/>
    </dgm:pt>
    <dgm:pt modelId="{5AF1E50A-1EE3-4E60-B66E-362E25B1910E}" type="pres">
      <dgm:prSet presAssocID="{F0E2A5E0-B4D4-404D-A29A-0EF05E8DD4EE}" presName="TwoConn_1-2" presStyleLbl="fgAccFollowNode1" presStyleIdx="0" presStyleCnt="1">
        <dgm:presLayoutVars>
          <dgm:bulletEnabled val="1"/>
        </dgm:presLayoutVars>
      </dgm:prSet>
      <dgm:spPr/>
    </dgm:pt>
    <dgm:pt modelId="{AEB03946-B616-4BAF-9125-FD2499347632}" type="pres">
      <dgm:prSet presAssocID="{F0E2A5E0-B4D4-404D-A29A-0EF05E8DD4EE}" presName="TwoNodes_1_text" presStyleLbl="node1" presStyleIdx="1" presStyleCnt="2">
        <dgm:presLayoutVars>
          <dgm:bulletEnabled val="1"/>
        </dgm:presLayoutVars>
      </dgm:prSet>
      <dgm:spPr/>
    </dgm:pt>
    <dgm:pt modelId="{75CBA76A-4240-4A8D-B78F-2E34C17DC2CE}" type="pres">
      <dgm:prSet presAssocID="{F0E2A5E0-B4D4-404D-A29A-0EF05E8DD4E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B139215-DD81-4F90-8CAC-6C46005C0C50}" type="presOf" srcId="{EA33EC76-6864-41EB-8657-2A4A9148E78C}" destId="{75CBA76A-4240-4A8D-B78F-2E34C17DC2CE}" srcOrd="1" destOrd="0" presId="urn:microsoft.com/office/officeart/2005/8/layout/vProcess5"/>
    <dgm:cxn modelId="{E0BA5341-755D-4144-8283-68385364504E}" type="presOf" srcId="{EF74F844-0FE6-406C-838B-D4DBF2BFA438}" destId="{112BF0FC-CA5A-40F2-A971-7734A2286932}" srcOrd="0" destOrd="0" presId="urn:microsoft.com/office/officeart/2005/8/layout/vProcess5"/>
    <dgm:cxn modelId="{D4762E6D-25A3-4AD1-A9A4-12A510B90A2A}" type="presOf" srcId="{0E2973F7-EA06-413A-B287-B29932ED120F}" destId="{5AF1E50A-1EE3-4E60-B66E-362E25B1910E}" srcOrd="0" destOrd="0" presId="urn:microsoft.com/office/officeart/2005/8/layout/vProcess5"/>
    <dgm:cxn modelId="{24E31FAB-CE50-4781-A7B6-75A74187D8BC}" srcId="{F0E2A5E0-B4D4-404D-A29A-0EF05E8DD4EE}" destId="{EF74F844-0FE6-406C-838B-D4DBF2BFA438}" srcOrd="0" destOrd="0" parTransId="{12123F92-6F02-48EC-85A8-A93256D8500E}" sibTransId="{0E2973F7-EA06-413A-B287-B29932ED120F}"/>
    <dgm:cxn modelId="{AB90F9B5-4CE2-450B-930B-AD6338A49DC7}" srcId="{F0E2A5E0-B4D4-404D-A29A-0EF05E8DD4EE}" destId="{EA33EC76-6864-41EB-8657-2A4A9148E78C}" srcOrd="1" destOrd="0" parTransId="{BE007723-66E7-47AE-A58C-8AD4008F2B41}" sibTransId="{05A333BE-A403-4EEC-82EF-0661D7DCBE9A}"/>
    <dgm:cxn modelId="{74D56DC2-BD7F-47C3-898D-F71D1EAD7F69}" type="presOf" srcId="{EA33EC76-6864-41EB-8657-2A4A9148E78C}" destId="{D4697DD3-5B4C-4887-9D38-2BCB3C179ED9}" srcOrd="0" destOrd="0" presId="urn:microsoft.com/office/officeart/2005/8/layout/vProcess5"/>
    <dgm:cxn modelId="{D66D39E2-9074-4AF6-A6B5-5A3182211EDE}" type="presOf" srcId="{F0E2A5E0-B4D4-404D-A29A-0EF05E8DD4EE}" destId="{A93597CC-2235-4B41-B8CA-D315E24DE051}" srcOrd="0" destOrd="0" presId="urn:microsoft.com/office/officeart/2005/8/layout/vProcess5"/>
    <dgm:cxn modelId="{7AC932F1-6C64-417C-B5F8-33824B916F96}" type="presOf" srcId="{EF74F844-0FE6-406C-838B-D4DBF2BFA438}" destId="{AEB03946-B616-4BAF-9125-FD2499347632}" srcOrd="1" destOrd="0" presId="urn:microsoft.com/office/officeart/2005/8/layout/vProcess5"/>
    <dgm:cxn modelId="{480A03DE-A237-4BB6-AFB0-A196189A1B6A}" type="presParOf" srcId="{A93597CC-2235-4B41-B8CA-D315E24DE051}" destId="{653B1912-694D-43DE-89DF-A04F3B488307}" srcOrd="0" destOrd="0" presId="urn:microsoft.com/office/officeart/2005/8/layout/vProcess5"/>
    <dgm:cxn modelId="{868F98CC-BCCC-4C00-B2CD-677DF8AC8CFA}" type="presParOf" srcId="{A93597CC-2235-4B41-B8CA-D315E24DE051}" destId="{112BF0FC-CA5A-40F2-A971-7734A2286932}" srcOrd="1" destOrd="0" presId="urn:microsoft.com/office/officeart/2005/8/layout/vProcess5"/>
    <dgm:cxn modelId="{75208C8A-D3E4-4650-8414-D8C89C2CACC5}" type="presParOf" srcId="{A93597CC-2235-4B41-B8CA-D315E24DE051}" destId="{D4697DD3-5B4C-4887-9D38-2BCB3C179ED9}" srcOrd="2" destOrd="0" presId="urn:microsoft.com/office/officeart/2005/8/layout/vProcess5"/>
    <dgm:cxn modelId="{B667AA34-AF76-4AEF-AC9B-F760C7D6E908}" type="presParOf" srcId="{A93597CC-2235-4B41-B8CA-D315E24DE051}" destId="{5AF1E50A-1EE3-4E60-B66E-362E25B1910E}" srcOrd="3" destOrd="0" presId="urn:microsoft.com/office/officeart/2005/8/layout/vProcess5"/>
    <dgm:cxn modelId="{C7C9AE75-10DD-430E-8EFA-0479117A15F8}" type="presParOf" srcId="{A93597CC-2235-4B41-B8CA-D315E24DE051}" destId="{AEB03946-B616-4BAF-9125-FD2499347632}" srcOrd="4" destOrd="0" presId="urn:microsoft.com/office/officeart/2005/8/layout/vProcess5"/>
    <dgm:cxn modelId="{04F35532-FB71-42DD-96BD-6B6089BD7EF7}" type="presParOf" srcId="{A93597CC-2235-4B41-B8CA-D315E24DE051}" destId="{75CBA76A-4240-4A8D-B78F-2E34C17DC2C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1F9DC-9684-406A-9BCC-119F898B5CD3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noProof="0" dirty="0"/>
            <a:t>Effizienteres</a:t>
          </a:r>
          <a:r>
            <a:rPr lang="en-US" sz="2600" kern="1200" dirty="0"/>
            <a:t> und </a:t>
          </a:r>
          <a:r>
            <a:rPr lang="de-DE" sz="2600" kern="1200" noProof="0" dirty="0"/>
            <a:t>einfacheres</a:t>
          </a:r>
          <a:r>
            <a:rPr lang="en-US" sz="2600" kern="1200" dirty="0"/>
            <a:t> </a:t>
          </a:r>
          <a:r>
            <a:rPr lang="de-DE" sz="2600" kern="1200" noProof="0" dirty="0"/>
            <a:t>Hinzufügen</a:t>
          </a:r>
          <a:r>
            <a:rPr lang="en-US" sz="2600" kern="1200" dirty="0"/>
            <a:t> von </a:t>
          </a:r>
          <a:r>
            <a:rPr lang="de-DE" sz="2600" kern="1200" noProof="0" dirty="0"/>
            <a:t>Einträgen</a:t>
          </a:r>
        </a:p>
      </dsp:txBody>
      <dsp:txXfrm>
        <a:off x="49901" y="49901"/>
        <a:ext cx="6788695" cy="1603934"/>
      </dsp:txXfrm>
    </dsp:sp>
    <dsp:sp modelId="{54ADB084-3427-4C3D-B09A-30B639A63960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Einlesen von Referenzen über simplen Text und Kontrolle der erstellten Einträge welche den Arbeitsfluss </a:t>
          </a:r>
          <a:r>
            <a:rPr lang="de-DE" sz="2600" kern="1200"/>
            <a:t>nicht unterbricht.</a:t>
          </a:r>
          <a:endParaRPr lang="en-US" sz="2600" kern="1200" dirty="0"/>
        </a:p>
      </dsp:txBody>
      <dsp:txXfrm>
        <a:off x="1558660" y="2132245"/>
        <a:ext cx="5833649" cy="1603934"/>
      </dsp:txXfrm>
    </dsp:sp>
    <dsp:sp modelId="{B10B634F-ADF7-46F4-8134-576DCE2C43E4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BF0FC-CA5A-40F2-A971-7734A2286932}">
      <dsp:nvSpPr>
        <dsp:cNvPr id="0" name=""/>
        <dsp:cNvSpPr/>
      </dsp:nvSpPr>
      <dsp:spPr>
        <a:xfrm>
          <a:off x="0" y="0"/>
          <a:ext cx="8601457" cy="1694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Klartext</a:t>
          </a:r>
          <a:endParaRPr lang="en-US" sz="6500" kern="1200" dirty="0"/>
        </a:p>
      </dsp:txBody>
      <dsp:txXfrm>
        <a:off x="49628" y="49628"/>
        <a:ext cx="6850152" cy="1595153"/>
      </dsp:txXfrm>
    </dsp:sp>
    <dsp:sp modelId="{D4697DD3-5B4C-4887-9D38-2BCB3C179ED9}">
      <dsp:nvSpPr>
        <dsp:cNvPr id="0" name=""/>
        <dsp:cNvSpPr/>
      </dsp:nvSpPr>
      <dsp:spPr>
        <a:xfrm>
          <a:off x="1517904" y="2070945"/>
          <a:ext cx="8601457" cy="1694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 err="1"/>
            <a:t>BibTeX</a:t>
          </a:r>
          <a:endParaRPr lang="en-US" sz="6500" kern="1200" dirty="0"/>
        </a:p>
      </dsp:txBody>
      <dsp:txXfrm>
        <a:off x="1567532" y="2120573"/>
        <a:ext cx="5882931" cy="1595153"/>
      </dsp:txXfrm>
    </dsp:sp>
    <dsp:sp modelId="{5AF1E50A-1EE3-4E60-B66E-362E25B1910E}">
      <dsp:nvSpPr>
        <dsp:cNvPr id="0" name=""/>
        <dsp:cNvSpPr/>
      </dsp:nvSpPr>
      <dsp:spPr>
        <a:xfrm>
          <a:off x="7500091" y="1331994"/>
          <a:ext cx="1101366" cy="110136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747898" y="1331994"/>
        <a:ext cx="605752" cy="828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3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04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6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69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0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8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8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37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34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7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0586C5-BFD1-4886-B5B8-10F7DE3CAE38}" type="datetimeFigureOut">
              <a:rPr lang="de-DE" smtClean="0"/>
              <a:t>06.12.2019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2750E9-E60C-435B-87B6-3D3A938C6598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214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E977C-15E5-4057-83A0-DA7DED3F26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0D88C5-516C-4649-BD61-71719B28A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/>
              <a:t>JabRef</a:t>
            </a:r>
            <a:r>
              <a:rPr lang="de-DE" dirty="0"/>
              <a:t> Text Parser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D04E2-0FDC-4D04-BFDD-6B2C011FE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Engineering Projekt von Nikodem Kernbach, Günes Aydin, Joey Zgraggen und Luka Obser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F2F6E1-D8C6-42AA-BFD0-84E0D6820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1B3A53-6A5B-4A38-96C5-5ED997782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B40F15-FE8D-444C-91B8-ADAAEE75B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4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B7AA3-CB0B-4B04-A843-FCD45A3B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/>
              <a:t>Vision und Ziele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DCEA9C6-B67B-46B3-B15B-AB045008B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2355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5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8467CD-13E6-4E89-A2C8-8CA64DF8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9939FF7-CDEC-4644-97DF-AB27AEF97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057350"/>
              </p:ext>
            </p:extLst>
          </p:nvPr>
        </p:nvGraphicFramePr>
        <p:xfrm>
          <a:off x="1036319" y="680936"/>
          <a:ext cx="10119362" cy="376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76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E48C64-5364-4060-8928-FC052E77C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9F791B-8515-4F50-9D32-45DD7676C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A6F95-73C3-44EC-9D80-3131D2D86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CDD34-455E-4188-B6E6-C57A40E43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3D6A93-AC9E-44FF-A890-27E7BDD2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6A9415-8C8A-4FCB-8133-4ADA638B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C2058-47F2-4937-AFC4-04B58EC1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E089E-E773-40BF-B966-E1B54156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56A1B-DB74-41DA-B78B-0C762EE7B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63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6F315-A2D8-4F27-84F5-C6F8C68E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B87B3-718A-4310-ABF4-09884CDF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Anforderungen an Software (hat sich ja weit von selbst gelöst weil wegen </a:t>
            </a:r>
            <a:r>
              <a:rPr lang="de-DE" dirty="0" err="1"/>
              <a:t>extractor</a:t>
            </a:r>
            <a:r>
              <a:rPr lang="de-DE" dirty="0"/>
              <a:t> </a:t>
            </a:r>
            <a:r>
              <a:rPr lang="de-DE" dirty="0" err="1"/>
              <a:t>izda</a:t>
            </a:r>
            <a:r>
              <a:rPr lang="de-DE"/>
              <a:t>)</a:t>
            </a:r>
          </a:p>
          <a:p>
            <a:r>
              <a:rPr lang="de-DE" dirty="0"/>
              <a:t>Version 1</a:t>
            </a:r>
          </a:p>
          <a:p>
            <a:pPr lvl="1"/>
            <a:r>
              <a:rPr lang="de-DE" dirty="0"/>
              <a:t>Was?</a:t>
            </a:r>
          </a:p>
          <a:p>
            <a:pPr lvl="1"/>
            <a:r>
              <a:rPr lang="de-DE" dirty="0"/>
              <a:t>Vorteile?</a:t>
            </a:r>
          </a:p>
          <a:p>
            <a:pPr lvl="1"/>
            <a:r>
              <a:rPr lang="de-DE" dirty="0"/>
              <a:t>Nachteile?</a:t>
            </a:r>
          </a:p>
          <a:p>
            <a:r>
              <a:rPr lang="de-DE" dirty="0"/>
              <a:t> Version 2</a:t>
            </a:r>
          </a:p>
          <a:p>
            <a:pPr lvl="1"/>
            <a:r>
              <a:rPr lang="de-DE" dirty="0"/>
              <a:t>Was?</a:t>
            </a:r>
          </a:p>
          <a:p>
            <a:pPr lvl="1"/>
            <a:r>
              <a:rPr lang="de-DE" dirty="0"/>
              <a:t>Vorteile?</a:t>
            </a:r>
          </a:p>
          <a:p>
            <a:r>
              <a:rPr lang="de-DE" dirty="0"/>
              <a:t>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69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DEFCF-7CB8-45FB-BC15-7E63F950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Finales 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01BC-0C1B-4464-9CD3-68617F87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Architektur + Design</a:t>
            </a:r>
          </a:p>
        </p:txBody>
      </p:sp>
    </p:spTree>
    <p:extLst>
      <p:ext uri="{BB962C8B-B14F-4D97-AF65-F5344CB8AC3E}">
        <p14:creationId xmlns:p14="http://schemas.microsoft.com/office/powerpoint/2010/main" val="19068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B4EE85-A405-479E-9C83-3E48159BD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C1B87F-6563-4FF7-8C9D-5CB1DBDF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4EC99D-1813-48E6-8154-EA70159A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E42975-1113-428B-940D-DBEC8A4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Die offizielle JabRef Pull Request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7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71012-2ECA-4159-97FD-583E6557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ADEFE-C1CD-4624-BC1F-0DC2E1F0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Früh anfangen mit jemandem der Kommando angibt und koordiniert</a:t>
            </a:r>
          </a:p>
          <a:p>
            <a:pPr lvl="1"/>
            <a:r>
              <a:rPr lang="de-DE" dirty="0"/>
              <a:t>-&gt;</a:t>
            </a:r>
            <a:r>
              <a:rPr lang="de-DE" dirty="0" err="1"/>
              <a:t>Ez</a:t>
            </a:r>
            <a:r>
              <a:rPr lang="de-DE" dirty="0"/>
              <a:t> </a:t>
            </a:r>
            <a:r>
              <a:rPr lang="de-DE" dirty="0" err="1"/>
              <a:t>lyfe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07838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107</Words>
  <Application>Microsoft Office PowerPoint</Application>
  <PresentationFormat>Breitbild</PresentationFormat>
  <Paragraphs>25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JabRef Text Parser</vt:lpstr>
      <vt:lpstr>Vision und Ziele</vt:lpstr>
      <vt:lpstr>PowerPoint-Präsentation</vt:lpstr>
      <vt:lpstr>Demo</vt:lpstr>
      <vt:lpstr>Projektgeschichte</vt:lpstr>
      <vt:lpstr>Finales Produkt</vt:lpstr>
      <vt:lpstr>Die offizielle JabRef Pull Request</vt:lpstr>
      <vt:lpstr>Other valuable 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JabRef Text Parser</dc:title>
  <dc:creator>Luka Obser</dc:creator>
  <cp:lastModifiedBy>Joey Zgraggen</cp:lastModifiedBy>
  <cp:revision>1</cp:revision>
  <dcterms:created xsi:type="dcterms:W3CDTF">2019-12-05T19:06:02Z</dcterms:created>
  <dcterms:modified xsi:type="dcterms:W3CDTF">2019-12-06T16:55:35Z</dcterms:modified>
</cp:coreProperties>
</file>