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7"/>
  </p:notesMasterIdLst>
  <p:handoutMasterIdLst>
    <p:handoutMasterId r:id="rId18"/>
  </p:handoutMasterIdLst>
  <p:sldIdLst>
    <p:sldId id="302" r:id="rId3"/>
    <p:sldId id="284" r:id="rId4"/>
    <p:sldId id="303" r:id="rId5"/>
    <p:sldId id="304" r:id="rId6"/>
    <p:sldId id="319" r:id="rId7"/>
    <p:sldId id="310" r:id="rId8"/>
    <p:sldId id="320" r:id="rId9"/>
    <p:sldId id="314" r:id="rId10"/>
    <p:sldId id="307" r:id="rId11"/>
    <p:sldId id="316" r:id="rId12"/>
    <p:sldId id="308" r:id="rId13"/>
    <p:sldId id="309" r:id="rId14"/>
    <p:sldId id="317" r:id="rId15"/>
    <p:sldId id="321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9BB"/>
    <a:srgbClr val="E7F6EF"/>
    <a:srgbClr val="DDFEDA"/>
    <a:srgbClr val="7DFFDD"/>
    <a:srgbClr val="FF9933"/>
    <a:srgbClr val="005843"/>
    <a:srgbClr val="C7C7F1"/>
    <a:srgbClr val="0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3" autoAdjust="0"/>
    <p:restoredTop sz="99822" autoAdjust="0"/>
  </p:normalViewPr>
  <p:slideViewPr>
    <p:cSldViewPr>
      <p:cViewPr>
        <p:scale>
          <a:sx n="80" d="100"/>
          <a:sy n="80" d="100"/>
        </p:scale>
        <p:origin x="-12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1A841A5-2615-4BFD-862C-8F2582AFFD3A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A6E2DB8-5F9B-4F04-A590-2BBE14E7A5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7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C6100C7-CF88-4DEC-9D70-C7305FA071CF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68A7CBB-8257-47DA-A05C-7F8B3B29CA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4DED5C-96A9-4FCD-98B5-044B5D3A9D20}" type="slidenum">
              <a:rPr lang="pt-BR" altLang="pt-BR" sz="1200" smtClean="0"/>
              <a:pPr eaLnBrk="1" hangingPunct="1"/>
              <a:t>1</a:t>
            </a:fld>
            <a:endParaRPr lang="pt-BR" altLang="pt-B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6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5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0933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37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0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4E0E-AA7F-4E6D-AF02-C3A95609472C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952E-9C2E-4D4C-A660-02DF00A9EB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3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233E-F780-4A32-B7F2-78176F976F8B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3973-DC20-485A-A566-B4312C8C1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7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F3B6-4ED6-423A-A20E-FAC0A8793214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6755-5915-44F6-8303-E77F90A72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8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C1DC-0184-4E6E-91C7-BB0AA99FC744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2D20-84C9-4414-8DAC-38E77E6FA2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42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7993-E5E8-45C3-A2E7-4F1FCFB16D4F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DC7A-41C9-4BDE-BC0C-DDE27CC84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22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7C2C-0710-4A60-84FC-2C8442399A00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EF9F-C76C-4E5B-A6DB-AC9870B59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56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74B5-7649-4A02-8B08-5CC2F185FA36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0DD5-63B8-4AA3-B72D-5FC21159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9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A07F-4309-480D-B0C2-725F526AF309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6FA7-0D65-4B8A-94F5-7EA39A3A2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5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F748-137C-4DA5-A6F5-6E8ABC55FE2B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3C41-B319-40E1-B0EE-D1D87FA32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9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9697-6B22-45FE-A484-085F15814BD9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5E8A-0E5E-485A-898E-BE7DCC6ADE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7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21B0-C066-4210-AE44-8C271E7DA427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4A7-CAE8-4A5E-994A-131B0DED2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9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432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76A645-6E11-4E47-9C76-66C2A636872E}" type="datetimeFigureOut">
              <a:rPr lang="pt-BR"/>
              <a:pPr>
                <a:defRPr/>
              </a:pPr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63C8A4-2C3F-42B3-8E96-36ADD6262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2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Prof. </a:t>
            </a:r>
            <a:r>
              <a:rPr lang="pt-BR" altLang="pt-BR" sz="2000" kern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David Segura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700213"/>
            <a:ext cx="7962900" cy="43211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Descrever o conceito de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Big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Desenvolver uma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solução web;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Fazer a coleta e análise dos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dados das redes sociais;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Apresentar os resultados.</a:t>
            </a:r>
          </a:p>
          <a:p>
            <a:pPr lvl="1" algn="just">
              <a:spcBef>
                <a:spcPts val="500"/>
              </a:spcBef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Cronograma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7529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51409"/>
              </p:ext>
            </p:extLst>
          </p:nvPr>
        </p:nvGraphicFramePr>
        <p:xfrm>
          <a:off x="1418892" y="1371600"/>
          <a:ext cx="6696742" cy="5009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251"/>
                <a:gridCol w="709119"/>
                <a:gridCol w="709119"/>
                <a:gridCol w="709119"/>
                <a:gridCol w="709119"/>
                <a:gridCol w="709119"/>
                <a:gridCol w="703948"/>
                <a:gridCol w="703948"/>
              </a:tblGrid>
              <a:tr h="62903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Mês</a:t>
                      </a:r>
                      <a:endParaRPr lang="pt-BR" sz="1200" kern="1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Tarefas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JUN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JUL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AGO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SET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OUT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NOV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DEZ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</a:tr>
              <a:tr h="786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Estudo das </a:t>
                      </a:r>
                      <a:r>
                        <a:rPr lang="pt-BR" sz="1000" kern="150" dirty="0" err="1">
                          <a:effectLst/>
                        </a:rPr>
                        <a:t>Api’s</a:t>
                      </a:r>
                      <a:r>
                        <a:rPr lang="pt-BR" sz="1000" kern="150" dirty="0">
                          <a:effectLst/>
                        </a:rPr>
                        <a:t> das redes sociais e das tecnologias envolvidas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de protótipos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da Aplicação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Atualização da pesquisa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Análise e discussão de resultados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3959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 err="1">
                          <a:effectLst/>
                        </a:rPr>
                        <a:t>Pré</a:t>
                      </a:r>
                      <a:r>
                        <a:rPr lang="pt-BR" sz="1000" kern="150" dirty="0">
                          <a:effectLst/>
                        </a:rPr>
                        <a:t>-banca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Redação final do TCC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3959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Defesa pública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Acertos finais para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Entrega da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11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0399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27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APACHE.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&lt;https://storm.apache.org/documentation/Concepts.html&gt;. Acessado em 06/03/2015.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CHORODOW, K.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Definitive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 smtClean="0">
                <a:latin typeface="Arial" pitchFamily="34" charset="0"/>
                <a:cs typeface="Arial" pitchFamily="34" charset="0"/>
              </a:rPr>
              <a:t>Ellen, F. </a:t>
            </a:r>
            <a:r>
              <a:rPr lang="en-US" sz="1250" b="1" dirty="0">
                <a:latin typeface="Arial" pitchFamily="34" charset="0"/>
                <a:cs typeface="Arial" pitchFamily="34" charset="0"/>
              </a:rPr>
              <a:t>Storm is Gearing Up to Join the Apache </a:t>
            </a:r>
            <a:r>
              <a:rPr lang="en-US" sz="1250" b="1" dirty="0" smtClean="0">
                <a:latin typeface="Arial" pitchFamily="34" charset="0"/>
                <a:cs typeface="Arial" pitchFamily="34" charset="0"/>
              </a:rPr>
              <a:t>Foundation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&lt;https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://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www.mapr.com/blog/storm-is-gearing-up-to-join-the-apache-foundation&gt;.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16/05/2015.</a:t>
            </a: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LAVELLE, S.; LESSER, E.; SHOCKLEY, R.; HOPKINS, M. S.; KRUSCHWITZ, N.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Data,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Path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Insights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&lt;http://sloanreview.mit.edu/article/big-data-analytics-and-the-path-from-insights-to-value/&gt;. Acessado em 05/05/2015.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LEIBIUSKY, J.; EISBRUCH, G.; SIMONASSI, D.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Started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Whith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2012.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MAGNO, A.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Globo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Bootstrap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&lt;http://blog.alexandremagno.net/2012/08/globo-boostrap/&gt;. Acessado em 19/04/2015.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MARINESCU, D. C.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Computing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Theory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Pratice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Waltham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Inc., 2013.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MCAFEE, A.; BRYNJOLFSSON, 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Data: The Management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Revolution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&lt;http://www.researchgate.net/profile/Erik_Brynjolfsson2/publication/232279314_Big_data_the_management_revolution/links/53ecf40e0cf23733e804e561.pdf&gt;. Acessado em 04/05/2015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NAGARAJAN, M.; SHETH A.; VELMURUGAN, S.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Citizen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Sensor Data Mining, Social Media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Centric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Web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Applications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&lt;http://knoesis.wright.edu/library/download/tr27-sheth1.pdf &gt;. Acessado em 05/05/2015.</a:t>
            </a:r>
          </a:p>
          <a:p>
            <a:pPr algn="l">
              <a:defRPr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1845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PEREIRA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A. P.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O que é CSS?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&lt;http://www.tecmundo.com.br/programacao/2705-o-que-e-css-.htm&gt;. Acessado em 07/03/2015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PEREIRA, C. R.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Aplicações web real-time com Node.js.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São Paulo: Casa do Código, 2013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POWERS, S.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Learning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2009.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PRESS, G.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Short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Big Data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&lt;http://www.forbes.com/sites/gilpress/2013/05/09/a-very-short-history-of-big-data/&gt;. Acessado em 04/02/2015.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SADALAGE, P. J; FOWLER, M.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Distilled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Brief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Emerging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Polyglot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Persistence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Crawfordsville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Pearson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Inc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SOUBRA, D. 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The 3Vs that define Big Data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&lt;http://www.datasciencecentral.com/forum/topics/the-3vs-that-define-big-data&gt;. Acessado em: 14/05/2015.</a:t>
            </a:r>
          </a:p>
          <a:p>
            <a:pPr algn="l">
              <a:defRPr/>
            </a:pPr>
            <a:endParaRPr lang="pt-BR" sz="13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Visão Geral do HTML5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&lt;http://www.w3c.br/cursos/html5/conteudo/capitulo1.html&gt;. Acessado em 21/02/2015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vocabulary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associated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APIs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for HTML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XHTML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&lt;http://www.w3.org/TR/html/introduction.html#introduction&gt;. Acessado em 19/04/2015.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&lt;http://www.w3.org/People/Raggett/book4/ch02.html&gt;. Acessado em 26/04/2015. </a:t>
            </a:r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42477" y="1340768"/>
            <a:ext cx="7295529" cy="489654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3600" kern="0" dirty="0" smtClean="0">
                <a:latin typeface="Arial" pitchFamily="34" charset="0"/>
                <a:cs typeface="Arial" pitchFamily="34" charset="0"/>
              </a:rPr>
              <a:t>Obrigado pela atenção!</a:t>
            </a:r>
          </a:p>
          <a:p>
            <a:pPr eaLnBrk="0" hangingPunct="0">
              <a:spcBef>
                <a:spcPts val="0"/>
              </a:spcBef>
              <a:defRPr/>
            </a:pPr>
            <a:endParaRPr lang="pt-BR" sz="1800" kern="0" dirty="0" smtClean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b="1" kern="0" dirty="0" err="1" smtClean="0">
                <a:latin typeface="Arial" pitchFamily="34" charset="0"/>
                <a:cs typeface="Arial" pitchFamily="34" charset="0"/>
              </a:rPr>
              <a:t>Nícolas</a:t>
            </a:r>
            <a:r>
              <a:rPr lang="pt-BR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kern="0" dirty="0" smtClean="0">
                <a:latin typeface="Arial" pitchFamily="34" charset="0"/>
                <a:cs typeface="Arial" pitchFamily="34" charset="0"/>
              </a:rPr>
              <a:t>Vieira</a:t>
            </a:r>
            <a:endParaRPr lang="pt-BR" b="1" kern="0" dirty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     nicolashenrique1@gmail.com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pt-BR" sz="2000" kern="0" dirty="0">
                <a:latin typeface="Arial" pitchFamily="34" charset="0"/>
                <a:cs typeface="Arial" pitchFamily="34" charset="0"/>
              </a:rPr>
              <a:t>https://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github.com/Nikofoxxx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b="1" kern="0" dirty="0" smtClean="0">
                <a:latin typeface="Arial" pitchFamily="34" charset="0"/>
                <a:cs typeface="Arial" pitchFamily="34" charset="0"/>
              </a:rPr>
              <a:t>Sebastião Batista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600" kern="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sbaneto@yahoo.com.br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      https://github.com/sbanetosbk</a:t>
            </a:r>
          </a:p>
        </p:txBody>
      </p:sp>
      <p:pic>
        <p:nvPicPr>
          <p:cNvPr id="3074" name="Picture 2" descr="C:\Users\Nícolas Vieira\Desktop\google-gmai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83" y="3246456"/>
            <a:ext cx="385471" cy="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ícolas Vieira\Desktop\yahoo-mail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83" y="5379142"/>
            <a:ext cx="385471" cy="3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ícolas Vieira\Desktop\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0" y="360201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ícolas Vieira\Desktop\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0" y="576907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 Geral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785813" y="2420939"/>
            <a:ext cx="7962900" cy="230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Desenvolver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uma aplicação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que demonstre informações em tempo real de opiniões políticas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redes sociais.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Objetivos Específicos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2492896"/>
            <a:ext cx="6408067" cy="266429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Coletar uma massa de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dados;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Processar os dados coletados;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Demonstrar os resultados.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Justificativa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809625" y="2420938"/>
            <a:ext cx="7962900" cy="25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Estatísticas de Análises Políticas;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Diferencial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competitivo;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Convergência tecnológica;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Material de apoio </a:t>
            </a:r>
            <a:r>
              <a:rPr lang="pt-BR" dirty="0">
                <a:latin typeface="Arial" pitchFamily="34" charset="0"/>
                <a:cs typeface="Arial" pitchFamily="34" charset="0"/>
              </a:rPr>
              <a:t>para futuros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trabalhos acadêmicos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79712" y="6165305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1 - Os 3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que definem o </a:t>
            </a:r>
            <a:r>
              <a:rPr lang="pt-BR" sz="1200" i="1" kern="0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Data Science Central (2012)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2" name="Picture 6" descr="C:\Users\Nícolas Vieira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268759"/>
            <a:ext cx="6628476" cy="49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63688" y="6048182"/>
            <a:ext cx="6471732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2 - Diagrama do sistema de tempo real do </a:t>
            </a:r>
            <a:r>
              <a:rPr lang="pt-BR" sz="1200" kern="0" dirty="0" err="1" smtClean="0">
                <a:latin typeface="Arial" pitchFamily="34" charset="0"/>
                <a:cs typeface="Arial" pitchFamily="34" charset="0"/>
              </a:rPr>
              <a:t>Storm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Elaborado pelos autores.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Nícolas Vieira\Desktop\diagrama storm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60" y="1704052"/>
            <a:ext cx="7358460" cy="417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6832" y="1988840"/>
            <a:ext cx="7962900" cy="316835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</a:t>
            </a:r>
            <a:endParaRPr lang="pt-BR" sz="1400" dirty="0"/>
          </a:p>
        </p:txBody>
      </p:sp>
      <p:pic>
        <p:nvPicPr>
          <p:cNvPr id="1026" name="Picture 2" descr="C:\Users\Nícolas Vieira\Desktop\mongo-db-huge-logo-1024x3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20" y="1205437"/>
            <a:ext cx="562211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ícolas Vieira\Desktop\aw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18" y="4563806"/>
            <a:ext cx="4752528" cy="173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ícolas Vieira\Desktop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48" y="2687493"/>
            <a:ext cx="4199667" cy="20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628775"/>
            <a:ext cx="7962900" cy="4464521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1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</a:t>
            </a:r>
          </a:p>
        </p:txBody>
      </p:sp>
      <p:pic>
        <p:nvPicPr>
          <p:cNvPr id="2052" name="Picture 4" descr="C:\Users\Nícolas Vieira\Desktop\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5" y="1268759"/>
            <a:ext cx="7715101" cy="4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ícolas Vieira\Desktop\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75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3211536"/>
            <a:ext cx="8208912" cy="30257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Tipo 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Pesquisa         Público alvo              Instrumentos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9</a:t>
            </a:r>
          </a:p>
        </p:txBody>
      </p:sp>
      <p:pic>
        <p:nvPicPr>
          <p:cNvPr id="4098" name="Picture 2" descr="C:\Users\Nícolas Vieira\Desktop\pesquisa-qualitativa-profundid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5963"/>
            <a:ext cx="2451149" cy="24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ícolas Vieira\Desktop\Publico-al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30" y="2400616"/>
            <a:ext cx="2832314" cy="21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Nícolas Vieira\Desktop\tool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38" y="2276872"/>
            <a:ext cx="2381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360</Words>
  <Application>Microsoft Office PowerPoint</Application>
  <PresentationFormat>Apresentação na tela (4:3)</PresentationFormat>
  <Paragraphs>194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Default Design</vt:lpstr>
      <vt:lpstr>Personalizar design</vt:lpstr>
      <vt:lpstr>Apresentação do PowerPoint</vt:lpstr>
      <vt:lpstr>Objetivo Geral</vt:lpstr>
      <vt:lpstr>Objetivos Específicos</vt:lpstr>
      <vt:lpstr>Justificativa</vt:lpstr>
      <vt:lpstr>Introdução</vt:lpstr>
      <vt:lpstr>Quadro Teórico</vt:lpstr>
      <vt:lpstr>Quadro Teórico</vt:lpstr>
      <vt:lpstr>Quadro Teórico</vt:lpstr>
      <vt:lpstr>Metodologia</vt:lpstr>
      <vt:lpstr>Metodologia</vt:lpstr>
      <vt:lpstr>Cronograma</vt:lpstr>
      <vt:lpstr>Referências</vt:lpstr>
      <vt:lpstr>Referências</vt:lpstr>
      <vt:lpstr>Apresentação do PowerPoint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Nícolas Vieira</cp:lastModifiedBy>
  <cp:revision>156</cp:revision>
  <dcterms:created xsi:type="dcterms:W3CDTF">2002-05-11T17:07:14Z</dcterms:created>
  <dcterms:modified xsi:type="dcterms:W3CDTF">2015-05-19T19:09:04Z</dcterms:modified>
</cp:coreProperties>
</file>