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302" r:id="rId3"/>
    <p:sldId id="284" r:id="rId4"/>
    <p:sldId id="303" r:id="rId5"/>
    <p:sldId id="304" r:id="rId6"/>
    <p:sldId id="305" r:id="rId7"/>
    <p:sldId id="306" r:id="rId8"/>
    <p:sldId id="319" r:id="rId9"/>
    <p:sldId id="310" r:id="rId10"/>
    <p:sldId id="320" r:id="rId11"/>
    <p:sldId id="314" r:id="rId12"/>
    <p:sldId id="307" r:id="rId13"/>
    <p:sldId id="315" r:id="rId14"/>
    <p:sldId id="316" r:id="rId15"/>
    <p:sldId id="308" r:id="rId16"/>
    <p:sldId id="309" r:id="rId17"/>
    <p:sldId id="317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F1"/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8" autoAdjust="0"/>
    <p:restoredTop sz="99644" autoAdjust="0"/>
  </p:normalViewPr>
  <p:slideViewPr>
    <p:cSldViewPr>
      <p:cViewPr>
        <p:scale>
          <a:sx n="81" d="100"/>
          <a:sy n="81" d="100"/>
        </p:scale>
        <p:origin x="-103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21A841A5-2615-4BFD-862C-8F2582AFFD3A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A6E2DB8-5F9B-4F04-A590-2BBE14E7A5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970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C6100C7-CF88-4DEC-9D70-C7305FA071CF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68A7CBB-8257-47DA-A05C-7F8B3B29CA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94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A4DED5C-96A9-4FCD-98B5-044B5D3A9D20}" type="slidenum">
              <a:rPr lang="pt-BR" altLang="pt-BR" sz="1200" smtClean="0"/>
              <a:pPr eaLnBrk="1" hangingPunct="1"/>
              <a:t>1</a:t>
            </a:fld>
            <a:endParaRPr lang="pt-BR" altLang="pt-BR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56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8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09330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373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40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038350" cy="6248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962650" cy="6248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74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64E0E-AA7F-4E6D-AF02-C3A95609472C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952E-9C2E-4D4C-A660-02DF00A9EB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43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B233E-F780-4A32-B7F2-78176F976F8B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3973-DC20-485A-A566-B4312C8C17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5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7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1F3B6-4ED6-423A-A20E-FAC0A8793214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6755-5915-44F6-8303-E77F90A72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48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C1DC-0184-4E6E-91C7-BB0AA99FC744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92D20-84C9-4414-8DAC-38E77E6FA2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42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77993-E5E8-45C3-A2E7-4F1FCFB16D4F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4DC7A-41C9-4BDE-BC0C-DDE27CC843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22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7C2C-0710-4A60-84FC-2C8442399A00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EF9F-C76C-4E5B-A6DB-AC9870B59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56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74B5-7649-4A02-8B08-5CC2F185FA36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0DD5-63B8-4AA3-B72D-5FC2115979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291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7F-4309-480D-B0C2-725F526AF309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6FA7-0D65-4B8A-94F5-7EA39A3A252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F748-137C-4DA5-A6F5-6E8ABC55FE2B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13C41-B319-40E1-B0EE-D1D87FA32D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93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9697-6B22-45FE-A484-085F15814BD9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5E8A-0E5E-485A-898E-BE7DCC6ADE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621B0-C066-4210-AE44-8C271E7DA427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54A7-CAE8-4A5E-994A-131B0DED2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2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9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3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3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3432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text styles</a:t>
            </a:r>
          </a:p>
          <a:p>
            <a:pPr lvl="1"/>
            <a:r>
              <a:rPr lang="en-US" altLang="pt-BR" smtClean="0"/>
              <a:t>Second level</a:t>
            </a:r>
          </a:p>
          <a:p>
            <a:pPr lvl="2"/>
            <a:r>
              <a:rPr lang="en-US" altLang="pt-BR" smtClean="0"/>
              <a:t>Third level</a:t>
            </a:r>
          </a:p>
          <a:p>
            <a:pPr lvl="3"/>
            <a:r>
              <a:rPr lang="en-US" altLang="pt-BR" smtClean="0"/>
              <a:t>Fourth level</a:t>
            </a:r>
          </a:p>
          <a:p>
            <a:pPr lvl="4"/>
            <a:r>
              <a:rPr lang="en-US" altLang="pt-B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683794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- 2015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876A645-6E11-4E47-9C76-66C2A636872E}" type="datetimeFigureOut">
              <a:rPr lang="pt-BR"/>
              <a:pPr>
                <a:defRPr/>
              </a:pPr>
              <a:t>16/05/2015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63C8A4-2C3F-42B3-8E96-36ADD62621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Estatísticas de Redes Sociais</a:t>
            </a:r>
          </a:p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com Big Data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2015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Nícolas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Henrique Vieira Toledo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Sebastião Batista de Andrade Neto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Ednardo</a:t>
            </a: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 David Segura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3" y="1628775"/>
            <a:ext cx="7962900" cy="44645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Standards: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HTML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CSS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JavaScript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lvl="1"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Web Framework:</a:t>
            </a:r>
          </a:p>
          <a:p>
            <a:pPr lvl="2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err="1">
                <a:latin typeface="Arial" pitchFamily="34" charset="0"/>
                <a:cs typeface="Arial" pitchFamily="34" charset="0"/>
              </a:rPr>
              <a:t>Bootstrap</a:t>
            </a:r>
            <a:endParaRPr lang="pt-BR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10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340768"/>
            <a:ext cx="7962900" cy="5040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Tipo de Pesquisa: Aplicada;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Será desenvolvida uma aplicação que fará o processamento, a análise e a demonstração de resultados das informações coletadas, sendo aplicado o conceito de </a:t>
            </a:r>
            <a:r>
              <a:rPr lang="pt-BR" sz="18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800" dirty="0">
                <a:latin typeface="Arial" pitchFamily="34" charset="0"/>
                <a:cs typeface="Arial" pitchFamily="34" charset="0"/>
              </a:rPr>
              <a:t>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Público alvo: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Qualquer pessoa brasileira com o direito de voto e com acesso à internet que esteja disposta a acompanhar a opinião pública em relação ao seu representante</a:t>
            </a:r>
          </a:p>
          <a:p>
            <a:pPr marL="800100" lvl="1" indent="-342900" algn="just" eaLnBrk="0" hangingPunct="0">
              <a:spcBef>
                <a:spcPts val="0"/>
              </a:spcBef>
              <a:buFontTx/>
              <a:buChar char="•"/>
              <a:defRPr/>
            </a:pPr>
            <a:endParaRPr lang="pt-BR" sz="180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1800" dirty="0">
                <a:latin typeface="Arial" pitchFamily="34" charset="0"/>
                <a:cs typeface="Arial" pitchFamily="34" charset="0"/>
              </a:rPr>
              <a:t>Político brasileiro com acesso à internet, caso haja o interesse do mesmo em acompanhar a sua avaliação perante a população.</a:t>
            </a: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11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484784"/>
            <a:ext cx="7962900" cy="46798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Instrumentos: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Livros e materiais relacionados com o tema;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Trabalhos e artigos acadêmicos;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Páginas na internet;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Pesquisas bibliográficas;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pessoas com conhecimentos na área;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Reuniões com o orientador do projeto.</a:t>
            </a: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1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Metodologia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4863" y="1700213"/>
            <a:ext cx="7962900" cy="4321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Procedimentos: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Descrever o conceito de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 e suas ferramentas;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Levantar os requisitos necessários para o desenvolvimento da aplicação;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Desenvolver uma aplicação Web contendo informações em tempo real conectadas diretamente ao </a:t>
            </a:r>
            <a:r>
              <a:rPr lang="pt-BR" sz="2200" i="1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Fazer a coleta e análise dos dados;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Apresentar os resultados.</a:t>
            </a:r>
          </a:p>
          <a:p>
            <a:pPr lvl="1" algn="just">
              <a:spcBef>
                <a:spcPts val="500"/>
              </a:spcBef>
              <a:defRPr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Cronograma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484313"/>
            <a:ext cx="7962900" cy="47529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628900" y="1143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75225"/>
              </p:ext>
            </p:extLst>
          </p:nvPr>
        </p:nvGraphicFramePr>
        <p:xfrm>
          <a:off x="1885950" y="1622425"/>
          <a:ext cx="6137275" cy="446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614"/>
                <a:gridCol w="649877"/>
                <a:gridCol w="649877"/>
                <a:gridCol w="649877"/>
                <a:gridCol w="649877"/>
                <a:gridCol w="649877"/>
                <a:gridCol w="645138"/>
                <a:gridCol w="645138"/>
              </a:tblGrid>
              <a:tr h="56083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Mês</a:t>
                      </a:r>
                      <a:endParaRPr lang="pt-BR" sz="1200" kern="1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Tarefas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JUN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JUL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AGO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SET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OUT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NOV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DEZ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536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Estudo das </a:t>
                      </a:r>
                      <a:r>
                        <a:rPr lang="pt-BR" sz="1000" kern="150" dirty="0" err="1">
                          <a:effectLst/>
                        </a:rPr>
                        <a:t>Api’s</a:t>
                      </a:r>
                      <a:r>
                        <a:rPr lang="pt-BR" sz="1000" kern="150" dirty="0">
                          <a:effectLst/>
                        </a:rPr>
                        <a:t> das redes sociais e das tecnologias envolvidas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de protótipos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Desenvolvimento da Aplicação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Atualização da pesquisa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Análise e discussão de resultados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 err="1">
                          <a:effectLst/>
                        </a:rPr>
                        <a:t>Pré</a:t>
                      </a:r>
                      <a:r>
                        <a:rPr lang="pt-BR" sz="1000" kern="150" dirty="0">
                          <a:effectLst/>
                        </a:rPr>
                        <a:t>-banca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Redação final do TCC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3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Defesa pública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X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Acertos finais para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 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rgbClr val="C7C7F1"/>
                    </a:solidFill>
                  </a:tcPr>
                </a:tc>
              </a:tr>
              <a:tr h="3569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Entrega da capa dura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 </a:t>
                      </a:r>
                      <a:endParaRPr lang="pt-BR" sz="1200" kern="15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X</a:t>
                      </a:r>
                      <a:endParaRPr lang="pt-BR" sz="1200" kern="15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44447" marR="44447" marT="0" marB="0" anchor="ctr"/>
                </a:tc>
              </a:tr>
            </a:tbl>
          </a:graphicData>
        </a:graphic>
      </p:graphicFrame>
      <p:sp>
        <p:nvSpPr>
          <p:cNvPr id="15475" name="Rectangle 5"/>
          <p:cNvSpPr>
            <a:spLocks noChangeArrowheads="1"/>
          </p:cNvSpPr>
          <p:nvPr/>
        </p:nvSpPr>
        <p:spPr bwMode="auto">
          <a:xfrm>
            <a:off x="1885950" y="1716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0399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52783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APACHE.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Apache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&lt;https://storm.apache.org/documentation/Concepts.html&gt;. Acessado em 06/03/2015.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CHORODOW, K.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MongoDB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The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Definitive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 smtClean="0">
                <a:latin typeface="Arial" pitchFamily="34" charset="0"/>
                <a:cs typeface="Arial" pitchFamily="34" charset="0"/>
              </a:rPr>
              <a:t>Ellen, F. </a:t>
            </a:r>
            <a:r>
              <a:rPr lang="en-US" sz="1250" b="1" dirty="0">
                <a:latin typeface="Arial" pitchFamily="34" charset="0"/>
                <a:cs typeface="Arial" pitchFamily="34" charset="0"/>
              </a:rPr>
              <a:t>Storm is Gearing Up to Join the Apache </a:t>
            </a:r>
            <a:r>
              <a:rPr lang="en-US" sz="1250" b="1" dirty="0" smtClean="0">
                <a:latin typeface="Arial" pitchFamily="34" charset="0"/>
                <a:cs typeface="Arial" pitchFamily="34" charset="0"/>
              </a:rPr>
              <a:t>Foundation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Disponível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&lt;https</a:t>
            </a:r>
            <a:r>
              <a:rPr lang="en-US" sz="1250" dirty="0">
                <a:latin typeface="Arial" pitchFamily="34" charset="0"/>
                <a:cs typeface="Arial" pitchFamily="34" charset="0"/>
              </a:rPr>
              <a:t>://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www.mapr.com/blog/storm-is-gearing-up-to-join-the-apache-foundation&gt;.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5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250" dirty="0" smtClean="0">
                <a:latin typeface="Arial" pitchFamily="34" charset="0"/>
                <a:cs typeface="Arial" pitchFamily="34" charset="0"/>
              </a:rPr>
              <a:t> 16/05/2015.</a:t>
            </a: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LAVELLE, S.; LESSER, E.; SHOCKLEY, R.; HOPKINS, M. S.; KRUSCHWITZ, N.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Data,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Path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From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Insights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Value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&lt;http://sloanreview.mit.edu/article/big-data-analytics-and-the-path-from-insights-to-value/&gt;. Acessado em 05/05/2015.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LEIBIUSKY, J.; EISBRUCH, G.; SIMONASSI, D.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Getting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Started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Whith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Storm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, 2012.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MAGNO, A.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Globo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Bootstrap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&lt;http://blog.alexandremagno.net/2012/08/globo-boostrap/&gt;. Acessado em 19/04/2015.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MARINESCU, D. C.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Computing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Theory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Pratice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Waltham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250" dirty="0" err="1">
                <a:latin typeface="Arial" pitchFamily="34" charset="0"/>
                <a:cs typeface="Arial" pitchFamily="34" charset="0"/>
              </a:rPr>
              <a:t>Elsevier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 Inc., 2013.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MCAFEE, A.; BRYNJOLFSSON, E. 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Big Data: The Management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Revolution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&lt;http://www.researchgate.net/profile/Erik_Brynjolfsson2/publication/232279314_Big_data_the_management_revolution/links/53ecf40e0cf23733e804e561.pdf&gt;. Acessado em 04/05/2015</a:t>
            </a:r>
            <a:r>
              <a:rPr lang="pt-BR" sz="125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25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250" dirty="0">
                <a:latin typeface="Arial" pitchFamily="34" charset="0"/>
                <a:cs typeface="Arial" pitchFamily="34" charset="0"/>
              </a:rPr>
              <a:t>NAGARAJAN, M.; SHETH A.; VELMURUGAN, S.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Citizen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Sensor Data Mining, Social Media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Analytics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Development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Centric</a:t>
            </a:r>
            <a:r>
              <a:rPr lang="pt-BR" sz="1250" b="1" dirty="0">
                <a:latin typeface="Arial" pitchFamily="34" charset="0"/>
                <a:cs typeface="Arial" pitchFamily="34" charset="0"/>
              </a:rPr>
              <a:t> Web </a:t>
            </a:r>
            <a:r>
              <a:rPr lang="pt-BR" sz="1250" b="1" dirty="0" err="1">
                <a:latin typeface="Arial" pitchFamily="34" charset="0"/>
                <a:cs typeface="Arial" pitchFamily="34" charset="0"/>
              </a:rPr>
              <a:t>Applications</a:t>
            </a:r>
            <a:r>
              <a:rPr lang="pt-BR" sz="1250" dirty="0">
                <a:latin typeface="Arial" pitchFamily="34" charset="0"/>
                <a:cs typeface="Arial" pitchFamily="34" charset="0"/>
              </a:rPr>
              <a:t>. Disponível em: &lt;http://knoesis.wright.edu/library/download/tr27-sheth1.pdf &gt;. Acessado em 05/05/2015.</a:t>
            </a:r>
          </a:p>
          <a:p>
            <a:pPr algn="l">
              <a:defRPr/>
            </a:pPr>
            <a:endParaRPr lang="pt-BR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Referências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3588" y="1268760"/>
            <a:ext cx="7962900" cy="5184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3588" y="1268760"/>
            <a:ext cx="79629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PEREIRA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A. P.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O que é CSS?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&lt;http://www.tecmundo.com.br/programacao/2705-o-que-e-css-.htm&gt;. Acessado em 07/03/2015.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POWERS, S.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Learning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2. Ed.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Sebastopol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O’Reilly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2009.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PRESS, G.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Very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Short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Big Data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&lt;http://www.forbes.com/sites/gilpress/2013/05/09/a-very-short-history-of-big-data/&gt;. Acessado em 04/02/2015.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SADALAGE, P. J; FOWLER, M.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Distilled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Brief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Guide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Emerging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Polyglot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Persistence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Crawfordsville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: Pearson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 err="1">
                <a:latin typeface="Arial" pitchFamily="34" charset="0"/>
                <a:cs typeface="Arial" pitchFamily="34" charset="0"/>
              </a:rPr>
              <a:t>Inc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, 2013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SOUBRA, D. </a:t>
            </a:r>
            <a:r>
              <a:rPr lang="en-US" sz="1300" b="1" dirty="0">
                <a:latin typeface="Arial" pitchFamily="34" charset="0"/>
                <a:cs typeface="Arial" pitchFamily="34" charset="0"/>
              </a:rPr>
              <a:t>The 3Vs that define Big Data</a:t>
            </a:r>
            <a:r>
              <a:rPr lang="en-US" sz="1300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Disponível em: &lt;http://www.datasciencecentral.com/forum/topics/the-3vs-that-define-big-data&gt;. Acessado em: 14/05/2015.</a:t>
            </a:r>
          </a:p>
          <a:p>
            <a:pPr algn="l">
              <a:defRPr/>
            </a:pPr>
            <a:endParaRPr lang="pt-BR" sz="1300" dirty="0" smtClean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 smtClean="0">
                <a:latin typeface="Arial" pitchFamily="34" charset="0"/>
                <a:cs typeface="Arial" pitchFamily="34" charset="0"/>
              </a:rPr>
              <a:t>W3C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Visão Geral do HTML5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&lt;http://www.w3c.br/cursos/html5/conteudo/capitulo1.html&gt;. Acessado em 21/02/2015</a:t>
            </a:r>
            <a:r>
              <a:rPr lang="pt-BR" sz="1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l">
              <a:defRPr/>
            </a:pPr>
            <a:endParaRPr lang="pt-BR" sz="130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vocabulary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associated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APIs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for HTML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and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XHTML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&lt;http://www.w3.org/TR/html/introduction.html#introduction&gt;. Acessado em 19/04/2015.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l">
              <a:defRPr/>
            </a:pPr>
            <a:r>
              <a:rPr lang="pt-BR" sz="1300" dirty="0">
                <a:latin typeface="Arial" pitchFamily="34" charset="0"/>
                <a:cs typeface="Arial" pitchFamily="34" charset="0"/>
              </a:rPr>
              <a:t>W3C. 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A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history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300" b="1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300" b="1" dirty="0">
                <a:latin typeface="Arial" pitchFamily="34" charset="0"/>
                <a:cs typeface="Arial" pitchFamily="34" charset="0"/>
              </a:rPr>
              <a:t> HTML</a:t>
            </a:r>
            <a:r>
              <a:rPr lang="pt-BR" sz="1300" dirty="0">
                <a:latin typeface="Arial" pitchFamily="34" charset="0"/>
                <a:cs typeface="Arial" pitchFamily="34" charset="0"/>
              </a:rPr>
              <a:t>. Disponível em: &lt;http://www.w3.org/People/Raggett/book4/ch02.html&gt;. Acessado em 26/04/2015. </a:t>
            </a:r>
            <a:endParaRPr lang="pt-BR" sz="13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16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 Geral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785813" y="2420939"/>
            <a:ext cx="7962900" cy="2304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Desenvolver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uma aplicação Web que demonstre informações em tempo real de opiniões políticas dos usuários de redes sociais.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2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Objetivos Específicos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2205038"/>
            <a:ext cx="8194675" cy="3671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Coletar uma massa de dados relacionados à política das redes sociais através de palavras-chave;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Processar os dados coletados;</a:t>
            </a:r>
          </a:p>
          <a:p>
            <a:pPr algn="l"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Apresentá-los em tempo real em uma aplicação Web.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Justificativa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809625" y="2420938"/>
            <a:ext cx="7962900" cy="2880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Estatísticas de Análises Políticas;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Diferencial competitivo de mercado;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>
                <a:latin typeface="Arial" pitchFamily="34" charset="0"/>
                <a:cs typeface="Arial" pitchFamily="34" charset="0"/>
              </a:rPr>
              <a:t>Integração de tecnologias;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Possibilidade de servir de material </a:t>
            </a:r>
            <a:r>
              <a:rPr lang="pt-BR" dirty="0">
                <a:latin typeface="Arial" pitchFamily="34" charset="0"/>
                <a:cs typeface="Arial" pitchFamily="34" charset="0"/>
              </a:rPr>
              <a:t>de consulta para futuros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trabalhos acadêmicos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4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Introdução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188" y="1268413"/>
            <a:ext cx="8353425" cy="5040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de Conhecimento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Big Data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Área específica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Mineração de dados de redes sociais aplicando o conceito de Big Data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000" kern="0" dirty="0">
                <a:latin typeface="Arial" pitchFamily="34" charset="0"/>
                <a:cs typeface="Arial" pitchFamily="34" charset="0"/>
              </a:rPr>
              <a:t>Trabalhos relacionados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Data, análises e caminhos para descobertas valiosas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(LEVELLE et al, 2010).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Big Data: A revolução da gestão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(MCAFFE;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BRYNJOLFSSON,  2012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1600" b="1" kern="0" dirty="0">
                <a:latin typeface="Arial" pitchFamily="34" charset="0"/>
                <a:cs typeface="Arial" pitchFamily="34" charset="0"/>
              </a:rPr>
              <a:t>Mineração de dados populacionais, Análise de mídias sociais e Desenvolvimento de Aplicações Web específicas</a:t>
            </a:r>
            <a:r>
              <a:rPr lang="pt-BR" sz="1600" kern="0" dirty="0">
                <a:latin typeface="Arial" pitchFamily="34" charset="0"/>
                <a:cs typeface="Arial" pitchFamily="34" charset="0"/>
              </a:rPr>
              <a:t> (NAGARAJAN et al, 2011).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5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4700" y="1628775"/>
            <a:ext cx="7962900" cy="4392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Conceito: 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Big Data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Fenômeno cultural, tecnológico e acadêmico formado da integração entre: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Tecnologia;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Análise;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200" kern="0" dirty="0">
                <a:latin typeface="Arial" pitchFamily="34" charset="0"/>
                <a:cs typeface="Arial" pitchFamily="34" charset="0"/>
              </a:rPr>
              <a:t>Mitologia.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6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79712" y="6165305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1 - Os 3 </a:t>
            </a:r>
            <a:r>
              <a:rPr lang="pt-BR" sz="1200" kern="0" dirty="0" err="1">
                <a:latin typeface="Arial" pitchFamily="34" charset="0"/>
                <a:cs typeface="Arial" pitchFamily="34" charset="0"/>
              </a:rPr>
              <a:t>v’s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que definem o </a:t>
            </a:r>
            <a:r>
              <a:rPr lang="pt-BR" sz="1200" i="1" kern="0" dirty="0">
                <a:latin typeface="Arial" pitchFamily="34" charset="0"/>
                <a:cs typeface="Arial" pitchFamily="34" charset="0"/>
              </a:rPr>
              <a:t>Big Data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. 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Data Science Central (2012)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 descr="C:\Users\Nícolas Vieira\Desktop\ur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268759"/>
            <a:ext cx="6628476" cy="49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7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00100" y="1268760"/>
            <a:ext cx="7962900" cy="51125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200" kern="0" dirty="0" smtClean="0">
                <a:latin typeface="Arial" pitchFamily="34" charset="0"/>
                <a:cs typeface="Arial" pitchFamily="34" charset="0"/>
              </a:rPr>
              <a:t>Tecnologia de processamento de dados:</a:t>
            </a:r>
            <a:endParaRPr lang="pt-BR" sz="22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pt-BR" sz="2200" kern="0" dirty="0" err="1">
                <a:latin typeface="Arial" pitchFamily="34" charset="0"/>
                <a:cs typeface="Arial" pitchFamily="34" charset="0"/>
              </a:rPr>
              <a:t>Storm</a:t>
            </a:r>
            <a:endParaRPr lang="pt-BR" sz="2200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8</a:t>
            </a:r>
            <a:endParaRPr lang="pt-BR" sz="1400" dirty="0"/>
          </a:p>
        </p:txBody>
      </p:sp>
      <p:pic>
        <p:nvPicPr>
          <p:cNvPr id="1027" name="Picture 3" descr="C:\Users\Nícolas Vieira\Desktop\st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30" y="2284477"/>
            <a:ext cx="5871840" cy="3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67744" y="6048182"/>
            <a:ext cx="5967676" cy="36003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Figura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2 - Diagrama do sistema de tempo real do </a:t>
            </a:r>
            <a:r>
              <a:rPr lang="pt-BR" sz="1200" kern="0" dirty="0" err="1" smtClean="0">
                <a:latin typeface="Arial" pitchFamily="34" charset="0"/>
                <a:cs typeface="Arial" pitchFamily="34" charset="0"/>
              </a:rPr>
              <a:t>Storm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200" kern="0" dirty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MAPR 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200" kern="0" dirty="0" smtClean="0">
                <a:latin typeface="Arial" pitchFamily="34" charset="0"/>
                <a:cs typeface="Arial" pitchFamily="34" charset="0"/>
              </a:rPr>
              <a:t>2013)</a:t>
            </a:r>
            <a:endParaRPr lang="pt-BR" sz="1200" kern="0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200" kern="0" dirty="0"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endParaRPr lang="pt-BR" sz="120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" pitchFamily="34" charset="0"/>
                <a:cs typeface="Arial" pitchFamily="34" charset="0"/>
              </a:rPr>
              <a:t>	</a:t>
            </a:r>
            <a:endParaRPr lang="pt-BR" sz="1200" i="1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pitchFamily="34" charset="0"/>
                <a:cs typeface="Arial" pitchFamily="34" charset="0"/>
              </a:rPr>
              <a:t>Quadro Teórico</a:t>
            </a:r>
            <a:endParaRPr lang="en-US" altLang="pt-BR" sz="4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6832" y="1988840"/>
            <a:ext cx="7962900" cy="31683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Tecnologias de armazenamento: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 smtClean="0">
                <a:latin typeface="Arial" pitchFamily="34" charset="0"/>
                <a:cs typeface="Arial" pitchFamily="34" charset="0"/>
              </a:rPr>
              <a:t>NoSQL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MongoDB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err="1">
                <a:latin typeface="Arial" pitchFamily="34" charset="0"/>
                <a:cs typeface="Arial" pitchFamily="34" charset="0"/>
              </a:rPr>
              <a:t>Cloud</a:t>
            </a:r>
            <a:r>
              <a:rPr lang="pt-BR" sz="28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kern="0" dirty="0" err="1">
                <a:latin typeface="Arial" pitchFamily="34" charset="0"/>
                <a:cs typeface="Arial" pitchFamily="34" charset="0"/>
              </a:rPr>
              <a:t>Computing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68344" y="652534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735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609</Words>
  <Application>Microsoft Office PowerPoint</Application>
  <PresentationFormat>Apresentação na tela (4:3)</PresentationFormat>
  <Paragraphs>231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Default Design</vt:lpstr>
      <vt:lpstr>Personalizar design</vt:lpstr>
      <vt:lpstr>Apresentação do PowerPoint</vt:lpstr>
      <vt:lpstr>Objetivo Geral</vt:lpstr>
      <vt:lpstr>Objetivos Específicos</vt:lpstr>
      <vt:lpstr>Justificativa</vt:lpstr>
      <vt:lpstr>Introdução</vt:lpstr>
      <vt:lpstr>Quadro Teórico</vt:lpstr>
      <vt:lpstr>Quadro Teórico</vt:lpstr>
      <vt:lpstr>Quadro Teórico</vt:lpstr>
      <vt:lpstr>Quadro Teórico</vt:lpstr>
      <vt:lpstr>Quadro Teórico</vt:lpstr>
      <vt:lpstr>Metodologia</vt:lpstr>
      <vt:lpstr>Metodologia</vt:lpstr>
      <vt:lpstr>Metodologia</vt:lpstr>
      <vt:lpstr>Cronograma</vt:lpstr>
      <vt:lpstr>Referências</vt:lpstr>
      <vt:lpstr>Referências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Nícolas Vieira</cp:lastModifiedBy>
  <cp:revision>127</cp:revision>
  <dcterms:created xsi:type="dcterms:W3CDTF">2002-05-11T17:07:14Z</dcterms:created>
  <dcterms:modified xsi:type="dcterms:W3CDTF">2015-05-16T18:46:29Z</dcterms:modified>
</cp:coreProperties>
</file>